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7" r:id="rId2"/>
    <p:sldId id="274" r:id="rId3"/>
    <p:sldId id="273" r:id="rId4"/>
    <p:sldId id="272" r:id="rId5"/>
    <p:sldId id="271" r:id="rId6"/>
    <p:sldId id="270" r:id="rId7"/>
    <p:sldId id="269" r:id="rId8"/>
    <p:sldId id="268" r:id="rId9"/>
    <p:sldId id="276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12/7/2016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12/7/2016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December 7, 2016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our Mentor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our Extended Team of Engineers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Assigned the Problem Statement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0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9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 Rough Draft of Problem Statement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Work on Final Draft of Problem Statement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Meet with Mentor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Meet with Extended Team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9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3: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Extended Team near End of Week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Assignment Due Date Pushed Back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Client near End of Week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Design of Project is Completely Left to Students</a:t>
            </a:r>
          </a:p>
          <a:p>
            <a:pPr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8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Finished Rough Draft of Problem Statement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Finished Final Draft of Problem Statement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Added Abstract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Finished Performance Metric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Mentor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Extended Team of Engineers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Decided upon ROV for Design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5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 Final Draft of Problem Statement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Write Weekly Progress Report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Begin Working on Requirements Document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4: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Not Many Problems this Week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 Competition Guidelines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0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5: Progress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Submitted Problem Statement Final Draft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Finished Most of the Requirements Document Rough Draft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Met with Mentor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4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5: Plan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Finish the Requirements Document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Finalize Formatting for </a:t>
            </a:r>
            <a:r>
              <a:rPr lang="en-US" altLang="en-US" dirty="0" err="1">
                <a:latin typeface="Calibri" panose="020F0502020204030204" pitchFamily="34" charset="0"/>
              </a:rPr>
              <a:t>LaTex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>
                <a:latin typeface="Calibri" panose="020F0502020204030204" pitchFamily="34" charset="0"/>
              </a:rPr>
              <a:t>Write Weekly Progress Report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6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Week 5: Problems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Lack of Competition Guidelines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Developed Our Own Requirements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No Hardware Chosen for Project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ARLISS Website is Vague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December 7, 2016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92934"/>
      </p:ext>
    </p:extLst>
  </p:cSld>
  <p:clrMapOvr>
    <a:masterClrMapping/>
  </p:clrMapOvr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2192</TotalTime>
  <Words>214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Week 3: Progress</vt:lpstr>
      <vt:lpstr>Week 3: Plan</vt:lpstr>
      <vt:lpstr>Week 3: Problems</vt:lpstr>
      <vt:lpstr>Week 4: Progress</vt:lpstr>
      <vt:lpstr>Week 4: Plan</vt:lpstr>
      <vt:lpstr>Week 4: Problems</vt:lpstr>
      <vt:lpstr>Week 5: Progress</vt:lpstr>
      <vt:lpstr>Week 5: Plan</vt:lpstr>
      <vt:lpstr>Week 5: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Paul Minner</cp:lastModifiedBy>
  <cp:revision>28</cp:revision>
  <dcterms:created xsi:type="dcterms:W3CDTF">2016-12-03T21:57:20Z</dcterms:created>
  <dcterms:modified xsi:type="dcterms:W3CDTF">2016-12-07T12:53:03Z</dcterms:modified>
</cp:coreProperties>
</file>