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1405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2811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74216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65621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57027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48432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39837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31243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36">
          <p15:clr>
            <a:srgbClr val="A4A3A4"/>
          </p15:clr>
        </p15:guide>
        <p15:guide id="2" orient="horz" pos="281">
          <p15:clr>
            <a:srgbClr val="A4A3A4"/>
          </p15:clr>
        </p15:guide>
        <p15:guide id="3" pos="27370">
          <p15:clr>
            <a:srgbClr val="A4A3A4"/>
          </p15:clr>
        </p15:guide>
        <p15:guide id="4" pos="280">
          <p15:clr>
            <a:srgbClr val="A4A3A4"/>
          </p15:clr>
        </p15:guide>
        <p15:guide id="5" pos="7046">
          <p15:clr>
            <a:srgbClr val="A4A3A4"/>
          </p15:clr>
        </p15:guide>
        <p15:guide id="6" pos="20608">
          <p15:clr>
            <a:srgbClr val="A4A3A4"/>
          </p15:clr>
        </p15:guide>
        <p15:guide id="7" pos="7449">
          <p15:clr>
            <a:srgbClr val="A4A3A4"/>
          </p15:clr>
        </p15:guide>
        <p15:guide id="8" pos="202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87A1"/>
    <a:srgbClr val="F37321"/>
    <a:srgbClr val="4A6A7E"/>
    <a:srgbClr val="828E1B"/>
    <a:srgbClr val="D745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33" autoAdjust="0"/>
    <p:restoredTop sz="94677" autoAdjust="0"/>
  </p:normalViewPr>
  <p:slideViewPr>
    <p:cSldViewPr snapToGrid="0" snapToObjects="1">
      <p:cViewPr>
        <p:scale>
          <a:sx n="26" d="100"/>
          <a:sy n="26" d="100"/>
        </p:scale>
        <p:origin x="18" y="18"/>
      </p:cViewPr>
      <p:guideLst>
        <p:guide orient="horz" pos="20436"/>
        <p:guide orient="horz" pos="281"/>
        <p:guide pos="27370"/>
        <p:guide pos="280"/>
        <p:guide pos="7046"/>
        <p:guide pos="20608"/>
        <p:guide pos="7449"/>
        <p:guide pos="202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5F848-6DDA-9042-95D4-0071278BB24B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ECB87-BC75-5243-A71C-D7645131C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4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tri-fold</a:t>
            </a:r>
            <a:r>
              <a:rPr lang="en-US" baseline="0" dirty="0"/>
              <a:t> mounting at SMS – make sure no text or image is in-between</a:t>
            </a:r>
            <a:r>
              <a:rPr lang="en-US" dirty="0"/>
              <a:t> the two vertical guide</a:t>
            </a:r>
            <a:r>
              <a:rPr lang="en-US" baseline="0" dirty="0"/>
              <a:t> lines; this space will be cut away. </a:t>
            </a:r>
            <a:r>
              <a:rPr lang="en-US" baseline="0"/>
              <a:t>To view the vertical guide lines: Select “View” from the main menu, select “Guides” from the pull down menu, and lastly select “Static Guides”.</a:t>
            </a:r>
            <a:endParaRPr lang="en-US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ECB87-BC75-5243-A71C-D7645131CF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37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2715200" y="465976"/>
            <a:ext cx="10718798" cy="3201525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3104663" y="761998"/>
            <a:ext cx="0" cy="31423211"/>
          </a:xfrm>
          <a:prstGeom prst="line">
            <a:avLst/>
          </a:prstGeom>
          <a:ln w="12700" cmpd="sng">
            <a:solidFill>
              <a:schemeClr val="bg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457200" y="451572"/>
            <a:ext cx="10737850" cy="320152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44500" y="451574"/>
            <a:ext cx="723900" cy="1523999"/>
          </a:xfrm>
          <a:prstGeom prst="rect">
            <a:avLst/>
          </a:prstGeom>
          <a:solidFill>
            <a:srgbClr val="F373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3000758" y="451574"/>
            <a:ext cx="10449117" cy="1524000"/>
          </a:xfrm>
          <a:prstGeom prst="rect">
            <a:avLst/>
          </a:prstGeom>
          <a:solidFill>
            <a:srgbClr val="F373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10774364" y="451574"/>
            <a:ext cx="31504234" cy="1524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1168400" y="451574"/>
            <a:ext cx="10026650" cy="1524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955176" y="766000"/>
            <a:ext cx="8825537" cy="70788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4000" b="1" dirty="0">
                <a:solidFill>
                  <a:schemeClr val="bg1"/>
                </a:solidFill>
              </a:rPr>
              <a:t>COLLEGE OF ENGINEERING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2638460" y="451574"/>
            <a:ext cx="1551675" cy="1524000"/>
          </a:xfrm>
          <a:prstGeom prst="rect">
            <a:avLst/>
          </a:prstGeom>
          <a:solidFill>
            <a:srgbClr val="5D87A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12208934" y="451574"/>
            <a:ext cx="429525" cy="1523999"/>
          </a:xfrm>
          <a:prstGeom prst="rect">
            <a:avLst/>
          </a:prstGeom>
          <a:solidFill>
            <a:srgbClr val="F373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5181888" y="766000"/>
            <a:ext cx="16238992" cy="70788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>
              <a:spcAft>
                <a:spcPts val="1800"/>
              </a:spcAft>
            </a:pPr>
            <a:r>
              <a:rPr lang="en-US" sz="4000" b="1" dirty="0">
                <a:latin typeface="Georgia"/>
                <a:cs typeface="Georgia"/>
              </a:rPr>
              <a:t>Electrical Engineering &amp; Computer Science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33070796" y="451574"/>
            <a:ext cx="9475175" cy="1524000"/>
          </a:xfrm>
          <a:prstGeom prst="rect">
            <a:avLst/>
          </a:prstGeom>
          <a:solidFill>
            <a:srgbClr val="5D87A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 userDrawn="1"/>
        </p:nvSpPr>
        <p:spPr>
          <a:xfrm>
            <a:off x="32721016" y="451572"/>
            <a:ext cx="383647" cy="1524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expo_poster-ta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4399" y="28421061"/>
            <a:ext cx="6975476" cy="258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7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8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361905" y="6324600"/>
            <a:ext cx="47282097" cy="1348206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07982" y="6324600"/>
            <a:ext cx="141122400" cy="1348206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8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47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3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3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1405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2811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74216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65621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57027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48432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39837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31243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69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07984" y="36865560"/>
            <a:ext cx="9419844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437943" y="36865560"/>
            <a:ext cx="94206057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7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1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3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1405" indent="0">
              <a:buNone/>
              <a:defRPr sz="9600" b="1"/>
            </a:lvl2pPr>
            <a:lvl3pPr marL="4382811" indent="0">
              <a:buNone/>
              <a:defRPr sz="8600" b="1"/>
            </a:lvl3pPr>
            <a:lvl4pPr marL="6574216" indent="0">
              <a:buNone/>
              <a:defRPr sz="7700" b="1"/>
            </a:lvl4pPr>
            <a:lvl5pPr marL="8765621" indent="0">
              <a:buNone/>
              <a:defRPr sz="7700" b="1"/>
            </a:lvl5pPr>
            <a:lvl6pPr marL="10957027" indent="0">
              <a:buNone/>
              <a:defRPr sz="7700" b="1"/>
            </a:lvl6pPr>
            <a:lvl7pPr marL="13148432" indent="0">
              <a:buNone/>
              <a:defRPr sz="7700" b="1"/>
            </a:lvl7pPr>
            <a:lvl8pPr marL="15339837" indent="0">
              <a:buNone/>
              <a:defRPr sz="7700" b="1"/>
            </a:lvl8pPr>
            <a:lvl9pPr marL="17531243" indent="0">
              <a:buNone/>
              <a:defRPr sz="77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3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3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1405" indent="0">
              <a:buNone/>
              <a:defRPr sz="9600" b="1"/>
            </a:lvl2pPr>
            <a:lvl3pPr marL="4382811" indent="0">
              <a:buNone/>
              <a:defRPr sz="8600" b="1"/>
            </a:lvl3pPr>
            <a:lvl4pPr marL="6574216" indent="0">
              <a:buNone/>
              <a:defRPr sz="7700" b="1"/>
            </a:lvl4pPr>
            <a:lvl5pPr marL="8765621" indent="0">
              <a:buNone/>
              <a:defRPr sz="7700" b="1"/>
            </a:lvl5pPr>
            <a:lvl6pPr marL="10957027" indent="0">
              <a:buNone/>
              <a:defRPr sz="7700" b="1"/>
            </a:lvl6pPr>
            <a:lvl7pPr marL="13148432" indent="0">
              <a:buNone/>
              <a:defRPr sz="7700" b="1"/>
            </a:lvl7pPr>
            <a:lvl8pPr marL="15339837" indent="0">
              <a:buNone/>
              <a:defRPr sz="7700" b="1"/>
            </a:lvl8pPr>
            <a:lvl9pPr marL="17531243" indent="0">
              <a:buNone/>
              <a:defRPr sz="77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3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3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3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54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3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1405" indent="0">
              <a:buNone/>
              <a:defRPr sz="5800"/>
            </a:lvl2pPr>
            <a:lvl3pPr marL="4382811" indent="0">
              <a:buNone/>
              <a:defRPr sz="4800"/>
            </a:lvl3pPr>
            <a:lvl4pPr marL="6574216" indent="0">
              <a:buNone/>
              <a:defRPr sz="4300"/>
            </a:lvl4pPr>
            <a:lvl5pPr marL="8765621" indent="0">
              <a:buNone/>
              <a:defRPr sz="4300"/>
            </a:lvl5pPr>
            <a:lvl6pPr marL="10957027" indent="0">
              <a:buNone/>
              <a:defRPr sz="4300"/>
            </a:lvl6pPr>
            <a:lvl7pPr marL="13148432" indent="0">
              <a:buNone/>
              <a:defRPr sz="4300"/>
            </a:lvl7pPr>
            <a:lvl8pPr marL="15339837" indent="0">
              <a:buNone/>
              <a:defRPr sz="4300"/>
            </a:lvl8pPr>
            <a:lvl9pPr marL="17531243" indent="0">
              <a:buNone/>
              <a:defRPr sz="43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4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300"/>
            </a:lvl1pPr>
            <a:lvl2pPr marL="2191405" indent="0">
              <a:buNone/>
              <a:defRPr sz="13400"/>
            </a:lvl2pPr>
            <a:lvl3pPr marL="4382811" indent="0">
              <a:buNone/>
              <a:defRPr sz="11500"/>
            </a:lvl3pPr>
            <a:lvl4pPr marL="6574216" indent="0">
              <a:buNone/>
              <a:defRPr sz="9600"/>
            </a:lvl4pPr>
            <a:lvl5pPr marL="8765621" indent="0">
              <a:buNone/>
              <a:defRPr sz="9600"/>
            </a:lvl5pPr>
            <a:lvl6pPr marL="10957027" indent="0">
              <a:buNone/>
              <a:defRPr sz="9600"/>
            </a:lvl6pPr>
            <a:lvl7pPr marL="13148432" indent="0">
              <a:buNone/>
              <a:defRPr sz="9600"/>
            </a:lvl7pPr>
            <a:lvl8pPr marL="15339837" indent="0">
              <a:buNone/>
              <a:defRPr sz="9600"/>
            </a:lvl8pPr>
            <a:lvl9pPr marL="17531243" indent="0">
              <a:buNone/>
              <a:defRPr sz="9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1405" indent="0">
              <a:buNone/>
              <a:defRPr sz="5800"/>
            </a:lvl2pPr>
            <a:lvl3pPr marL="4382811" indent="0">
              <a:buNone/>
              <a:defRPr sz="4800"/>
            </a:lvl3pPr>
            <a:lvl4pPr marL="6574216" indent="0">
              <a:buNone/>
              <a:defRPr sz="4300"/>
            </a:lvl4pPr>
            <a:lvl5pPr marL="8765621" indent="0">
              <a:buNone/>
              <a:defRPr sz="4300"/>
            </a:lvl5pPr>
            <a:lvl6pPr marL="10957027" indent="0">
              <a:buNone/>
              <a:defRPr sz="4300"/>
            </a:lvl6pPr>
            <a:lvl7pPr marL="13148432" indent="0">
              <a:buNone/>
              <a:defRPr sz="4300"/>
            </a:lvl7pPr>
            <a:lvl8pPr marL="15339837" indent="0">
              <a:buNone/>
              <a:defRPr sz="4300"/>
            </a:lvl8pPr>
            <a:lvl9pPr marL="17531243" indent="0">
              <a:buNone/>
              <a:defRPr sz="43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5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1" y="1318262"/>
            <a:ext cx="39502080" cy="5486400"/>
          </a:xfrm>
          <a:prstGeom prst="rect">
            <a:avLst/>
          </a:prstGeom>
        </p:spPr>
        <p:txBody>
          <a:bodyPr vert="horz" lIns="438281" tIns="219141" rIns="438281" bIns="21914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1" y="7680963"/>
            <a:ext cx="39502080" cy="21724622"/>
          </a:xfrm>
          <a:prstGeom prst="rect">
            <a:avLst/>
          </a:prstGeom>
        </p:spPr>
        <p:txBody>
          <a:bodyPr vert="horz" lIns="438281" tIns="219141" rIns="438281" bIns="219141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281" tIns="219141" rIns="438281" bIns="219141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6BD69-149A-CD41-9E7C-E241C9398BA0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1" y="30510482"/>
            <a:ext cx="13898880" cy="1752600"/>
          </a:xfrm>
          <a:prstGeom prst="rect">
            <a:avLst/>
          </a:prstGeom>
        </p:spPr>
        <p:txBody>
          <a:bodyPr vert="horz" lIns="438281" tIns="219141" rIns="438281" bIns="219141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1" y="30510482"/>
            <a:ext cx="10241280" cy="1752600"/>
          </a:xfrm>
          <a:prstGeom prst="rect">
            <a:avLst/>
          </a:prstGeom>
        </p:spPr>
        <p:txBody>
          <a:bodyPr vert="horz" lIns="438281" tIns="219141" rIns="438281" bIns="219141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5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1405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3554" indent="-1643554" algn="l" defTabSz="2191405" rtl="0" eaLnBrk="1" latinLnBrk="0" hangingPunct="1">
        <a:spcBef>
          <a:spcPct val="20000"/>
        </a:spcBef>
        <a:buFont typeface="Arial"/>
        <a:buChar char="•"/>
        <a:defRPr sz="15300" kern="1200">
          <a:solidFill>
            <a:schemeClr val="tx1"/>
          </a:solidFill>
          <a:latin typeface="+mn-lt"/>
          <a:ea typeface="+mn-ea"/>
          <a:cs typeface="+mn-cs"/>
        </a:defRPr>
      </a:lvl1pPr>
      <a:lvl2pPr marL="3561034" indent="-1369628" algn="l" defTabSz="2191405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78513" indent="-1095703" algn="l" defTabSz="2191405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69919" indent="-1095703" algn="l" defTabSz="2191405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61324" indent="-1095703" algn="l" defTabSz="2191405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52729" indent="-1095703" algn="l" defTabSz="2191405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44135" indent="-1095703" algn="l" defTabSz="2191405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35540" indent="-1095703" algn="l" defTabSz="2191405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26945" indent="-1095703" algn="l" defTabSz="2191405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1405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2811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16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65621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57027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48432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39837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31243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2469125" y="2153518"/>
            <a:ext cx="18951755" cy="1365892"/>
          </a:xfrm>
        </p:spPr>
        <p:txBody>
          <a:bodyPr lIns="0" tIns="0" rIns="0" bIns="0">
            <a:noAutofit/>
          </a:bodyPr>
          <a:lstStyle/>
          <a:p>
            <a:pPr algn="l"/>
            <a:r>
              <a:rPr lang="en-US" sz="8000" b="1" cap="all" dirty="0"/>
              <a:t>The ARLISS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2469125" y="3558109"/>
            <a:ext cx="18951755" cy="1991672"/>
          </a:xfrm>
        </p:spPr>
        <p:txBody>
          <a:bodyPr lIns="0" tIns="0" rIns="0" bIns="0">
            <a:norm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rgbClr val="F37321"/>
                </a:solidFill>
              </a:rPr>
              <a:t>An international collaborative effort to build and test prototype satellites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469125" y="5331461"/>
            <a:ext cx="9222475" cy="60477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469125" y="12039600"/>
            <a:ext cx="9222475" cy="18962798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>
              <a:spcAft>
                <a:spcPts val="1800"/>
              </a:spcAft>
            </a:pPr>
            <a:r>
              <a:rPr lang="en-US" sz="3600" b="1" dirty="0">
                <a:solidFill>
                  <a:srgbClr val="5D87A1"/>
                </a:solidFill>
              </a:rPr>
              <a:t>SUBHEAD. LOREM IPSUM</a:t>
            </a:r>
          </a:p>
          <a:p>
            <a:pPr>
              <a:spcAft>
                <a:spcPts val="1800"/>
              </a:spcAft>
            </a:pPr>
            <a:r>
              <a:rPr lang="en-US" sz="3000" dirty="0"/>
              <a:t>Body. </a:t>
            </a:r>
            <a:r>
              <a:rPr lang="en-US" sz="3000" dirty="0" err="1"/>
              <a:t>Lorem</a:t>
            </a:r>
            <a:r>
              <a:rPr lang="en-US" sz="3000" dirty="0"/>
              <a:t> </a:t>
            </a:r>
            <a:r>
              <a:rPr lang="en-US" sz="3000" dirty="0" err="1"/>
              <a:t>ipsum</a:t>
            </a:r>
            <a:r>
              <a:rPr lang="en-US" sz="3000" dirty="0"/>
              <a:t> dolor sit </a:t>
            </a:r>
            <a:r>
              <a:rPr lang="en-US" sz="3000" dirty="0" err="1"/>
              <a:t>amet</a:t>
            </a:r>
            <a:r>
              <a:rPr lang="en-US" sz="3000" dirty="0"/>
              <a:t>, </a:t>
            </a:r>
            <a:r>
              <a:rPr lang="en-US" sz="3000" dirty="0" err="1"/>
              <a:t>consectetur</a:t>
            </a:r>
            <a:r>
              <a:rPr lang="en-US" sz="3000" dirty="0"/>
              <a:t> </a:t>
            </a:r>
            <a:r>
              <a:rPr lang="en-US" sz="3000" dirty="0" err="1"/>
              <a:t>adipiscing</a:t>
            </a:r>
            <a:r>
              <a:rPr lang="en-US" sz="3000" dirty="0"/>
              <a:t> </a:t>
            </a:r>
            <a:r>
              <a:rPr lang="en-US" sz="3000" dirty="0" err="1"/>
              <a:t>elit</a:t>
            </a:r>
            <a:r>
              <a:rPr lang="en-US" sz="3000" dirty="0"/>
              <a:t>. </a:t>
            </a:r>
            <a:r>
              <a:rPr lang="en-US" sz="3000" dirty="0" err="1"/>
              <a:t>Etiam</a:t>
            </a:r>
            <a:r>
              <a:rPr lang="en-US" sz="3000" dirty="0"/>
              <a:t> </a:t>
            </a:r>
            <a:r>
              <a:rPr lang="en-US" sz="3000" dirty="0" err="1"/>
              <a:t>tristique</a:t>
            </a:r>
            <a:r>
              <a:rPr lang="en-US" sz="3000" dirty="0"/>
              <a:t> </a:t>
            </a:r>
            <a:r>
              <a:rPr lang="en-US" sz="3000" dirty="0" err="1"/>
              <a:t>consequat</a:t>
            </a:r>
            <a:r>
              <a:rPr lang="en-US" sz="3000" dirty="0"/>
              <a:t> </a:t>
            </a:r>
            <a:r>
              <a:rPr lang="en-US" sz="3000" dirty="0" err="1"/>
              <a:t>laoreet</a:t>
            </a:r>
            <a:r>
              <a:rPr lang="en-US" sz="3000" dirty="0"/>
              <a:t>. </a:t>
            </a:r>
            <a:r>
              <a:rPr lang="en-US" sz="3000" dirty="0" err="1"/>
              <a:t>Nunc</a:t>
            </a:r>
            <a:r>
              <a:rPr lang="en-US" sz="3000" dirty="0"/>
              <a:t> </a:t>
            </a:r>
            <a:r>
              <a:rPr lang="en-US" sz="3000" dirty="0" err="1"/>
              <a:t>fermentum</a:t>
            </a:r>
            <a:r>
              <a:rPr lang="en-US" sz="3000" dirty="0"/>
              <a:t> </a:t>
            </a:r>
            <a:r>
              <a:rPr lang="en-US" sz="3000" dirty="0" err="1"/>
              <a:t>pulvinar</a:t>
            </a:r>
            <a:r>
              <a:rPr lang="en-US" sz="3000" dirty="0"/>
              <a:t> </a:t>
            </a:r>
            <a:r>
              <a:rPr lang="en-US" sz="3000" dirty="0" err="1"/>
              <a:t>ornare</a:t>
            </a:r>
            <a:r>
              <a:rPr lang="en-US" sz="3000" dirty="0"/>
              <a:t>. </a:t>
            </a:r>
            <a:r>
              <a:rPr lang="en-US" sz="3000" dirty="0" err="1"/>
              <a:t>Fusce</a:t>
            </a:r>
            <a:r>
              <a:rPr lang="en-US" sz="3000" dirty="0"/>
              <a:t> ac </a:t>
            </a:r>
            <a:r>
              <a:rPr lang="en-US" sz="3000" dirty="0" err="1"/>
              <a:t>nunc</a:t>
            </a:r>
            <a:r>
              <a:rPr lang="en-US" sz="3000" dirty="0"/>
              <a:t> in </a:t>
            </a:r>
            <a:r>
              <a:rPr lang="en-US" sz="3000" dirty="0" err="1"/>
              <a:t>leo</a:t>
            </a:r>
            <a:r>
              <a:rPr lang="en-US" sz="3000" dirty="0"/>
              <a:t> </a:t>
            </a:r>
            <a:r>
              <a:rPr lang="en-US" sz="3000" dirty="0" err="1"/>
              <a:t>blandit</a:t>
            </a:r>
            <a:r>
              <a:rPr lang="en-US" sz="3000" dirty="0"/>
              <a:t> </a:t>
            </a:r>
            <a:r>
              <a:rPr lang="en-US" sz="3000" dirty="0" err="1"/>
              <a:t>sagittis</a:t>
            </a:r>
            <a:r>
              <a:rPr lang="en-US" sz="3000" dirty="0"/>
              <a:t> </a:t>
            </a:r>
            <a:r>
              <a:rPr lang="en-US" sz="3000" dirty="0" err="1"/>
              <a:t>fermentum</a:t>
            </a:r>
            <a:r>
              <a:rPr lang="en-US" sz="3000" dirty="0"/>
              <a:t> </a:t>
            </a:r>
            <a:r>
              <a:rPr lang="en-US" sz="3000" dirty="0" err="1"/>
              <a:t>eu</a:t>
            </a:r>
            <a:r>
              <a:rPr lang="en-US" sz="3000" dirty="0"/>
              <a:t> sem. </a:t>
            </a:r>
            <a:r>
              <a:rPr lang="en-US" sz="3000" dirty="0" err="1"/>
              <a:t>Curabitur</a:t>
            </a:r>
            <a:r>
              <a:rPr lang="en-US" sz="3000" dirty="0"/>
              <a:t> ligula </a:t>
            </a:r>
            <a:r>
              <a:rPr lang="en-US" sz="3000" dirty="0" err="1"/>
              <a:t>odio</a:t>
            </a:r>
            <a:r>
              <a:rPr lang="en-US" sz="3000" dirty="0"/>
              <a:t>, </a:t>
            </a:r>
            <a:r>
              <a:rPr lang="en-US" sz="3000" dirty="0" err="1"/>
              <a:t>facilisis</a:t>
            </a:r>
            <a:r>
              <a:rPr lang="en-US" sz="3000" dirty="0"/>
              <a:t> in </a:t>
            </a:r>
            <a:r>
              <a:rPr lang="en-US" sz="3000" dirty="0" err="1"/>
              <a:t>tincidunt</a:t>
            </a:r>
            <a:r>
              <a:rPr lang="en-US" sz="3000" dirty="0"/>
              <a:t> </a:t>
            </a:r>
            <a:r>
              <a:rPr lang="en-US" sz="3000" dirty="0" err="1"/>
              <a:t>vel</a:t>
            </a:r>
            <a:r>
              <a:rPr lang="en-US" sz="3000" dirty="0"/>
              <a:t>, </a:t>
            </a:r>
            <a:r>
              <a:rPr lang="en-US" sz="3000" dirty="0" err="1"/>
              <a:t>scelerisque</a:t>
            </a:r>
            <a:r>
              <a:rPr lang="en-US" sz="3000" dirty="0"/>
              <a:t> </a:t>
            </a:r>
            <a:r>
              <a:rPr lang="en-US" sz="3000" dirty="0" err="1"/>
              <a:t>quis</a:t>
            </a:r>
            <a:r>
              <a:rPr lang="en-US" sz="3000" dirty="0"/>
              <a:t> </a:t>
            </a:r>
            <a:r>
              <a:rPr lang="en-US" sz="3000" dirty="0" err="1"/>
              <a:t>nulla</a:t>
            </a:r>
            <a:r>
              <a:rPr lang="en-US" sz="3000" dirty="0"/>
              <a:t>. </a:t>
            </a:r>
            <a:r>
              <a:rPr lang="en-US" sz="3000" dirty="0" err="1"/>
              <a:t>Vivamus</a:t>
            </a:r>
            <a:r>
              <a:rPr lang="en-US" sz="3000" dirty="0"/>
              <a:t> </a:t>
            </a:r>
            <a:r>
              <a:rPr lang="en-US" sz="3000" dirty="0" err="1"/>
              <a:t>interdum</a:t>
            </a:r>
            <a:r>
              <a:rPr lang="en-US" sz="3000" dirty="0"/>
              <a:t> magna </a:t>
            </a:r>
            <a:r>
              <a:rPr lang="en-US" sz="3000" dirty="0" err="1"/>
              <a:t>quis</a:t>
            </a:r>
            <a:r>
              <a:rPr lang="en-US" sz="3000" dirty="0"/>
              <a:t> </a:t>
            </a:r>
            <a:r>
              <a:rPr lang="en-US" sz="3000" dirty="0" err="1"/>
              <a:t>mauris</a:t>
            </a:r>
            <a:r>
              <a:rPr lang="en-US" sz="3000" dirty="0"/>
              <a:t> </a:t>
            </a:r>
            <a:r>
              <a:rPr lang="en-US" sz="3000" dirty="0" err="1"/>
              <a:t>facilisis</a:t>
            </a:r>
            <a:r>
              <a:rPr lang="en-US" sz="3000" dirty="0"/>
              <a:t> </a:t>
            </a:r>
            <a:r>
              <a:rPr lang="en-US" sz="3000" dirty="0" err="1"/>
              <a:t>ornare</a:t>
            </a:r>
            <a:r>
              <a:rPr lang="en-US" sz="3000" dirty="0"/>
              <a:t>. </a:t>
            </a:r>
            <a:r>
              <a:rPr lang="en-US" sz="3000" dirty="0" err="1"/>
              <a:t>Nunc</a:t>
            </a:r>
            <a:r>
              <a:rPr lang="en-US" sz="3000" dirty="0"/>
              <a:t> </a:t>
            </a:r>
            <a:r>
              <a:rPr lang="en-US" sz="3000" dirty="0" err="1"/>
              <a:t>eget</a:t>
            </a:r>
            <a:r>
              <a:rPr lang="en-US" sz="3000" dirty="0"/>
              <a:t> </a:t>
            </a:r>
            <a:r>
              <a:rPr lang="en-US" sz="3000" dirty="0" err="1"/>
              <a:t>lectus</a:t>
            </a:r>
            <a:r>
              <a:rPr lang="en-US" sz="3000" dirty="0"/>
              <a:t> </a:t>
            </a:r>
            <a:r>
              <a:rPr lang="en-US" sz="3000" dirty="0" err="1"/>
              <a:t>massa</a:t>
            </a:r>
            <a:r>
              <a:rPr lang="en-US" sz="3000" dirty="0"/>
              <a:t>, </a:t>
            </a:r>
            <a:r>
              <a:rPr lang="en-US" sz="3000" dirty="0" err="1"/>
              <a:t>quis</a:t>
            </a:r>
            <a:r>
              <a:rPr lang="en-US" sz="3000" dirty="0"/>
              <a:t> </a:t>
            </a:r>
            <a:r>
              <a:rPr lang="en-US" sz="3000" dirty="0" err="1"/>
              <a:t>ullamcorper</a:t>
            </a:r>
            <a:r>
              <a:rPr lang="en-US" sz="3000" dirty="0"/>
              <a:t> </a:t>
            </a:r>
            <a:r>
              <a:rPr lang="en-US" sz="3000" dirty="0" err="1"/>
              <a:t>libero</a:t>
            </a:r>
            <a:r>
              <a:rPr lang="en-US" sz="3000" dirty="0"/>
              <a:t>. </a:t>
            </a:r>
            <a:r>
              <a:rPr lang="en-US" sz="3000" dirty="0" err="1"/>
              <a:t>Pellentesque</a:t>
            </a:r>
            <a:r>
              <a:rPr lang="en-US" sz="3000" dirty="0"/>
              <a:t> habitant </a:t>
            </a:r>
            <a:r>
              <a:rPr lang="en-US" sz="3000" dirty="0" err="1"/>
              <a:t>morbi</a:t>
            </a:r>
            <a:r>
              <a:rPr lang="en-US" sz="3000" dirty="0"/>
              <a:t> </a:t>
            </a:r>
            <a:r>
              <a:rPr lang="en-US" sz="3000" dirty="0" err="1"/>
              <a:t>tristique</a:t>
            </a:r>
            <a:r>
              <a:rPr lang="en-US" sz="3000" dirty="0"/>
              <a:t> </a:t>
            </a:r>
            <a:r>
              <a:rPr lang="en-US" sz="3000" dirty="0" err="1"/>
              <a:t>senectus</a:t>
            </a:r>
            <a:r>
              <a:rPr lang="en-US" sz="3000" dirty="0"/>
              <a:t> et </a:t>
            </a:r>
            <a:r>
              <a:rPr lang="en-US" sz="3000" dirty="0" err="1"/>
              <a:t>netus</a:t>
            </a:r>
            <a:r>
              <a:rPr lang="en-US" sz="3000" dirty="0"/>
              <a:t> et </a:t>
            </a:r>
            <a:r>
              <a:rPr lang="en-US" sz="3000" dirty="0" err="1"/>
              <a:t>malesuada</a:t>
            </a:r>
            <a:r>
              <a:rPr lang="en-US" sz="3000" dirty="0"/>
              <a:t> fames ac </a:t>
            </a:r>
            <a:r>
              <a:rPr lang="en-US" sz="3000" dirty="0" err="1"/>
              <a:t>turpis</a:t>
            </a:r>
            <a:r>
              <a:rPr lang="en-US" sz="3000" dirty="0"/>
              <a:t> </a:t>
            </a:r>
            <a:r>
              <a:rPr lang="en-US" sz="3000" dirty="0" err="1"/>
              <a:t>egestas</a:t>
            </a:r>
            <a:r>
              <a:rPr lang="en-US" sz="3000" dirty="0"/>
              <a:t>. </a:t>
            </a:r>
            <a:r>
              <a:rPr lang="en-US" sz="3000" dirty="0" err="1"/>
              <a:t>Praesent</a:t>
            </a:r>
            <a:r>
              <a:rPr lang="en-US" sz="3000" dirty="0"/>
              <a:t> </a:t>
            </a:r>
            <a:r>
              <a:rPr lang="en-US" sz="3000" dirty="0" err="1"/>
              <a:t>volutpat</a:t>
            </a:r>
            <a:r>
              <a:rPr lang="en-US" sz="3000" dirty="0"/>
              <a:t> </a:t>
            </a:r>
            <a:r>
              <a:rPr lang="en-US" sz="3000" dirty="0" err="1"/>
              <a:t>ipsum</a:t>
            </a:r>
            <a:r>
              <a:rPr lang="en-US" sz="3000" dirty="0"/>
              <a:t> </a:t>
            </a:r>
            <a:r>
              <a:rPr lang="en-US" sz="3000" dirty="0" err="1"/>
              <a:t>eu</a:t>
            </a:r>
            <a:r>
              <a:rPr lang="en-US" sz="3000" dirty="0"/>
              <a:t> </a:t>
            </a:r>
            <a:r>
              <a:rPr lang="en-US" sz="3000" dirty="0" err="1"/>
              <a:t>justo</a:t>
            </a:r>
            <a:r>
              <a:rPr lang="en-US" sz="3000" dirty="0"/>
              <a:t> </a:t>
            </a:r>
            <a:r>
              <a:rPr lang="en-US" sz="3000" dirty="0" err="1"/>
              <a:t>aliquam</a:t>
            </a:r>
            <a:r>
              <a:rPr lang="en-US" sz="3000" dirty="0"/>
              <a:t> </a:t>
            </a:r>
            <a:r>
              <a:rPr lang="en-US" sz="3000" dirty="0" err="1"/>
              <a:t>lacinia</a:t>
            </a:r>
            <a:r>
              <a:rPr lang="en-US" sz="3000" dirty="0"/>
              <a:t>. </a:t>
            </a:r>
            <a:r>
              <a:rPr lang="en-US" sz="3000" dirty="0" err="1"/>
              <a:t>Sed</a:t>
            </a:r>
            <a:r>
              <a:rPr lang="en-US" sz="3000" dirty="0"/>
              <a:t> </a:t>
            </a:r>
            <a:r>
              <a:rPr lang="en-US" sz="3000" dirty="0" err="1"/>
              <a:t>interdum</a:t>
            </a:r>
            <a:r>
              <a:rPr lang="en-US" sz="3000" dirty="0"/>
              <a:t> </a:t>
            </a:r>
            <a:r>
              <a:rPr lang="en-US" sz="3000" dirty="0" err="1"/>
              <a:t>ipsum</a:t>
            </a:r>
            <a:r>
              <a:rPr lang="en-US" sz="3000" dirty="0"/>
              <a:t> vitae dui </a:t>
            </a:r>
            <a:r>
              <a:rPr lang="en-US" sz="3000" dirty="0" err="1"/>
              <a:t>dapibus</a:t>
            </a:r>
            <a:r>
              <a:rPr lang="en-US" sz="3000" dirty="0"/>
              <a:t> </a:t>
            </a:r>
            <a:r>
              <a:rPr lang="en-US" sz="3000" dirty="0" err="1"/>
              <a:t>pharetra</a:t>
            </a:r>
            <a:r>
              <a:rPr lang="en-US" sz="3000" dirty="0"/>
              <a:t>. </a:t>
            </a:r>
            <a:r>
              <a:rPr lang="en-US" sz="3000" dirty="0" err="1"/>
              <a:t>Donec</a:t>
            </a:r>
            <a:r>
              <a:rPr lang="en-US" sz="3000" dirty="0"/>
              <a:t> ac </a:t>
            </a:r>
            <a:r>
              <a:rPr lang="en-US" sz="3000" dirty="0" err="1"/>
              <a:t>eros</a:t>
            </a:r>
            <a:r>
              <a:rPr lang="en-US" sz="3000" dirty="0"/>
              <a:t> et </a:t>
            </a:r>
            <a:r>
              <a:rPr lang="en-US" sz="3000" dirty="0" err="1"/>
              <a:t>turpis</a:t>
            </a:r>
            <a:r>
              <a:rPr lang="en-US" sz="3000" dirty="0"/>
              <a:t> </a:t>
            </a:r>
            <a:r>
              <a:rPr lang="en-US" sz="3000" dirty="0" err="1"/>
              <a:t>mollis</a:t>
            </a:r>
            <a:r>
              <a:rPr lang="en-US" sz="3000" dirty="0"/>
              <a:t> </a:t>
            </a:r>
            <a:r>
              <a:rPr lang="en-US" sz="3000" dirty="0" err="1"/>
              <a:t>pharetra</a:t>
            </a:r>
            <a:r>
              <a:rPr lang="en-US" sz="3000" dirty="0"/>
              <a:t>. </a:t>
            </a:r>
            <a:r>
              <a:rPr lang="en-US" sz="3000" dirty="0" err="1"/>
              <a:t>Sed</a:t>
            </a:r>
            <a:r>
              <a:rPr lang="en-US" sz="3000" dirty="0"/>
              <a:t> </a:t>
            </a:r>
            <a:r>
              <a:rPr lang="en-US" sz="3000" dirty="0" err="1"/>
              <a:t>eu</a:t>
            </a:r>
            <a:r>
              <a:rPr lang="en-US" sz="3000" dirty="0"/>
              <a:t> </a:t>
            </a:r>
            <a:r>
              <a:rPr lang="en-US" sz="3000" dirty="0" err="1"/>
              <a:t>arcu</a:t>
            </a:r>
            <a:r>
              <a:rPr lang="en-US" sz="3000" dirty="0"/>
              <a:t> </a:t>
            </a:r>
            <a:r>
              <a:rPr lang="en-US" sz="3000" dirty="0" err="1"/>
              <a:t>neque</a:t>
            </a:r>
            <a:r>
              <a:rPr lang="en-US" sz="3000" dirty="0"/>
              <a:t>. Integer </a:t>
            </a:r>
            <a:r>
              <a:rPr lang="en-US" sz="3000" dirty="0" err="1"/>
              <a:t>auctor</a:t>
            </a:r>
            <a:r>
              <a:rPr lang="en-US" sz="3000" dirty="0"/>
              <a:t> </a:t>
            </a:r>
            <a:r>
              <a:rPr lang="en-US" sz="3000" dirty="0" err="1"/>
              <a:t>nibh</a:t>
            </a:r>
            <a:r>
              <a:rPr lang="en-US" sz="3000" dirty="0"/>
              <a:t> </a:t>
            </a:r>
            <a:r>
              <a:rPr lang="en-US" sz="3000" dirty="0" err="1"/>
              <a:t>eu</a:t>
            </a:r>
            <a:r>
              <a:rPr lang="en-US" sz="3000" dirty="0"/>
              <a:t> </a:t>
            </a:r>
            <a:r>
              <a:rPr lang="en-US" sz="3000" dirty="0" err="1"/>
              <a:t>sem</a:t>
            </a:r>
            <a:r>
              <a:rPr lang="en-US" sz="3000" dirty="0"/>
              <a:t> </a:t>
            </a:r>
            <a:r>
              <a:rPr lang="en-US" sz="3000" dirty="0" err="1"/>
              <a:t>viverra</a:t>
            </a:r>
            <a:r>
              <a:rPr lang="en-US" sz="3000" dirty="0"/>
              <a:t> et </a:t>
            </a:r>
            <a:r>
              <a:rPr lang="en-US" sz="3000" dirty="0" err="1"/>
              <a:t>consectetur</a:t>
            </a:r>
            <a:r>
              <a:rPr lang="en-US" sz="3000" dirty="0"/>
              <a:t> </a:t>
            </a:r>
            <a:r>
              <a:rPr lang="en-US" sz="3000" dirty="0" err="1"/>
              <a:t>justo</a:t>
            </a:r>
            <a:r>
              <a:rPr lang="en-US" sz="3000" dirty="0"/>
              <a:t> </a:t>
            </a:r>
            <a:r>
              <a:rPr lang="en-US" sz="3000" dirty="0" err="1"/>
              <a:t>tristique</a:t>
            </a:r>
            <a:r>
              <a:rPr lang="en-US" sz="3000" dirty="0"/>
              <a:t>. </a:t>
            </a:r>
            <a:r>
              <a:rPr lang="en-US" sz="3000" dirty="0" err="1"/>
              <a:t>Sed</a:t>
            </a:r>
            <a:r>
              <a:rPr lang="en-US" sz="3000" dirty="0"/>
              <a:t> non </a:t>
            </a:r>
            <a:r>
              <a:rPr lang="en-US" sz="3000" dirty="0" err="1"/>
              <a:t>urna</a:t>
            </a:r>
            <a:r>
              <a:rPr lang="en-US" sz="3000" dirty="0"/>
              <a:t> </a:t>
            </a:r>
            <a:r>
              <a:rPr lang="en-US" sz="3000" dirty="0" err="1"/>
              <a:t>leo</a:t>
            </a:r>
            <a:r>
              <a:rPr lang="en-US" sz="3000" dirty="0"/>
              <a:t>, </a:t>
            </a:r>
            <a:r>
              <a:rPr lang="en-US" sz="3000" dirty="0" err="1"/>
              <a:t>vel</a:t>
            </a:r>
            <a:r>
              <a:rPr lang="en-US" sz="3000" dirty="0"/>
              <a:t> </a:t>
            </a:r>
            <a:r>
              <a:rPr lang="en-US" sz="3000" dirty="0" err="1"/>
              <a:t>cursus</a:t>
            </a:r>
            <a:r>
              <a:rPr lang="en-US" sz="3000" dirty="0"/>
              <a:t> </a:t>
            </a:r>
            <a:r>
              <a:rPr lang="en-US" sz="3000" dirty="0" err="1"/>
              <a:t>nulla</a:t>
            </a:r>
            <a:r>
              <a:rPr lang="en-US" sz="3000" dirty="0"/>
              <a:t>. </a:t>
            </a:r>
            <a:r>
              <a:rPr lang="en-US" sz="3000" dirty="0" err="1"/>
              <a:t>Nullam</a:t>
            </a:r>
            <a:r>
              <a:rPr lang="en-US" sz="3000" dirty="0"/>
              <a:t> </a:t>
            </a:r>
            <a:r>
              <a:rPr lang="en-US" sz="3000" dirty="0" err="1"/>
              <a:t>tristique</a:t>
            </a:r>
            <a:r>
              <a:rPr lang="en-US" sz="3000" dirty="0"/>
              <a:t> </a:t>
            </a:r>
            <a:r>
              <a:rPr lang="en-US" sz="3000" dirty="0" err="1"/>
              <a:t>laoreet</a:t>
            </a:r>
            <a:r>
              <a:rPr lang="en-US" sz="3000" dirty="0"/>
              <a:t> </a:t>
            </a:r>
            <a:r>
              <a:rPr lang="en-US" sz="3000" dirty="0" err="1"/>
              <a:t>diam</a:t>
            </a:r>
            <a:r>
              <a:rPr lang="en-US" sz="3000" dirty="0"/>
              <a:t> a </a:t>
            </a:r>
            <a:r>
              <a:rPr lang="en-US" sz="3000" dirty="0" err="1"/>
              <a:t>consequat</a:t>
            </a:r>
            <a:r>
              <a:rPr lang="en-US" sz="3000" dirty="0"/>
              <a:t>. </a:t>
            </a:r>
            <a:r>
              <a:rPr lang="en-US" sz="3000" dirty="0" err="1"/>
              <a:t>Sed</a:t>
            </a:r>
            <a:r>
              <a:rPr lang="en-US" sz="3000" dirty="0"/>
              <a:t> </a:t>
            </a:r>
            <a:r>
              <a:rPr lang="en-US" sz="3000" dirty="0" err="1"/>
              <a:t>condimentum</a:t>
            </a:r>
            <a:r>
              <a:rPr lang="en-US" sz="3000" dirty="0"/>
              <a:t> </a:t>
            </a:r>
            <a:r>
              <a:rPr lang="en-US" sz="3000" dirty="0" err="1"/>
              <a:t>convallis</a:t>
            </a:r>
            <a:r>
              <a:rPr lang="en-US" sz="3000" dirty="0"/>
              <a:t> </a:t>
            </a:r>
            <a:r>
              <a:rPr lang="en-US" sz="3000" dirty="0" err="1"/>
              <a:t>orci</a:t>
            </a:r>
            <a:r>
              <a:rPr lang="en-US" sz="3000" dirty="0"/>
              <a:t>, </a:t>
            </a:r>
            <a:r>
              <a:rPr lang="en-US" sz="3000" dirty="0" err="1"/>
              <a:t>eu</a:t>
            </a:r>
            <a:r>
              <a:rPr lang="en-US" sz="3000" dirty="0"/>
              <a:t> </a:t>
            </a:r>
            <a:r>
              <a:rPr lang="en-US" sz="3000" dirty="0" err="1"/>
              <a:t>dignissim</a:t>
            </a:r>
            <a:r>
              <a:rPr lang="en-US" sz="3000" dirty="0"/>
              <a:t> ante </a:t>
            </a:r>
            <a:r>
              <a:rPr lang="en-US" sz="3000" dirty="0" err="1"/>
              <a:t>elementum</a:t>
            </a:r>
            <a:r>
              <a:rPr lang="en-US" sz="3000" dirty="0"/>
              <a:t> ac. </a:t>
            </a:r>
            <a:r>
              <a:rPr lang="en-US" sz="3000" dirty="0" err="1"/>
              <a:t>Donec</a:t>
            </a:r>
            <a:r>
              <a:rPr lang="en-US" sz="3000" dirty="0"/>
              <a:t> quam </a:t>
            </a:r>
            <a:r>
              <a:rPr lang="en-US" sz="3000" dirty="0" err="1"/>
              <a:t>tellus</a:t>
            </a:r>
            <a:r>
              <a:rPr lang="en-US" sz="3000" dirty="0"/>
              <a:t>, </a:t>
            </a:r>
            <a:r>
              <a:rPr lang="en-US" sz="3000" dirty="0" err="1"/>
              <a:t>fringilla</a:t>
            </a:r>
            <a:r>
              <a:rPr lang="en-US" sz="3000" dirty="0"/>
              <a:t> </a:t>
            </a:r>
            <a:r>
              <a:rPr lang="en-US" sz="3000" dirty="0" err="1"/>
              <a:t>vel</a:t>
            </a:r>
            <a:r>
              <a:rPr lang="en-US" sz="3000" dirty="0"/>
              <a:t> </a:t>
            </a:r>
            <a:r>
              <a:rPr lang="en-US" sz="3000" dirty="0" err="1"/>
              <a:t>gravida</a:t>
            </a:r>
            <a:r>
              <a:rPr lang="en-US" sz="3000" dirty="0"/>
              <a:t> sit </a:t>
            </a:r>
            <a:r>
              <a:rPr lang="en-US" sz="3000" dirty="0" err="1"/>
              <a:t>amet</a:t>
            </a:r>
            <a:r>
              <a:rPr lang="en-US" sz="3000" dirty="0"/>
              <a:t>, </a:t>
            </a:r>
            <a:r>
              <a:rPr lang="en-US" sz="3000" dirty="0" err="1"/>
              <a:t>egestas</a:t>
            </a:r>
            <a:r>
              <a:rPr lang="en-US" sz="3000" dirty="0"/>
              <a:t> id </a:t>
            </a:r>
            <a:r>
              <a:rPr lang="en-US" sz="3000" dirty="0" err="1"/>
              <a:t>nulla</a:t>
            </a:r>
            <a:r>
              <a:rPr lang="en-US" sz="3000" dirty="0"/>
              <a:t>. </a:t>
            </a:r>
          </a:p>
          <a:p>
            <a:pPr>
              <a:spcAft>
                <a:spcPts val="1800"/>
              </a:spcAft>
            </a:pPr>
            <a:r>
              <a:rPr lang="en-US" sz="3000" dirty="0" err="1"/>
              <a:t>Proin</a:t>
            </a:r>
            <a:r>
              <a:rPr lang="en-US" sz="3000" dirty="0"/>
              <a:t> </a:t>
            </a:r>
            <a:r>
              <a:rPr lang="en-US" sz="3000" dirty="0" err="1"/>
              <a:t>eget</a:t>
            </a:r>
            <a:r>
              <a:rPr lang="en-US" sz="3000" dirty="0"/>
              <a:t> </a:t>
            </a:r>
            <a:r>
              <a:rPr lang="en-US" sz="3000" dirty="0" err="1"/>
              <a:t>velit</a:t>
            </a:r>
            <a:r>
              <a:rPr lang="en-US" sz="3000" dirty="0"/>
              <a:t> </a:t>
            </a:r>
            <a:r>
              <a:rPr lang="en-US" sz="3000" dirty="0" err="1"/>
              <a:t>nisl</a:t>
            </a:r>
            <a:r>
              <a:rPr lang="en-US" sz="3000" dirty="0"/>
              <a:t>. </a:t>
            </a:r>
            <a:r>
              <a:rPr lang="en-US" sz="3000" dirty="0" err="1"/>
              <a:t>Morbi</a:t>
            </a:r>
            <a:r>
              <a:rPr lang="en-US" sz="3000" dirty="0"/>
              <a:t> </a:t>
            </a:r>
            <a:r>
              <a:rPr lang="en-US" sz="3000" dirty="0" err="1"/>
              <a:t>lacinia</a:t>
            </a:r>
            <a:r>
              <a:rPr lang="en-US" sz="3000" dirty="0"/>
              <a:t> </a:t>
            </a:r>
            <a:r>
              <a:rPr lang="en-US" sz="3000" dirty="0" err="1"/>
              <a:t>volutPellentesque</a:t>
            </a:r>
            <a:r>
              <a:rPr lang="en-US" sz="3000" dirty="0"/>
              <a:t> semper </a:t>
            </a:r>
            <a:r>
              <a:rPr lang="en-US" sz="3000" dirty="0" err="1"/>
              <a:t>vehicula</a:t>
            </a:r>
            <a:r>
              <a:rPr lang="en-US" sz="3000" dirty="0"/>
              <a:t> </a:t>
            </a:r>
            <a:r>
              <a:rPr lang="en-US" sz="3000" dirty="0" err="1"/>
              <a:t>turpis</a:t>
            </a:r>
            <a:r>
              <a:rPr lang="en-US" sz="3000" dirty="0"/>
              <a:t> </a:t>
            </a:r>
            <a:r>
              <a:rPr lang="en-US" sz="3000" dirty="0" err="1"/>
              <a:t>facilisis</a:t>
            </a:r>
            <a:r>
              <a:rPr lang="en-US" sz="3000" dirty="0"/>
              <a:t> </a:t>
            </a:r>
            <a:r>
              <a:rPr lang="en-US" sz="3000" dirty="0" err="1"/>
              <a:t>interdum</a:t>
            </a:r>
            <a:r>
              <a:rPr lang="en-US" sz="3000" dirty="0"/>
              <a:t>. </a:t>
            </a:r>
            <a:r>
              <a:rPr lang="en-US" sz="3000" dirty="0" err="1"/>
              <a:t>Aliquam</a:t>
            </a:r>
            <a:r>
              <a:rPr lang="en-US" sz="3000" dirty="0"/>
              <a:t> </a:t>
            </a:r>
            <a:r>
              <a:rPr lang="en-US" sz="3000" dirty="0" err="1"/>
              <a:t>sodales</a:t>
            </a:r>
            <a:r>
              <a:rPr lang="en-US" sz="3000" dirty="0"/>
              <a:t> </a:t>
            </a:r>
            <a:r>
              <a:rPr lang="en-US" sz="3000" dirty="0" err="1"/>
              <a:t>purus</a:t>
            </a:r>
            <a:r>
              <a:rPr lang="en-US" sz="3000" dirty="0"/>
              <a:t> a ligula </a:t>
            </a:r>
            <a:r>
              <a:rPr lang="en-US" sz="3000" dirty="0" err="1"/>
              <a:t>venenatis</a:t>
            </a:r>
            <a:r>
              <a:rPr lang="en-US" sz="3000" dirty="0"/>
              <a:t> id </a:t>
            </a:r>
            <a:r>
              <a:rPr lang="en-US" sz="3000" dirty="0" err="1"/>
              <a:t>imperdiet</a:t>
            </a:r>
            <a:r>
              <a:rPr lang="en-US" sz="3000" dirty="0"/>
              <a:t> </a:t>
            </a:r>
            <a:r>
              <a:rPr lang="en-US" sz="3000" dirty="0" err="1"/>
              <a:t>sem</a:t>
            </a:r>
            <a:r>
              <a:rPr lang="en-US" sz="3000" dirty="0"/>
              <a:t> </a:t>
            </a:r>
            <a:r>
              <a:rPr lang="en-US" sz="3000" dirty="0" err="1"/>
              <a:t>posuere</a:t>
            </a:r>
            <a:r>
              <a:rPr lang="en-US" sz="3000" dirty="0"/>
              <a:t>. </a:t>
            </a:r>
            <a:r>
              <a:rPr lang="en-US" sz="3000" dirty="0" err="1"/>
              <a:t>Proin</a:t>
            </a:r>
            <a:r>
              <a:rPr lang="en-US" sz="3000" dirty="0"/>
              <a:t> in </a:t>
            </a:r>
            <a:r>
              <a:rPr lang="en-US" sz="3000" dirty="0" err="1"/>
              <a:t>imperdiet</a:t>
            </a:r>
            <a:r>
              <a:rPr lang="en-US" sz="3000" dirty="0"/>
              <a:t> </a:t>
            </a:r>
            <a:r>
              <a:rPr lang="en-US" sz="3000" dirty="0" err="1"/>
              <a:t>neque</a:t>
            </a:r>
            <a:r>
              <a:rPr lang="en-US" sz="3000" dirty="0"/>
              <a:t>. </a:t>
            </a:r>
            <a:r>
              <a:rPr lang="en-US" sz="3000" dirty="0" err="1"/>
              <a:t>Pellentesque</a:t>
            </a:r>
            <a:r>
              <a:rPr lang="en-US" sz="3000" dirty="0"/>
              <a:t> </a:t>
            </a:r>
            <a:r>
              <a:rPr lang="en-US" sz="3000" dirty="0" err="1"/>
              <a:t>nec</a:t>
            </a:r>
            <a:r>
              <a:rPr lang="en-US" sz="3000" dirty="0"/>
              <a:t> </a:t>
            </a:r>
            <a:r>
              <a:rPr lang="en-US" sz="3000" dirty="0" err="1"/>
              <a:t>malesuada</a:t>
            </a:r>
            <a:r>
              <a:rPr lang="en-US" sz="3000" dirty="0"/>
              <a:t> </a:t>
            </a:r>
            <a:r>
              <a:rPr lang="en-US" sz="3000" dirty="0" err="1"/>
              <a:t>erat</a:t>
            </a:r>
            <a:r>
              <a:rPr lang="en-US" sz="3000" dirty="0"/>
              <a:t>. </a:t>
            </a:r>
            <a:r>
              <a:rPr lang="en-US" sz="3000" dirty="0" err="1"/>
              <a:t>Praesent</a:t>
            </a:r>
            <a:r>
              <a:rPr lang="en-US" sz="3000" dirty="0"/>
              <a:t> </a:t>
            </a:r>
            <a:r>
              <a:rPr lang="en-US" sz="3000" dirty="0" err="1"/>
              <a:t>aliquam</a:t>
            </a:r>
            <a:r>
              <a:rPr lang="en-US" sz="3000" dirty="0"/>
              <a:t>, </a:t>
            </a:r>
            <a:r>
              <a:rPr lang="en-US" sz="3000" dirty="0" err="1"/>
              <a:t>augue</a:t>
            </a:r>
            <a:r>
              <a:rPr lang="en-US" sz="3000" dirty="0"/>
              <a:t> non </a:t>
            </a:r>
            <a:r>
              <a:rPr lang="en-US" sz="3000" dirty="0" err="1"/>
              <a:t>pharetra</a:t>
            </a:r>
            <a:r>
              <a:rPr lang="en-US" sz="3000" dirty="0"/>
              <a:t> </a:t>
            </a:r>
            <a:r>
              <a:rPr lang="en-US" sz="3000" dirty="0" err="1"/>
              <a:t>laoreet</a:t>
            </a:r>
            <a:r>
              <a:rPr lang="en-US" sz="3000" dirty="0"/>
              <a:t>, </a:t>
            </a:r>
            <a:r>
              <a:rPr lang="en-US" sz="3000" dirty="0" err="1"/>
              <a:t>ipsum</a:t>
            </a:r>
            <a:r>
              <a:rPr lang="en-US" sz="3000" dirty="0"/>
              <a:t> </a:t>
            </a:r>
            <a:r>
              <a:rPr lang="en-US" sz="3000" dirty="0" err="1"/>
              <a:t>sem</a:t>
            </a:r>
            <a:r>
              <a:rPr lang="en-US" sz="3000" dirty="0"/>
              <a:t> </a:t>
            </a:r>
            <a:r>
              <a:rPr lang="en-US" sz="3000" dirty="0" err="1"/>
              <a:t>vulputate</a:t>
            </a:r>
            <a:r>
              <a:rPr lang="en-US" sz="3000" dirty="0"/>
              <a:t> dolor, in </a:t>
            </a:r>
            <a:r>
              <a:rPr lang="en-US" sz="3000" dirty="0" err="1"/>
              <a:t>pulvinar</a:t>
            </a:r>
            <a:r>
              <a:rPr lang="en-US" sz="3000" dirty="0"/>
              <a:t> </a:t>
            </a:r>
            <a:r>
              <a:rPr lang="en-US" sz="3000" dirty="0" err="1"/>
              <a:t>tortor</a:t>
            </a:r>
            <a:r>
              <a:rPr lang="en-US" sz="3000" dirty="0"/>
              <a:t> mi at </a:t>
            </a:r>
            <a:r>
              <a:rPr lang="en-US" sz="3000" dirty="0" err="1"/>
              <a:t>purus</a:t>
            </a:r>
            <a:r>
              <a:rPr lang="en-US" sz="3000" dirty="0"/>
              <a:t>. </a:t>
            </a:r>
            <a:r>
              <a:rPr lang="en-US" sz="3000" dirty="0" err="1"/>
              <a:t>Nulla</a:t>
            </a:r>
            <a:r>
              <a:rPr lang="en-US" sz="3000" dirty="0"/>
              <a:t> </a:t>
            </a:r>
            <a:r>
              <a:rPr lang="en-US" sz="3000" dirty="0" err="1"/>
              <a:t>facilisi</a:t>
            </a:r>
            <a:r>
              <a:rPr lang="en-US" sz="3000" dirty="0"/>
              <a:t>. </a:t>
            </a:r>
            <a:r>
              <a:rPr lang="en-US" sz="3000" dirty="0" err="1"/>
              <a:t>Nunc</a:t>
            </a:r>
            <a:r>
              <a:rPr lang="en-US" sz="3000" dirty="0"/>
              <a:t> ac </a:t>
            </a:r>
            <a:r>
              <a:rPr lang="en-US" sz="3000" dirty="0" err="1"/>
              <a:t>odio</a:t>
            </a:r>
            <a:r>
              <a:rPr lang="en-US" sz="3000" dirty="0"/>
              <a:t> in </a:t>
            </a:r>
            <a:r>
              <a:rPr lang="en-US" sz="3000" dirty="0" err="1"/>
              <a:t>risus</a:t>
            </a:r>
            <a:r>
              <a:rPr lang="en-US" sz="3000" dirty="0"/>
              <a:t> </a:t>
            </a:r>
            <a:r>
              <a:rPr lang="en-US" sz="3000" dirty="0" err="1"/>
              <a:t>tristique</a:t>
            </a:r>
            <a:r>
              <a:rPr lang="en-US" sz="3000" dirty="0"/>
              <a:t> </a:t>
            </a:r>
            <a:r>
              <a:rPr lang="en-US" sz="3000" dirty="0" err="1"/>
              <a:t>commodo</a:t>
            </a:r>
            <a:r>
              <a:rPr lang="en-US" sz="3000" dirty="0"/>
              <a:t> a </a:t>
            </a:r>
            <a:r>
              <a:rPr lang="en-US" sz="3000" dirty="0" err="1"/>
              <a:t>eget</a:t>
            </a:r>
            <a:r>
              <a:rPr lang="en-US" sz="3000" dirty="0"/>
              <a:t> </a:t>
            </a:r>
            <a:r>
              <a:rPr lang="en-US" sz="3000" dirty="0" err="1"/>
              <a:t>massa</a:t>
            </a:r>
            <a:r>
              <a:rPr lang="en-US" sz="3000" dirty="0"/>
              <a:t>. </a:t>
            </a:r>
          </a:p>
          <a:p>
            <a:pPr>
              <a:spcAft>
                <a:spcPts val="1800"/>
              </a:spcAft>
            </a:pPr>
            <a:r>
              <a:rPr lang="en-US" sz="3600" b="1" dirty="0">
                <a:solidFill>
                  <a:srgbClr val="5D87A1"/>
                </a:solidFill>
              </a:rPr>
              <a:t>SUBHEAD. LOREM IPSUM</a:t>
            </a:r>
          </a:p>
          <a:p>
            <a:pPr>
              <a:spcAft>
                <a:spcPts val="1800"/>
              </a:spcAft>
            </a:pPr>
            <a:r>
              <a:rPr lang="en-US" sz="3000" dirty="0" err="1"/>
              <a:t>Urna</a:t>
            </a:r>
            <a:r>
              <a:rPr lang="en-US" sz="3000" dirty="0"/>
              <a:t> </a:t>
            </a:r>
            <a:r>
              <a:rPr lang="en-US" sz="3000" dirty="0" err="1"/>
              <a:t>aliquet</a:t>
            </a:r>
            <a:r>
              <a:rPr lang="en-US" sz="3000" dirty="0"/>
              <a:t> </a:t>
            </a:r>
            <a:r>
              <a:rPr lang="en-US" sz="3000" dirty="0" err="1"/>
              <a:t>mattis</a:t>
            </a:r>
            <a:r>
              <a:rPr lang="en-US" sz="3000" dirty="0"/>
              <a:t>. </a:t>
            </a:r>
            <a:r>
              <a:rPr lang="en-US" sz="3000" dirty="0" err="1"/>
              <a:t>Nunc</a:t>
            </a:r>
            <a:r>
              <a:rPr lang="en-US" sz="3000" dirty="0"/>
              <a:t> </a:t>
            </a:r>
            <a:r>
              <a:rPr lang="en-US" sz="3000" dirty="0" err="1"/>
              <a:t>quis</a:t>
            </a:r>
            <a:r>
              <a:rPr lang="en-US" sz="3000" dirty="0"/>
              <a:t> </a:t>
            </a:r>
            <a:r>
              <a:rPr lang="en-US" sz="3000" dirty="0" err="1"/>
              <a:t>enim</a:t>
            </a:r>
            <a:r>
              <a:rPr lang="en-US" sz="3000" dirty="0"/>
              <a:t> </a:t>
            </a:r>
            <a:r>
              <a:rPr lang="en-US" sz="3000" dirty="0" err="1"/>
              <a:t>lorem</a:t>
            </a:r>
            <a:r>
              <a:rPr lang="en-US" sz="3000" dirty="0"/>
              <a:t>, </a:t>
            </a:r>
            <a:r>
              <a:rPr lang="en-US" sz="3000" dirty="0" err="1"/>
              <a:t>aliquam</a:t>
            </a:r>
            <a:r>
              <a:rPr lang="en-US" sz="3000" dirty="0"/>
              <a:t> </a:t>
            </a:r>
            <a:r>
              <a:rPr lang="en-US" sz="3000" dirty="0" err="1"/>
              <a:t>consectetur</a:t>
            </a:r>
            <a:r>
              <a:rPr lang="en-US" sz="3000" dirty="0"/>
              <a:t> </a:t>
            </a:r>
            <a:r>
              <a:rPr lang="en-US" sz="3000" dirty="0" err="1"/>
              <a:t>justo</a:t>
            </a:r>
            <a:r>
              <a:rPr lang="en-US" sz="3000" dirty="0"/>
              <a:t>. </a:t>
            </a:r>
            <a:r>
              <a:rPr lang="en-US" sz="3000" dirty="0" err="1"/>
              <a:t>Ut</a:t>
            </a:r>
            <a:r>
              <a:rPr lang="en-US" sz="3000" dirty="0"/>
              <a:t> </a:t>
            </a:r>
            <a:r>
              <a:rPr lang="en-US" sz="3000" dirty="0" err="1"/>
              <a:t>interdum</a:t>
            </a:r>
            <a:r>
              <a:rPr lang="en-US" sz="3000" dirty="0"/>
              <a:t> </a:t>
            </a:r>
            <a:r>
              <a:rPr lang="en-US" sz="3000" dirty="0" err="1"/>
              <a:t>facilisis</a:t>
            </a:r>
            <a:r>
              <a:rPr lang="en-US" sz="3000" dirty="0"/>
              <a:t> ante </a:t>
            </a:r>
            <a:r>
              <a:rPr lang="en-US" sz="3000" dirty="0" err="1"/>
              <a:t>luctus</a:t>
            </a:r>
            <a:r>
              <a:rPr lang="en-US" sz="3000" dirty="0"/>
              <a:t> </a:t>
            </a:r>
            <a:r>
              <a:rPr lang="en-US" sz="3000" dirty="0" err="1"/>
              <a:t>tincidunt</a:t>
            </a:r>
            <a:r>
              <a:rPr lang="en-US" sz="3000" dirty="0"/>
              <a:t>. </a:t>
            </a:r>
            <a:r>
              <a:rPr lang="en-US" sz="3000" dirty="0" err="1"/>
              <a:t>Aenean</a:t>
            </a:r>
            <a:r>
              <a:rPr lang="en-US" sz="3000" dirty="0"/>
              <a:t> vitae </a:t>
            </a:r>
            <a:r>
              <a:rPr lang="en-US" sz="3000" dirty="0" err="1"/>
              <a:t>sapien</a:t>
            </a:r>
            <a:r>
              <a:rPr lang="en-US" sz="3000" dirty="0"/>
              <a:t> </a:t>
            </a:r>
            <a:r>
              <a:rPr lang="en-US" sz="3000" dirty="0" err="1"/>
              <a:t>nulla</a:t>
            </a:r>
            <a:r>
              <a:rPr lang="en-US" sz="3000" dirty="0"/>
              <a:t>, </a:t>
            </a:r>
            <a:r>
              <a:rPr lang="en-US" sz="3000" dirty="0" err="1"/>
              <a:t>sed</a:t>
            </a:r>
            <a:r>
              <a:rPr lang="en-US" sz="3000" dirty="0"/>
              <a:t> dictum dui. </a:t>
            </a:r>
            <a:r>
              <a:rPr lang="en-US" sz="3000" dirty="0" err="1"/>
              <a:t>Morbi</a:t>
            </a:r>
            <a:r>
              <a:rPr lang="en-US" sz="3000" dirty="0"/>
              <a:t> </a:t>
            </a:r>
            <a:r>
              <a:rPr lang="en-US" sz="3000" dirty="0" err="1"/>
              <a:t>diam</a:t>
            </a:r>
            <a:r>
              <a:rPr lang="en-US" sz="3000" dirty="0"/>
              <a:t> </a:t>
            </a:r>
            <a:r>
              <a:rPr lang="en-US" sz="3000" dirty="0" err="1"/>
              <a:t>lectus</a:t>
            </a:r>
            <a:r>
              <a:rPr lang="en-US" sz="3000" dirty="0"/>
              <a:t>, </a:t>
            </a:r>
            <a:r>
              <a:rPr lang="en-US" sz="3000" dirty="0" err="1"/>
              <a:t>porta</a:t>
            </a:r>
            <a:r>
              <a:rPr lang="en-US" sz="3000" dirty="0"/>
              <a:t> id </a:t>
            </a:r>
            <a:r>
              <a:rPr lang="en-US" sz="3000" dirty="0" err="1"/>
              <a:t>malesuada</a:t>
            </a:r>
            <a:r>
              <a:rPr lang="en-US" sz="3000" dirty="0"/>
              <a:t> </a:t>
            </a:r>
            <a:r>
              <a:rPr lang="en-US" sz="3000" dirty="0" err="1"/>
              <a:t>eu</a:t>
            </a:r>
            <a:r>
              <a:rPr lang="en-US" sz="3000" dirty="0"/>
              <a:t>, </a:t>
            </a:r>
            <a:r>
              <a:rPr lang="en-US" sz="3000" dirty="0" err="1"/>
              <a:t>consequat</a:t>
            </a:r>
            <a:r>
              <a:rPr lang="en-US" sz="3000" dirty="0"/>
              <a:t> a ante. </a:t>
            </a:r>
            <a:r>
              <a:rPr lang="en-US" sz="3000" dirty="0" err="1"/>
              <a:t>Nullam</a:t>
            </a:r>
            <a:r>
              <a:rPr lang="en-US" sz="3000" dirty="0"/>
              <a:t> vitae </a:t>
            </a:r>
            <a:r>
              <a:rPr lang="en-US" sz="3000" dirty="0" err="1"/>
              <a:t>varius</a:t>
            </a:r>
            <a:r>
              <a:rPr lang="en-US" sz="3000" dirty="0"/>
              <a:t> est. </a:t>
            </a:r>
            <a:r>
              <a:rPr lang="en-US" sz="3000" dirty="0" err="1"/>
              <a:t>Vivamus</a:t>
            </a:r>
            <a:r>
              <a:rPr lang="en-US" sz="3000" dirty="0"/>
              <a:t> ac </a:t>
            </a:r>
            <a:r>
              <a:rPr lang="en-US" sz="3000" dirty="0" err="1"/>
              <a:t>libero</a:t>
            </a:r>
            <a:r>
              <a:rPr lang="en-US" sz="3000" dirty="0"/>
              <a:t> </a:t>
            </a:r>
            <a:r>
              <a:rPr lang="en-US" sz="3000" dirty="0" err="1"/>
              <a:t>ut</a:t>
            </a:r>
            <a:r>
              <a:rPr lang="en-US" sz="3000" dirty="0"/>
              <a:t> </a:t>
            </a:r>
            <a:r>
              <a:rPr lang="en-US" sz="3000" dirty="0" err="1"/>
              <a:t>arcu</a:t>
            </a:r>
            <a:r>
              <a:rPr lang="en-US" sz="3000" dirty="0"/>
              <a:t> </a:t>
            </a:r>
            <a:r>
              <a:rPr lang="en-US" sz="3000" dirty="0" err="1"/>
              <a:t>accumsan</a:t>
            </a:r>
            <a:r>
              <a:rPr lang="en-US" sz="3000" dirty="0"/>
              <a:t> </a:t>
            </a:r>
            <a:r>
              <a:rPr lang="en-US" sz="3000" dirty="0" err="1"/>
              <a:t>convallis</a:t>
            </a:r>
            <a:r>
              <a:rPr lang="en-US" sz="3000" dirty="0"/>
              <a:t> vitae </a:t>
            </a:r>
            <a:r>
              <a:rPr lang="en-US" sz="3000" dirty="0" err="1"/>
              <a:t>vel</a:t>
            </a:r>
            <a:r>
              <a:rPr lang="en-US" sz="3000" dirty="0"/>
              <a:t> </a:t>
            </a:r>
            <a:r>
              <a:rPr lang="en-US" sz="3000" dirty="0" err="1"/>
              <a:t>leo</a:t>
            </a:r>
            <a:r>
              <a:rPr lang="en-US" sz="3000" dirty="0"/>
              <a:t>. </a:t>
            </a:r>
            <a:r>
              <a:rPr lang="en-US" sz="3000" dirty="0" err="1"/>
              <a:t>Curabitur</a:t>
            </a:r>
            <a:r>
              <a:rPr lang="en-US" sz="3000" dirty="0"/>
              <a:t> </a:t>
            </a:r>
            <a:r>
              <a:rPr lang="en-US" sz="3000" dirty="0" err="1"/>
              <a:t>molestie</a:t>
            </a:r>
            <a:r>
              <a:rPr lang="en-US" sz="3000" dirty="0"/>
              <a:t> </a:t>
            </a:r>
            <a:r>
              <a:rPr lang="en-US" sz="3000" dirty="0" err="1"/>
              <a:t>risus</a:t>
            </a:r>
            <a:r>
              <a:rPr lang="en-US" sz="3000" dirty="0"/>
              <a:t> non </a:t>
            </a:r>
            <a:r>
              <a:rPr lang="en-US" sz="3000" dirty="0" err="1"/>
              <a:t>turpis</a:t>
            </a:r>
            <a:r>
              <a:rPr lang="en-US" sz="3000" dirty="0"/>
              <a:t> </a:t>
            </a:r>
            <a:r>
              <a:rPr lang="en-US" sz="3000" dirty="0" err="1"/>
              <a:t>luctus</a:t>
            </a:r>
            <a:r>
              <a:rPr lang="en-US" sz="3000" dirty="0"/>
              <a:t> </a:t>
            </a:r>
            <a:r>
              <a:rPr lang="en-US" sz="3000" dirty="0" err="1"/>
              <a:t>aliquet</a:t>
            </a:r>
            <a:r>
              <a:rPr lang="en-US" sz="3000" dirty="0"/>
              <a:t>. </a:t>
            </a:r>
            <a:r>
              <a:rPr lang="en-US" sz="3000" dirty="0" err="1"/>
              <a:t>Aliquam</a:t>
            </a:r>
            <a:r>
              <a:rPr lang="en-US" sz="3000" dirty="0"/>
              <a:t> </a:t>
            </a:r>
            <a:r>
              <a:rPr lang="en-US" sz="3000" dirty="0" err="1"/>
              <a:t>erat</a:t>
            </a:r>
            <a:r>
              <a:rPr lang="en-US" sz="3000" dirty="0"/>
              <a:t> </a:t>
            </a:r>
            <a:r>
              <a:rPr lang="en-US" sz="3000" dirty="0" err="1"/>
              <a:t>volutpat</a:t>
            </a:r>
            <a:r>
              <a:rPr lang="en-US" sz="3000" dirty="0"/>
              <a:t>. </a:t>
            </a:r>
            <a:r>
              <a:rPr lang="en-US" sz="3000" dirty="0" err="1"/>
              <a:t>Pellentesque</a:t>
            </a:r>
            <a:r>
              <a:rPr lang="en-US" sz="3000" dirty="0"/>
              <a:t> </a:t>
            </a:r>
            <a:r>
              <a:rPr lang="en-US" sz="3000" dirty="0" err="1"/>
              <a:t>consectetur</a:t>
            </a:r>
            <a:r>
              <a:rPr lang="en-US" sz="3000" dirty="0"/>
              <a:t> </a:t>
            </a:r>
            <a:r>
              <a:rPr lang="en-US" sz="3000" dirty="0" err="1"/>
              <a:t>auctor</a:t>
            </a:r>
            <a:r>
              <a:rPr lang="en-US" sz="3000" dirty="0"/>
              <a:t> </a:t>
            </a:r>
            <a:r>
              <a:rPr lang="en-US" sz="3000" dirty="0" err="1"/>
              <a:t>sapien</a:t>
            </a:r>
            <a:r>
              <a:rPr lang="en-US" sz="3000" dirty="0"/>
              <a:t>, </a:t>
            </a:r>
            <a:r>
              <a:rPr lang="en-US" sz="3000" dirty="0" err="1"/>
              <a:t>quis</a:t>
            </a:r>
            <a:r>
              <a:rPr lang="en-US" sz="3000" dirty="0"/>
              <a:t> </a:t>
            </a:r>
            <a:r>
              <a:rPr lang="en-US" sz="3000" dirty="0" err="1"/>
              <a:t>aliquam</a:t>
            </a:r>
            <a:r>
              <a:rPr lang="en-US" sz="3000" dirty="0"/>
              <a:t> lacus </a:t>
            </a:r>
            <a:r>
              <a:rPr lang="en-US" sz="3000" dirty="0" err="1"/>
              <a:t>cursus</a:t>
            </a:r>
            <a:r>
              <a:rPr lang="en-US" sz="3000" dirty="0"/>
              <a:t> non. </a:t>
            </a:r>
            <a:r>
              <a:rPr lang="en-US" sz="3000" dirty="0" err="1"/>
              <a:t>Donec</a:t>
            </a:r>
            <a:r>
              <a:rPr lang="en-US" sz="3000" dirty="0"/>
              <a:t> </a:t>
            </a:r>
            <a:r>
              <a:rPr lang="en-US" sz="3000" dirty="0" err="1"/>
              <a:t>sollicitudin</a:t>
            </a:r>
            <a:r>
              <a:rPr lang="en-US" sz="3000" dirty="0"/>
              <a:t> </a:t>
            </a:r>
            <a:r>
              <a:rPr lang="en-US" sz="3000" dirty="0" err="1"/>
              <a:t>varius</a:t>
            </a:r>
            <a:r>
              <a:rPr lang="en-US" sz="3000" dirty="0"/>
              <a:t> </a:t>
            </a:r>
            <a:r>
              <a:rPr lang="en-US" sz="3000" dirty="0" err="1"/>
              <a:t>luctus</a:t>
            </a:r>
            <a:r>
              <a:rPr lang="en-US" sz="3000" dirty="0"/>
              <a:t>. </a:t>
            </a:r>
            <a:r>
              <a:rPr lang="en-US" sz="3000" dirty="0" err="1"/>
              <a:t>Quisque</a:t>
            </a:r>
            <a:r>
              <a:rPr lang="en-US" sz="3000" dirty="0"/>
              <a:t> </a:t>
            </a:r>
            <a:r>
              <a:rPr lang="en-US" sz="3000" dirty="0" err="1"/>
              <a:t>sagittis</a:t>
            </a:r>
            <a:r>
              <a:rPr lang="en-US" sz="3000" dirty="0"/>
              <a:t> </a:t>
            </a:r>
            <a:r>
              <a:rPr lang="en-US" sz="3000" dirty="0" err="1"/>
              <a:t>tristique</a:t>
            </a:r>
            <a:r>
              <a:rPr lang="en-US" sz="3000" dirty="0"/>
              <a:t> </a:t>
            </a:r>
            <a:r>
              <a:rPr lang="en-US" sz="3000" dirty="0" err="1"/>
              <a:t>arcu</a:t>
            </a:r>
            <a:r>
              <a:rPr lang="en-US" sz="3000" dirty="0"/>
              <a:t>, </a:t>
            </a:r>
            <a:r>
              <a:rPr lang="en-US" sz="3000" dirty="0" err="1"/>
              <a:t>sed</a:t>
            </a:r>
            <a:r>
              <a:rPr lang="en-US" sz="3000" dirty="0"/>
              <a:t> </a:t>
            </a:r>
            <a:r>
              <a:rPr lang="en-US" sz="3000" dirty="0" err="1"/>
              <a:t>vehicula</a:t>
            </a:r>
            <a:r>
              <a:rPr lang="en-US" sz="3000" dirty="0"/>
              <a:t> lacus </a:t>
            </a:r>
            <a:r>
              <a:rPr lang="en-US" sz="3000" dirty="0" err="1"/>
              <a:t>ultrices</a:t>
            </a:r>
            <a:r>
              <a:rPr lang="en-US" sz="3000" dirty="0"/>
              <a:t> </a:t>
            </a:r>
            <a:r>
              <a:rPr lang="en-US" sz="3000" dirty="0" err="1"/>
              <a:t>convallis</a:t>
            </a:r>
            <a:r>
              <a:rPr lang="en-US" sz="3000" dirty="0"/>
              <a:t>.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198405" y="5433060"/>
            <a:ext cx="9222475" cy="1351280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Aft>
                <a:spcPts val="1800"/>
              </a:spcAft>
            </a:pPr>
            <a:r>
              <a:rPr lang="en-US" sz="3600" b="1" dirty="0">
                <a:solidFill>
                  <a:srgbClr val="5D87A1"/>
                </a:solidFill>
              </a:rPr>
              <a:t>SUBHEAD. LOREM IPSUM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 err="1"/>
              <a:t>Nullam</a:t>
            </a:r>
            <a:r>
              <a:rPr lang="en-US" sz="3000" dirty="0"/>
              <a:t> </a:t>
            </a:r>
            <a:r>
              <a:rPr lang="en-US" sz="3000" dirty="0" err="1"/>
              <a:t>vehicula</a:t>
            </a:r>
            <a:r>
              <a:rPr lang="en-US" sz="3000" dirty="0"/>
              <a:t> </a:t>
            </a:r>
            <a:r>
              <a:rPr lang="en-US" sz="3000" dirty="0" err="1"/>
              <a:t>luctus</a:t>
            </a:r>
            <a:r>
              <a:rPr lang="en-US" sz="3000" dirty="0"/>
              <a:t> </a:t>
            </a:r>
            <a:r>
              <a:rPr lang="en-US" sz="3000" dirty="0" err="1"/>
              <a:t>augue</a:t>
            </a:r>
            <a:r>
              <a:rPr lang="en-US" sz="3000" dirty="0"/>
              <a:t>, </a:t>
            </a:r>
            <a:r>
              <a:rPr lang="en-US" sz="3000" dirty="0" err="1"/>
              <a:t>rutrum</a:t>
            </a:r>
            <a:r>
              <a:rPr lang="en-US" sz="3000" dirty="0"/>
              <a:t> </a:t>
            </a:r>
            <a:r>
              <a:rPr lang="en-US" sz="3000" dirty="0" err="1"/>
              <a:t>faucibus</a:t>
            </a:r>
            <a:r>
              <a:rPr lang="en-US" sz="3000" dirty="0"/>
              <a:t> </a:t>
            </a:r>
            <a:r>
              <a:rPr lang="en-US" sz="3000" dirty="0" err="1"/>
              <a:t>massa</a:t>
            </a:r>
            <a:r>
              <a:rPr lang="en-US" sz="3000" dirty="0"/>
              <a:t> </a:t>
            </a:r>
            <a:r>
              <a:rPr lang="en-US" sz="3000" dirty="0" err="1"/>
              <a:t>pharetra</a:t>
            </a:r>
            <a:r>
              <a:rPr lang="en-US" sz="3000" dirty="0"/>
              <a:t> </a:t>
            </a:r>
            <a:r>
              <a:rPr lang="en-US" sz="3000" dirty="0" err="1"/>
              <a:t>eu</a:t>
            </a:r>
            <a:r>
              <a:rPr lang="en-US" sz="3000" dirty="0"/>
              <a:t>. </a:t>
            </a:r>
            <a:r>
              <a:rPr lang="en-US" sz="3000" dirty="0" err="1"/>
              <a:t>Nulla</a:t>
            </a:r>
            <a:r>
              <a:rPr lang="en-US" sz="3000" dirty="0"/>
              <a:t> </a:t>
            </a:r>
            <a:r>
              <a:rPr lang="en-US" sz="3000" dirty="0" err="1"/>
              <a:t>facilisi</a:t>
            </a:r>
            <a:r>
              <a:rPr lang="en-US" sz="3000" dirty="0"/>
              <a:t>. 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 err="1"/>
              <a:t>Sed</a:t>
            </a:r>
            <a:r>
              <a:rPr lang="en-US" sz="3000" dirty="0"/>
              <a:t> </a:t>
            </a:r>
            <a:r>
              <a:rPr lang="en-US" sz="3000" dirty="0" err="1"/>
              <a:t>posuere</a:t>
            </a:r>
            <a:r>
              <a:rPr lang="en-US" sz="3000" dirty="0"/>
              <a:t> </a:t>
            </a:r>
            <a:r>
              <a:rPr lang="en-US" sz="3000" dirty="0" err="1"/>
              <a:t>gravida</a:t>
            </a:r>
            <a:r>
              <a:rPr lang="en-US" sz="3000" dirty="0"/>
              <a:t> </a:t>
            </a:r>
            <a:r>
              <a:rPr lang="en-US" sz="3000" dirty="0" err="1"/>
              <a:t>felis</a:t>
            </a:r>
            <a:r>
              <a:rPr lang="en-US" sz="3000" dirty="0"/>
              <a:t>, </a:t>
            </a:r>
            <a:r>
              <a:rPr lang="en-US" sz="3000" dirty="0" err="1"/>
              <a:t>sed</a:t>
            </a:r>
            <a:r>
              <a:rPr lang="en-US" sz="3000" dirty="0"/>
              <a:t> </a:t>
            </a:r>
            <a:r>
              <a:rPr lang="en-US" sz="3000" dirty="0" err="1"/>
              <a:t>pulvinar</a:t>
            </a:r>
            <a:r>
              <a:rPr lang="en-US" sz="3000" dirty="0"/>
              <a:t> </a:t>
            </a:r>
            <a:r>
              <a:rPr lang="en-US" sz="3000" dirty="0" err="1"/>
              <a:t>urna</a:t>
            </a:r>
            <a:r>
              <a:rPr lang="en-US" sz="3000" dirty="0"/>
              <a:t> </a:t>
            </a:r>
            <a:r>
              <a:rPr lang="en-US" sz="3000" dirty="0" err="1"/>
              <a:t>suscipit</a:t>
            </a:r>
            <a:r>
              <a:rPr lang="en-US" sz="3000" dirty="0"/>
              <a:t> et. </a:t>
            </a:r>
            <a:r>
              <a:rPr lang="en-US" sz="3000" dirty="0" err="1"/>
              <a:t>Suspendisse</a:t>
            </a:r>
            <a:r>
              <a:rPr lang="en-US" sz="3000" dirty="0"/>
              <a:t> </a:t>
            </a:r>
            <a:r>
              <a:rPr lang="en-US" sz="3000" dirty="0" err="1"/>
              <a:t>diam</a:t>
            </a:r>
            <a:r>
              <a:rPr lang="en-US" sz="3000" dirty="0"/>
              <a:t> </a:t>
            </a:r>
            <a:r>
              <a:rPr lang="en-US" sz="3000" dirty="0" err="1"/>
              <a:t>tortor</a:t>
            </a:r>
            <a:r>
              <a:rPr lang="en-US" sz="3000" dirty="0"/>
              <a:t>, </a:t>
            </a:r>
            <a:r>
              <a:rPr lang="en-US" sz="3000" dirty="0" err="1"/>
              <a:t>mollis</a:t>
            </a:r>
            <a:r>
              <a:rPr lang="en-US" sz="3000" dirty="0"/>
              <a:t> </a:t>
            </a:r>
            <a:r>
              <a:rPr lang="en-US" sz="3000" dirty="0" err="1"/>
              <a:t>eu</a:t>
            </a:r>
            <a:r>
              <a:rPr lang="en-US" sz="3000" dirty="0"/>
              <a:t> </a:t>
            </a:r>
            <a:r>
              <a:rPr lang="en-US" sz="3000" dirty="0" err="1"/>
              <a:t>accumsan</a:t>
            </a:r>
            <a:r>
              <a:rPr lang="en-US" sz="3000" dirty="0"/>
              <a:t> </a:t>
            </a:r>
            <a:r>
              <a:rPr lang="en-US" sz="3000" dirty="0" err="1"/>
              <a:t>eget</a:t>
            </a:r>
            <a:r>
              <a:rPr lang="en-US" sz="3000" dirty="0"/>
              <a:t>, </a:t>
            </a:r>
            <a:r>
              <a:rPr lang="en-US" sz="3000" dirty="0" err="1"/>
              <a:t>elementum</a:t>
            </a:r>
            <a:r>
              <a:rPr lang="en-US" sz="3000" dirty="0"/>
              <a:t> id </a:t>
            </a:r>
            <a:r>
              <a:rPr lang="en-US" sz="3000" dirty="0" err="1"/>
              <a:t>justo</a:t>
            </a:r>
            <a:r>
              <a:rPr lang="en-US" sz="3000" dirty="0"/>
              <a:t>. 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 err="1"/>
              <a:t>Vivamus</a:t>
            </a:r>
            <a:r>
              <a:rPr lang="en-US" sz="3000" dirty="0"/>
              <a:t> </a:t>
            </a:r>
            <a:r>
              <a:rPr lang="en-US" sz="3000" dirty="0" err="1"/>
              <a:t>pulvinar</a:t>
            </a:r>
            <a:r>
              <a:rPr lang="en-US" sz="3000" dirty="0"/>
              <a:t> </a:t>
            </a:r>
            <a:r>
              <a:rPr lang="en-US" sz="3000" dirty="0" err="1"/>
              <a:t>varius</a:t>
            </a:r>
            <a:r>
              <a:rPr lang="en-US" sz="3000" dirty="0"/>
              <a:t> lacus, </a:t>
            </a:r>
            <a:r>
              <a:rPr lang="en-US" sz="3000" dirty="0" err="1"/>
              <a:t>vel</a:t>
            </a:r>
            <a:r>
              <a:rPr lang="en-US" sz="3000" dirty="0"/>
              <a:t> </a:t>
            </a:r>
            <a:r>
              <a:rPr lang="en-US" sz="3000" dirty="0" err="1"/>
              <a:t>egestas</a:t>
            </a:r>
            <a:r>
              <a:rPr lang="en-US" sz="3000" dirty="0"/>
              <a:t> ligula </a:t>
            </a:r>
            <a:r>
              <a:rPr lang="en-US" sz="3000" dirty="0" err="1"/>
              <a:t>gravida</a:t>
            </a:r>
            <a:r>
              <a:rPr lang="en-US" sz="3000" dirty="0"/>
              <a:t> </a:t>
            </a:r>
            <a:r>
              <a:rPr lang="en-US" sz="3000" dirty="0" err="1"/>
              <a:t>volutpat</a:t>
            </a:r>
            <a:r>
              <a:rPr lang="en-US" sz="3000" dirty="0"/>
              <a:t>. 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 err="1"/>
              <a:t>Aliquam</a:t>
            </a:r>
            <a:r>
              <a:rPr lang="en-US" sz="3000" dirty="0"/>
              <a:t> </a:t>
            </a:r>
            <a:r>
              <a:rPr lang="en-US" sz="3000" dirty="0" err="1"/>
              <a:t>varius</a:t>
            </a:r>
            <a:r>
              <a:rPr lang="en-US" sz="3000" dirty="0"/>
              <a:t> </a:t>
            </a:r>
            <a:r>
              <a:rPr lang="en-US" sz="3000" dirty="0" err="1"/>
              <a:t>augue</a:t>
            </a:r>
            <a:r>
              <a:rPr lang="en-US" sz="3000" dirty="0"/>
              <a:t> at dui </a:t>
            </a:r>
            <a:r>
              <a:rPr lang="en-US" sz="3000" dirty="0" err="1"/>
              <a:t>pulvinar</a:t>
            </a:r>
            <a:r>
              <a:rPr lang="en-US" sz="3000" dirty="0"/>
              <a:t> </a:t>
            </a:r>
            <a:r>
              <a:rPr lang="en-US" sz="3000" dirty="0" err="1"/>
              <a:t>iaculis</a:t>
            </a:r>
            <a:r>
              <a:rPr lang="en-US" sz="3000" dirty="0"/>
              <a:t>. </a:t>
            </a:r>
            <a:r>
              <a:rPr lang="en-US" sz="3000" dirty="0" err="1"/>
              <a:t>Nullam</a:t>
            </a:r>
            <a:r>
              <a:rPr lang="en-US" sz="3000" dirty="0"/>
              <a:t> a </a:t>
            </a:r>
            <a:r>
              <a:rPr lang="en-US" sz="3000" dirty="0" err="1"/>
              <a:t>nisl</a:t>
            </a:r>
            <a:r>
              <a:rPr lang="en-US" sz="3000" dirty="0"/>
              <a:t> quam, </a:t>
            </a:r>
            <a:r>
              <a:rPr lang="en-US" sz="3000" dirty="0" err="1"/>
              <a:t>quis</a:t>
            </a:r>
            <a:r>
              <a:rPr lang="en-US" sz="3000" dirty="0"/>
              <a:t> </a:t>
            </a:r>
            <a:r>
              <a:rPr lang="en-US" sz="3000" dirty="0" err="1"/>
              <a:t>lacinia</a:t>
            </a:r>
            <a:r>
              <a:rPr lang="en-US" sz="3000" dirty="0"/>
              <a:t> </a:t>
            </a:r>
            <a:r>
              <a:rPr lang="en-US" sz="3000" dirty="0" err="1"/>
              <a:t>augue</a:t>
            </a:r>
            <a:r>
              <a:rPr lang="en-US" sz="3000" dirty="0"/>
              <a:t>. 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/>
              <a:t>Nam </a:t>
            </a:r>
            <a:r>
              <a:rPr lang="en-US" sz="3000" dirty="0" err="1"/>
              <a:t>tristique</a:t>
            </a:r>
            <a:r>
              <a:rPr lang="en-US" sz="3000" dirty="0"/>
              <a:t> </a:t>
            </a:r>
            <a:r>
              <a:rPr lang="en-US" sz="3000" dirty="0" err="1"/>
              <a:t>porttitor</a:t>
            </a:r>
            <a:r>
              <a:rPr lang="en-US" sz="3000" dirty="0"/>
              <a:t> quam, in </a:t>
            </a:r>
            <a:r>
              <a:rPr lang="en-US" sz="3000" dirty="0" err="1"/>
              <a:t>consequat</a:t>
            </a:r>
            <a:r>
              <a:rPr lang="en-US" sz="3000" dirty="0"/>
              <a:t> </a:t>
            </a:r>
            <a:r>
              <a:rPr lang="en-US" sz="3000" dirty="0" err="1"/>
              <a:t>urna</a:t>
            </a:r>
            <a:r>
              <a:rPr lang="en-US" sz="3000" dirty="0"/>
              <a:t> </a:t>
            </a:r>
            <a:r>
              <a:rPr lang="en-US" sz="3000" dirty="0" err="1"/>
              <a:t>condimentum</a:t>
            </a:r>
            <a:r>
              <a:rPr lang="en-US" sz="3000" dirty="0"/>
              <a:t> </a:t>
            </a:r>
            <a:r>
              <a:rPr lang="en-US" sz="3000" dirty="0" err="1"/>
              <a:t>eu</a:t>
            </a:r>
            <a:r>
              <a:rPr lang="en-US" sz="3000" dirty="0"/>
              <a:t>. </a:t>
            </a:r>
          </a:p>
          <a:p>
            <a:pPr>
              <a:spcAft>
                <a:spcPts val="1800"/>
              </a:spcAft>
            </a:pPr>
            <a:r>
              <a:rPr lang="en-US" sz="3000" dirty="0" err="1"/>
              <a:t>Lorem</a:t>
            </a:r>
            <a:r>
              <a:rPr lang="en-US" sz="3000" dirty="0"/>
              <a:t> </a:t>
            </a:r>
            <a:r>
              <a:rPr lang="en-US" sz="3000" dirty="0" err="1"/>
              <a:t>ipsum</a:t>
            </a:r>
            <a:r>
              <a:rPr lang="en-US" sz="3000" dirty="0"/>
              <a:t> dolor sit </a:t>
            </a:r>
            <a:r>
              <a:rPr lang="en-US" sz="3000" dirty="0" err="1"/>
              <a:t>amet</a:t>
            </a:r>
            <a:r>
              <a:rPr lang="en-US" sz="3000" dirty="0"/>
              <a:t>, </a:t>
            </a:r>
            <a:r>
              <a:rPr lang="en-US" sz="3000" dirty="0" err="1"/>
              <a:t>consectetur</a:t>
            </a:r>
            <a:r>
              <a:rPr lang="en-US" sz="3000" dirty="0"/>
              <a:t> </a:t>
            </a:r>
            <a:r>
              <a:rPr lang="en-US" sz="3000" dirty="0" err="1"/>
              <a:t>adipiscing</a:t>
            </a:r>
            <a:r>
              <a:rPr lang="en-US" sz="3000" dirty="0"/>
              <a:t> </a:t>
            </a:r>
            <a:r>
              <a:rPr lang="en-US" sz="3000" dirty="0" err="1"/>
              <a:t>elit</a:t>
            </a:r>
            <a:r>
              <a:rPr lang="en-US" sz="3000" dirty="0"/>
              <a:t>. </a:t>
            </a:r>
            <a:r>
              <a:rPr lang="en-US" sz="3000" dirty="0" err="1"/>
              <a:t>Nulla</a:t>
            </a:r>
            <a:r>
              <a:rPr lang="en-US" sz="3000" dirty="0"/>
              <a:t> </a:t>
            </a:r>
            <a:r>
              <a:rPr lang="en-US" sz="3000" dirty="0" err="1"/>
              <a:t>facilisi</a:t>
            </a:r>
            <a:r>
              <a:rPr lang="en-US" sz="3000" dirty="0"/>
              <a:t>. Maecenas </a:t>
            </a:r>
            <a:r>
              <a:rPr lang="en-US" sz="3000" dirty="0" err="1"/>
              <a:t>feugiat</a:t>
            </a:r>
            <a:r>
              <a:rPr lang="en-US" sz="3000" dirty="0"/>
              <a:t> </a:t>
            </a:r>
            <a:r>
              <a:rPr lang="en-US" sz="3000" dirty="0" err="1"/>
              <a:t>bibendum</a:t>
            </a:r>
            <a:r>
              <a:rPr lang="en-US" sz="3000" dirty="0"/>
              <a:t> </a:t>
            </a:r>
            <a:r>
              <a:rPr lang="en-US" sz="3000" dirty="0" err="1"/>
              <a:t>convallis</a:t>
            </a:r>
            <a:r>
              <a:rPr lang="en-US" sz="3000" dirty="0"/>
              <a:t>. </a:t>
            </a:r>
            <a:r>
              <a:rPr lang="en-US" sz="3000" dirty="0" err="1"/>
              <a:t>Praesent</a:t>
            </a:r>
            <a:r>
              <a:rPr lang="en-US" sz="3000" dirty="0"/>
              <a:t> et dui </a:t>
            </a:r>
            <a:r>
              <a:rPr lang="en-US" sz="3000" dirty="0" err="1"/>
              <a:t>mauris</a:t>
            </a:r>
            <a:r>
              <a:rPr lang="en-US" sz="3000" dirty="0"/>
              <a:t>, </a:t>
            </a:r>
            <a:r>
              <a:rPr lang="en-US" sz="3000" dirty="0" err="1"/>
              <a:t>ullamcorper</a:t>
            </a:r>
            <a:r>
              <a:rPr lang="en-US" sz="3000" dirty="0"/>
              <a:t> semper </a:t>
            </a:r>
            <a:r>
              <a:rPr lang="en-US" sz="3000" dirty="0" err="1"/>
              <a:t>justo</a:t>
            </a:r>
            <a:r>
              <a:rPr lang="en-US" sz="3000" dirty="0"/>
              <a:t>. </a:t>
            </a:r>
            <a:r>
              <a:rPr lang="en-US" sz="3000" dirty="0" err="1"/>
              <a:t>Curabitur</a:t>
            </a:r>
            <a:r>
              <a:rPr lang="en-US" sz="3000" dirty="0"/>
              <a:t> sit </a:t>
            </a:r>
            <a:r>
              <a:rPr lang="en-US" sz="3000" dirty="0" err="1"/>
              <a:t>amet</a:t>
            </a:r>
            <a:r>
              <a:rPr lang="en-US" sz="3000" dirty="0"/>
              <a:t> </a:t>
            </a:r>
            <a:r>
              <a:rPr lang="en-US" sz="3000" dirty="0" err="1"/>
              <a:t>orci</a:t>
            </a:r>
            <a:r>
              <a:rPr lang="en-US" sz="3000" dirty="0"/>
              <a:t> non magna </a:t>
            </a:r>
            <a:r>
              <a:rPr lang="en-US" sz="3000" dirty="0" err="1"/>
              <a:t>mattis</a:t>
            </a:r>
            <a:r>
              <a:rPr lang="en-US" sz="3000" dirty="0"/>
              <a:t> </a:t>
            </a:r>
            <a:r>
              <a:rPr lang="en-US" sz="3000" dirty="0" err="1"/>
              <a:t>accumsan</a:t>
            </a:r>
            <a:r>
              <a:rPr lang="en-US" sz="3000" dirty="0"/>
              <a:t> </a:t>
            </a:r>
            <a:r>
              <a:rPr lang="en-US" sz="3000" dirty="0" err="1"/>
              <a:t>quis</a:t>
            </a:r>
            <a:r>
              <a:rPr lang="en-US" sz="3000" dirty="0"/>
              <a:t> </a:t>
            </a:r>
            <a:r>
              <a:rPr lang="en-US" sz="3000" dirty="0" err="1"/>
              <a:t>vel</a:t>
            </a:r>
            <a:r>
              <a:rPr lang="en-US" sz="3000" dirty="0"/>
              <a:t> sem. </a:t>
            </a:r>
            <a:r>
              <a:rPr lang="en-US" sz="3000" dirty="0" err="1"/>
              <a:t>Duis</a:t>
            </a:r>
            <a:r>
              <a:rPr lang="en-US" sz="3000" dirty="0"/>
              <a:t> </a:t>
            </a:r>
            <a:r>
              <a:rPr lang="en-US" sz="3000" dirty="0" err="1"/>
              <a:t>leo</a:t>
            </a:r>
            <a:r>
              <a:rPr lang="en-US" sz="3000" dirty="0"/>
              <a:t> </a:t>
            </a:r>
            <a:r>
              <a:rPr lang="en-US" sz="3000" dirty="0" err="1"/>
              <a:t>massa</a:t>
            </a:r>
            <a:r>
              <a:rPr lang="en-US" sz="3000" dirty="0"/>
              <a:t>, </a:t>
            </a:r>
            <a:r>
              <a:rPr lang="en-US" sz="3000" dirty="0" err="1"/>
              <a:t>tristique</a:t>
            </a:r>
            <a:r>
              <a:rPr lang="en-US" sz="3000" dirty="0"/>
              <a:t> a </a:t>
            </a:r>
            <a:r>
              <a:rPr lang="en-US" sz="3000" dirty="0" err="1"/>
              <a:t>porttitor</a:t>
            </a:r>
            <a:r>
              <a:rPr lang="en-US" sz="3000" dirty="0"/>
              <a:t> id, </a:t>
            </a:r>
            <a:r>
              <a:rPr lang="en-US" sz="3000" dirty="0" err="1"/>
              <a:t>mattis</a:t>
            </a:r>
            <a:r>
              <a:rPr lang="en-US" sz="3000" dirty="0"/>
              <a:t> in </a:t>
            </a:r>
            <a:r>
              <a:rPr lang="en-US" sz="3000" dirty="0" err="1"/>
              <a:t>velit</a:t>
            </a:r>
            <a:r>
              <a:rPr lang="en-US" sz="3000" dirty="0"/>
              <a:t>. </a:t>
            </a:r>
            <a:r>
              <a:rPr lang="en-US" sz="3000" dirty="0" err="1"/>
              <a:t>Aliquam</a:t>
            </a:r>
            <a:r>
              <a:rPr lang="en-US" sz="3000" dirty="0"/>
              <a:t> </a:t>
            </a:r>
            <a:r>
              <a:rPr lang="en-US" sz="3000" dirty="0" err="1"/>
              <a:t>vel</a:t>
            </a:r>
            <a:r>
              <a:rPr lang="en-US" sz="3000" dirty="0"/>
              <a:t> </a:t>
            </a:r>
            <a:r>
              <a:rPr lang="en-US" sz="3000" dirty="0" err="1"/>
              <a:t>tortor</a:t>
            </a:r>
            <a:r>
              <a:rPr lang="en-US" sz="3000" dirty="0"/>
              <a:t> quam, ac </a:t>
            </a:r>
            <a:r>
              <a:rPr lang="en-US" sz="3000" dirty="0" err="1"/>
              <a:t>porttitor</a:t>
            </a:r>
            <a:r>
              <a:rPr lang="en-US" sz="3000" dirty="0"/>
              <a:t> </a:t>
            </a:r>
            <a:r>
              <a:rPr lang="en-US" sz="3000" dirty="0" err="1"/>
              <a:t>metus</a:t>
            </a:r>
            <a:r>
              <a:rPr lang="en-US" sz="3000" dirty="0"/>
              <a:t>. </a:t>
            </a:r>
            <a:r>
              <a:rPr lang="en-US" sz="3000" dirty="0" err="1"/>
              <a:t>Suspendisse</a:t>
            </a:r>
            <a:r>
              <a:rPr lang="en-US" sz="3000" dirty="0"/>
              <a:t> et dui diam. </a:t>
            </a:r>
            <a:r>
              <a:rPr lang="en-US" sz="3000" dirty="0" err="1"/>
              <a:t>Quisque</a:t>
            </a:r>
            <a:r>
              <a:rPr lang="en-US" sz="3000" dirty="0"/>
              <a:t> </a:t>
            </a:r>
            <a:r>
              <a:rPr lang="en-US" sz="3000" dirty="0" err="1"/>
              <a:t>posuere</a:t>
            </a:r>
            <a:r>
              <a:rPr lang="en-US" sz="3000" dirty="0"/>
              <a:t> </a:t>
            </a:r>
            <a:r>
              <a:rPr lang="en-US" sz="3000" dirty="0" err="1"/>
              <a:t>diam</a:t>
            </a:r>
            <a:r>
              <a:rPr lang="en-US" sz="3000" dirty="0"/>
              <a:t> </a:t>
            </a:r>
            <a:r>
              <a:rPr lang="en-US" sz="3000" dirty="0" err="1"/>
              <a:t>hendrerit</a:t>
            </a:r>
            <a:r>
              <a:rPr lang="en-US" sz="3000" dirty="0"/>
              <a:t> </a:t>
            </a:r>
            <a:r>
              <a:rPr lang="en-US" sz="3000" dirty="0" err="1"/>
              <a:t>ipsum</a:t>
            </a:r>
            <a:r>
              <a:rPr lang="en-US" sz="3000" dirty="0"/>
              <a:t> </a:t>
            </a:r>
            <a:r>
              <a:rPr lang="en-US" sz="3000" dirty="0" err="1"/>
              <a:t>condimentum</a:t>
            </a:r>
            <a:r>
              <a:rPr lang="en-US" sz="3000" dirty="0"/>
              <a:t> </a:t>
            </a:r>
            <a:r>
              <a:rPr lang="en-US" sz="3000" dirty="0" err="1"/>
              <a:t>nec</a:t>
            </a:r>
            <a:r>
              <a:rPr lang="en-US" sz="3000" dirty="0"/>
              <a:t> </a:t>
            </a:r>
            <a:r>
              <a:rPr lang="en-US" sz="3000" dirty="0" err="1"/>
              <a:t>convallis</a:t>
            </a:r>
            <a:r>
              <a:rPr lang="en-US" sz="3000" dirty="0"/>
              <a:t> </a:t>
            </a:r>
            <a:r>
              <a:rPr lang="en-US" sz="3000" dirty="0" err="1"/>
              <a:t>massa</a:t>
            </a:r>
            <a:r>
              <a:rPr lang="en-US" sz="3000" dirty="0"/>
              <a:t> </a:t>
            </a:r>
            <a:r>
              <a:rPr lang="en-US" sz="3000" dirty="0" err="1"/>
              <a:t>congue</a:t>
            </a:r>
            <a:r>
              <a:rPr lang="en-US" sz="3000" dirty="0"/>
              <a:t>. Integer </a:t>
            </a:r>
            <a:r>
              <a:rPr lang="en-US" sz="3000" dirty="0" err="1"/>
              <a:t>nec</a:t>
            </a:r>
            <a:r>
              <a:rPr lang="en-US" sz="3000" dirty="0"/>
              <a:t> </a:t>
            </a:r>
            <a:r>
              <a:rPr lang="en-US" sz="3000" dirty="0" err="1"/>
              <a:t>velit</a:t>
            </a:r>
            <a:r>
              <a:rPr lang="en-US" sz="3000" dirty="0"/>
              <a:t> </a:t>
            </a:r>
            <a:r>
              <a:rPr lang="en-US" sz="3000" dirty="0" err="1"/>
              <a:t>quis</a:t>
            </a:r>
            <a:r>
              <a:rPr lang="en-US" sz="3000" dirty="0"/>
              <a:t> </a:t>
            </a:r>
            <a:r>
              <a:rPr lang="en-US" sz="3000" dirty="0" err="1"/>
              <a:t>nunc</a:t>
            </a:r>
            <a:r>
              <a:rPr lang="en-US" sz="3000" dirty="0"/>
              <a:t> </a:t>
            </a:r>
            <a:r>
              <a:rPr lang="en-US" sz="3000" dirty="0" err="1"/>
              <a:t>scelerisque</a:t>
            </a:r>
            <a:r>
              <a:rPr lang="en-US" sz="3000" dirty="0"/>
              <a:t> </a:t>
            </a:r>
            <a:r>
              <a:rPr lang="en-US" sz="3000" dirty="0" err="1"/>
              <a:t>eleifend</a:t>
            </a:r>
            <a:r>
              <a:rPr lang="en-US" sz="3000" dirty="0"/>
              <a:t>. </a:t>
            </a:r>
            <a:r>
              <a:rPr lang="en-US" sz="3000" dirty="0" err="1"/>
              <a:t>Suspendisse</a:t>
            </a:r>
            <a:r>
              <a:rPr lang="en-US" sz="3000" dirty="0"/>
              <a:t> </a:t>
            </a:r>
            <a:r>
              <a:rPr lang="en-US" sz="3000" dirty="0" err="1"/>
              <a:t>potenti</a:t>
            </a:r>
            <a:r>
              <a:rPr lang="en-US" sz="3000" dirty="0"/>
              <a:t>. Integer </a:t>
            </a:r>
            <a:r>
              <a:rPr lang="en-US" sz="3000" dirty="0" err="1"/>
              <a:t>rutrum</a:t>
            </a:r>
            <a:r>
              <a:rPr lang="en-US" sz="3000" dirty="0"/>
              <a:t> </a:t>
            </a:r>
            <a:r>
              <a:rPr lang="en-US" sz="3000" dirty="0" err="1"/>
              <a:t>faucibus</a:t>
            </a:r>
            <a:r>
              <a:rPr lang="en-US" sz="3000" dirty="0"/>
              <a:t> </a:t>
            </a:r>
            <a:r>
              <a:rPr lang="en-US" sz="3000" dirty="0" err="1"/>
              <a:t>justo</a:t>
            </a:r>
            <a:r>
              <a:rPr lang="en-US" sz="3000" dirty="0"/>
              <a:t>, a semper </a:t>
            </a:r>
            <a:r>
              <a:rPr lang="en-US" sz="3000" dirty="0" err="1"/>
              <a:t>lectus</a:t>
            </a:r>
            <a:r>
              <a:rPr lang="en-US" sz="3000" dirty="0"/>
              <a:t> </a:t>
            </a:r>
            <a:r>
              <a:rPr lang="en-US" sz="3000" dirty="0" err="1"/>
              <a:t>vulputate</a:t>
            </a:r>
            <a:r>
              <a:rPr lang="en-US" sz="3000" dirty="0"/>
              <a:t> ac. </a:t>
            </a:r>
          </a:p>
          <a:p>
            <a:pPr>
              <a:spcAft>
                <a:spcPts val="1800"/>
              </a:spcAft>
            </a:pPr>
            <a:endParaRPr lang="en-US" sz="3000" dirty="0"/>
          </a:p>
        </p:txBody>
      </p:sp>
      <p:sp>
        <p:nvSpPr>
          <p:cNvPr id="15" name="Rectangle 14"/>
          <p:cNvSpPr/>
          <p:nvPr/>
        </p:nvSpPr>
        <p:spPr>
          <a:xfrm>
            <a:off x="22198405" y="18945861"/>
            <a:ext cx="9222475" cy="120565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406151" y="24954659"/>
            <a:ext cx="8550648" cy="60477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406151" y="5331461"/>
            <a:ext cx="8550648" cy="18962798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>
              <a:spcAft>
                <a:spcPts val="1800"/>
              </a:spcAft>
            </a:pPr>
            <a:r>
              <a:rPr lang="en-US" sz="3600" b="1" dirty="0">
                <a:solidFill>
                  <a:srgbClr val="5D87A1"/>
                </a:solidFill>
              </a:rPr>
              <a:t>SUBHEAD. LOREM IPSUM</a:t>
            </a:r>
          </a:p>
          <a:p>
            <a:pPr>
              <a:spcAft>
                <a:spcPts val="1800"/>
              </a:spcAft>
            </a:pPr>
            <a:r>
              <a:rPr lang="en-US" sz="3000" dirty="0"/>
              <a:t>Body. </a:t>
            </a:r>
            <a:r>
              <a:rPr lang="en-US" sz="3000" dirty="0" err="1"/>
              <a:t>Lorem</a:t>
            </a:r>
            <a:r>
              <a:rPr lang="en-US" sz="3000" dirty="0"/>
              <a:t> </a:t>
            </a:r>
            <a:r>
              <a:rPr lang="en-US" sz="3000" dirty="0" err="1"/>
              <a:t>ipsum</a:t>
            </a:r>
            <a:r>
              <a:rPr lang="en-US" sz="3000" dirty="0"/>
              <a:t> dolor sit </a:t>
            </a:r>
            <a:r>
              <a:rPr lang="en-US" sz="3000" dirty="0" err="1"/>
              <a:t>amet</a:t>
            </a:r>
            <a:r>
              <a:rPr lang="en-US" sz="3000" dirty="0"/>
              <a:t>, </a:t>
            </a:r>
            <a:r>
              <a:rPr lang="en-US" sz="3000" dirty="0" err="1"/>
              <a:t>consectetur</a:t>
            </a:r>
            <a:r>
              <a:rPr lang="en-US" sz="3000" dirty="0"/>
              <a:t> </a:t>
            </a:r>
            <a:r>
              <a:rPr lang="en-US" sz="3000" dirty="0" err="1"/>
              <a:t>adipiscing</a:t>
            </a:r>
            <a:r>
              <a:rPr lang="en-US" sz="3000" dirty="0"/>
              <a:t> </a:t>
            </a:r>
            <a:r>
              <a:rPr lang="en-US" sz="3000" dirty="0" err="1"/>
              <a:t>elit</a:t>
            </a:r>
            <a:r>
              <a:rPr lang="en-US" sz="3000" dirty="0"/>
              <a:t>. </a:t>
            </a:r>
            <a:r>
              <a:rPr lang="en-US" sz="3000" dirty="0" err="1"/>
              <a:t>Etiam</a:t>
            </a:r>
            <a:r>
              <a:rPr lang="en-US" sz="3000" dirty="0"/>
              <a:t> </a:t>
            </a:r>
            <a:r>
              <a:rPr lang="en-US" sz="3000" dirty="0" err="1"/>
              <a:t>tristique</a:t>
            </a:r>
            <a:r>
              <a:rPr lang="en-US" sz="3000" dirty="0"/>
              <a:t> </a:t>
            </a:r>
            <a:r>
              <a:rPr lang="en-US" sz="3000" dirty="0" err="1"/>
              <a:t>consequat</a:t>
            </a:r>
            <a:r>
              <a:rPr lang="en-US" sz="3000" dirty="0"/>
              <a:t> </a:t>
            </a:r>
            <a:r>
              <a:rPr lang="en-US" sz="3000" dirty="0" err="1"/>
              <a:t>laoreet</a:t>
            </a:r>
            <a:r>
              <a:rPr lang="en-US" sz="3000" dirty="0"/>
              <a:t>. </a:t>
            </a:r>
            <a:r>
              <a:rPr lang="en-US" sz="3000" dirty="0" err="1"/>
              <a:t>Nunc</a:t>
            </a:r>
            <a:r>
              <a:rPr lang="en-US" sz="3000" dirty="0"/>
              <a:t> </a:t>
            </a:r>
            <a:r>
              <a:rPr lang="en-US" sz="3000" dirty="0" err="1"/>
              <a:t>fermentum</a:t>
            </a:r>
            <a:r>
              <a:rPr lang="en-US" sz="3000" dirty="0"/>
              <a:t> </a:t>
            </a:r>
            <a:r>
              <a:rPr lang="en-US" sz="3000" dirty="0" err="1"/>
              <a:t>pulvinar</a:t>
            </a:r>
            <a:r>
              <a:rPr lang="en-US" sz="3000" dirty="0"/>
              <a:t> </a:t>
            </a:r>
            <a:r>
              <a:rPr lang="en-US" sz="3000" dirty="0" err="1"/>
              <a:t>ornare</a:t>
            </a:r>
            <a:r>
              <a:rPr lang="en-US" sz="3000" dirty="0"/>
              <a:t>. </a:t>
            </a:r>
            <a:r>
              <a:rPr lang="en-US" sz="3000" dirty="0" err="1"/>
              <a:t>Fusce</a:t>
            </a:r>
            <a:r>
              <a:rPr lang="en-US" sz="3000" dirty="0"/>
              <a:t> ac </a:t>
            </a:r>
            <a:r>
              <a:rPr lang="en-US" sz="3000" dirty="0" err="1"/>
              <a:t>nunc</a:t>
            </a:r>
            <a:r>
              <a:rPr lang="en-US" sz="3000" dirty="0"/>
              <a:t> in </a:t>
            </a:r>
            <a:r>
              <a:rPr lang="en-US" sz="3000" dirty="0" err="1"/>
              <a:t>leo</a:t>
            </a:r>
            <a:r>
              <a:rPr lang="en-US" sz="3000" dirty="0"/>
              <a:t> </a:t>
            </a:r>
            <a:r>
              <a:rPr lang="en-US" sz="3000" dirty="0" err="1"/>
              <a:t>blandit</a:t>
            </a:r>
            <a:r>
              <a:rPr lang="en-US" sz="3000" dirty="0"/>
              <a:t> </a:t>
            </a:r>
            <a:r>
              <a:rPr lang="en-US" sz="3000" dirty="0" err="1"/>
              <a:t>sagittis</a:t>
            </a:r>
            <a:r>
              <a:rPr lang="en-US" sz="3000" dirty="0"/>
              <a:t> </a:t>
            </a:r>
            <a:r>
              <a:rPr lang="en-US" sz="3000" dirty="0" err="1"/>
              <a:t>fermentum</a:t>
            </a:r>
            <a:r>
              <a:rPr lang="en-US" sz="3000" dirty="0"/>
              <a:t> </a:t>
            </a:r>
            <a:r>
              <a:rPr lang="en-US" sz="3000" dirty="0" err="1"/>
              <a:t>eu</a:t>
            </a:r>
            <a:r>
              <a:rPr lang="en-US" sz="3000" dirty="0"/>
              <a:t> sem. </a:t>
            </a:r>
            <a:r>
              <a:rPr lang="en-US" sz="3000" dirty="0" err="1"/>
              <a:t>Curabitur</a:t>
            </a:r>
            <a:r>
              <a:rPr lang="en-US" sz="3000" dirty="0"/>
              <a:t> ligula </a:t>
            </a:r>
            <a:r>
              <a:rPr lang="en-US" sz="3000" dirty="0" err="1"/>
              <a:t>odio</a:t>
            </a:r>
            <a:r>
              <a:rPr lang="en-US" sz="3000" dirty="0"/>
              <a:t>, </a:t>
            </a:r>
            <a:r>
              <a:rPr lang="en-US" sz="3000" dirty="0" err="1"/>
              <a:t>facilisis</a:t>
            </a:r>
            <a:r>
              <a:rPr lang="en-US" sz="3000" dirty="0"/>
              <a:t> in </a:t>
            </a:r>
            <a:r>
              <a:rPr lang="en-US" sz="3000" dirty="0" err="1"/>
              <a:t>tincidunt</a:t>
            </a:r>
            <a:r>
              <a:rPr lang="en-US" sz="3000" dirty="0"/>
              <a:t> </a:t>
            </a:r>
            <a:r>
              <a:rPr lang="en-US" sz="3000" dirty="0" err="1"/>
              <a:t>vel</a:t>
            </a:r>
            <a:r>
              <a:rPr lang="en-US" sz="3000" dirty="0"/>
              <a:t>, </a:t>
            </a:r>
            <a:r>
              <a:rPr lang="en-US" sz="3000" dirty="0" err="1"/>
              <a:t>scelerisque</a:t>
            </a:r>
            <a:r>
              <a:rPr lang="en-US" sz="3000" dirty="0"/>
              <a:t> </a:t>
            </a:r>
            <a:r>
              <a:rPr lang="en-US" sz="3000" dirty="0" err="1"/>
              <a:t>quis</a:t>
            </a:r>
            <a:r>
              <a:rPr lang="en-US" sz="3000" dirty="0"/>
              <a:t> </a:t>
            </a:r>
            <a:r>
              <a:rPr lang="en-US" sz="3000" dirty="0" err="1"/>
              <a:t>nulla</a:t>
            </a:r>
            <a:r>
              <a:rPr lang="en-US" sz="3000" dirty="0"/>
              <a:t>. </a:t>
            </a:r>
            <a:r>
              <a:rPr lang="en-US" sz="3000" dirty="0" err="1"/>
              <a:t>Vivamus</a:t>
            </a:r>
            <a:r>
              <a:rPr lang="en-US" sz="3000" dirty="0"/>
              <a:t> </a:t>
            </a:r>
            <a:r>
              <a:rPr lang="en-US" sz="3000" dirty="0" err="1"/>
              <a:t>interdum</a:t>
            </a:r>
            <a:r>
              <a:rPr lang="en-US" sz="3000" dirty="0"/>
              <a:t> magna </a:t>
            </a:r>
            <a:r>
              <a:rPr lang="en-US" sz="3000" dirty="0" err="1"/>
              <a:t>quis</a:t>
            </a:r>
            <a:r>
              <a:rPr lang="en-US" sz="3000" dirty="0"/>
              <a:t> </a:t>
            </a:r>
            <a:r>
              <a:rPr lang="en-US" sz="3000" dirty="0" err="1"/>
              <a:t>mauris</a:t>
            </a:r>
            <a:r>
              <a:rPr lang="en-US" sz="3000" dirty="0"/>
              <a:t> </a:t>
            </a:r>
            <a:r>
              <a:rPr lang="en-US" sz="3000" dirty="0" err="1"/>
              <a:t>facilisis</a:t>
            </a:r>
            <a:r>
              <a:rPr lang="en-US" sz="3000" dirty="0"/>
              <a:t> </a:t>
            </a:r>
            <a:r>
              <a:rPr lang="en-US" sz="3000" dirty="0" err="1"/>
              <a:t>ornare</a:t>
            </a:r>
            <a:r>
              <a:rPr lang="en-US" sz="3000" dirty="0"/>
              <a:t>. </a:t>
            </a:r>
            <a:r>
              <a:rPr lang="en-US" sz="3000" dirty="0" err="1"/>
              <a:t>Nunc</a:t>
            </a:r>
            <a:r>
              <a:rPr lang="en-US" sz="3000" dirty="0"/>
              <a:t> </a:t>
            </a:r>
            <a:r>
              <a:rPr lang="en-US" sz="3000" dirty="0" err="1"/>
              <a:t>eget</a:t>
            </a:r>
            <a:r>
              <a:rPr lang="en-US" sz="3000" dirty="0"/>
              <a:t> </a:t>
            </a:r>
            <a:r>
              <a:rPr lang="en-US" sz="3000" dirty="0" err="1"/>
              <a:t>lectus</a:t>
            </a:r>
            <a:r>
              <a:rPr lang="en-US" sz="3000" dirty="0"/>
              <a:t> </a:t>
            </a:r>
            <a:r>
              <a:rPr lang="en-US" sz="3000" dirty="0" err="1"/>
              <a:t>massa</a:t>
            </a:r>
            <a:r>
              <a:rPr lang="en-US" sz="3000" dirty="0"/>
              <a:t>, </a:t>
            </a:r>
            <a:r>
              <a:rPr lang="en-US" sz="3000" dirty="0" err="1"/>
              <a:t>quis</a:t>
            </a:r>
            <a:r>
              <a:rPr lang="en-US" sz="3000" dirty="0"/>
              <a:t> </a:t>
            </a:r>
            <a:r>
              <a:rPr lang="en-US" sz="3000" dirty="0" err="1"/>
              <a:t>ullamcorper</a:t>
            </a:r>
            <a:r>
              <a:rPr lang="en-US" sz="3000" dirty="0"/>
              <a:t> </a:t>
            </a:r>
            <a:r>
              <a:rPr lang="en-US" sz="3000" dirty="0" err="1"/>
              <a:t>libero</a:t>
            </a:r>
            <a:r>
              <a:rPr lang="en-US" sz="3000" dirty="0"/>
              <a:t>. </a:t>
            </a:r>
            <a:r>
              <a:rPr lang="en-US" sz="3000" dirty="0" err="1"/>
              <a:t>Pellentesque</a:t>
            </a:r>
            <a:r>
              <a:rPr lang="en-US" sz="3000" dirty="0"/>
              <a:t> habitant </a:t>
            </a:r>
            <a:r>
              <a:rPr lang="en-US" sz="3000" dirty="0" err="1"/>
              <a:t>morbi</a:t>
            </a:r>
            <a:r>
              <a:rPr lang="en-US" sz="3000" dirty="0"/>
              <a:t> </a:t>
            </a:r>
            <a:r>
              <a:rPr lang="en-US" sz="3000" dirty="0" err="1"/>
              <a:t>tristique</a:t>
            </a:r>
            <a:r>
              <a:rPr lang="en-US" sz="3000" dirty="0"/>
              <a:t> </a:t>
            </a:r>
            <a:r>
              <a:rPr lang="en-US" sz="3000" dirty="0" err="1"/>
              <a:t>senectus</a:t>
            </a:r>
            <a:r>
              <a:rPr lang="en-US" sz="3000" dirty="0"/>
              <a:t> et </a:t>
            </a:r>
            <a:r>
              <a:rPr lang="en-US" sz="3000" dirty="0" err="1"/>
              <a:t>netus</a:t>
            </a:r>
            <a:r>
              <a:rPr lang="en-US" sz="3000" dirty="0"/>
              <a:t> et </a:t>
            </a:r>
            <a:r>
              <a:rPr lang="en-US" sz="3000" dirty="0" err="1"/>
              <a:t>malesuada</a:t>
            </a:r>
            <a:r>
              <a:rPr lang="en-US" sz="3000" dirty="0"/>
              <a:t> fames ac </a:t>
            </a:r>
            <a:r>
              <a:rPr lang="en-US" sz="3000" dirty="0" err="1"/>
              <a:t>turpis</a:t>
            </a:r>
            <a:r>
              <a:rPr lang="en-US" sz="3000" dirty="0"/>
              <a:t> </a:t>
            </a:r>
            <a:r>
              <a:rPr lang="en-US" sz="3000" dirty="0" err="1"/>
              <a:t>egestas</a:t>
            </a:r>
            <a:r>
              <a:rPr lang="en-US" sz="3000" dirty="0"/>
              <a:t>. </a:t>
            </a:r>
            <a:r>
              <a:rPr lang="en-US" sz="3000" dirty="0" err="1"/>
              <a:t>Praesent</a:t>
            </a:r>
            <a:r>
              <a:rPr lang="en-US" sz="3000" dirty="0"/>
              <a:t> </a:t>
            </a:r>
            <a:r>
              <a:rPr lang="en-US" sz="3000" dirty="0" err="1"/>
              <a:t>volutpat</a:t>
            </a:r>
            <a:r>
              <a:rPr lang="en-US" sz="3000" dirty="0"/>
              <a:t> </a:t>
            </a:r>
            <a:r>
              <a:rPr lang="en-US" sz="3000" dirty="0" err="1"/>
              <a:t>ipsum</a:t>
            </a:r>
            <a:r>
              <a:rPr lang="en-US" sz="3000" dirty="0"/>
              <a:t> </a:t>
            </a:r>
            <a:r>
              <a:rPr lang="en-US" sz="3000" dirty="0" err="1"/>
              <a:t>eu</a:t>
            </a:r>
            <a:r>
              <a:rPr lang="en-US" sz="3000" dirty="0"/>
              <a:t> </a:t>
            </a:r>
            <a:r>
              <a:rPr lang="en-US" sz="3000" dirty="0" err="1"/>
              <a:t>justo</a:t>
            </a:r>
            <a:r>
              <a:rPr lang="en-US" sz="3000" dirty="0"/>
              <a:t> </a:t>
            </a:r>
            <a:r>
              <a:rPr lang="en-US" sz="3000" dirty="0" err="1"/>
              <a:t>aliquam</a:t>
            </a:r>
            <a:r>
              <a:rPr lang="en-US" sz="3000" dirty="0"/>
              <a:t> </a:t>
            </a:r>
            <a:r>
              <a:rPr lang="en-US" sz="3000" dirty="0" err="1"/>
              <a:t>lacinia</a:t>
            </a:r>
            <a:r>
              <a:rPr lang="en-US" sz="3000" dirty="0"/>
              <a:t>. </a:t>
            </a:r>
            <a:r>
              <a:rPr lang="en-US" sz="3000" dirty="0" err="1"/>
              <a:t>Sed</a:t>
            </a:r>
            <a:r>
              <a:rPr lang="en-US" sz="3000" dirty="0"/>
              <a:t> </a:t>
            </a:r>
            <a:r>
              <a:rPr lang="en-US" sz="3000" dirty="0" err="1"/>
              <a:t>interdum</a:t>
            </a:r>
            <a:r>
              <a:rPr lang="en-US" sz="3000" dirty="0"/>
              <a:t> </a:t>
            </a:r>
            <a:r>
              <a:rPr lang="en-US" sz="3000" dirty="0" err="1"/>
              <a:t>ipsum</a:t>
            </a:r>
            <a:r>
              <a:rPr lang="en-US" sz="3000" dirty="0"/>
              <a:t> vitae dui </a:t>
            </a:r>
            <a:r>
              <a:rPr lang="en-US" sz="3000" dirty="0" err="1"/>
              <a:t>dapibus</a:t>
            </a:r>
            <a:r>
              <a:rPr lang="en-US" sz="3000" dirty="0"/>
              <a:t> </a:t>
            </a:r>
            <a:r>
              <a:rPr lang="en-US" sz="3000" dirty="0" err="1"/>
              <a:t>pharetra</a:t>
            </a:r>
            <a:r>
              <a:rPr lang="en-US" sz="3000" dirty="0"/>
              <a:t>. </a:t>
            </a:r>
            <a:r>
              <a:rPr lang="en-US" sz="3000" dirty="0" err="1"/>
              <a:t>Donec</a:t>
            </a:r>
            <a:r>
              <a:rPr lang="en-US" sz="3000" dirty="0"/>
              <a:t> ac </a:t>
            </a:r>
            <a:r>
              <a:rPr lang="en-US" sz="3000" dirty="0" err="1"/>
              <a:t>eros</a:t>
            </a:r>
            <a:r>
              <a:rPr lang="en-US" sz="3000" dirty="0"/>
              <a:t> et </a:t>
            </a:r>
            <a:r>
              <a:rPr lang="en-US" sz="3000" dirty="0" err="1"/>
              <a:t>turpis</a:t>
            </a:r>
            <a:r>
              <a:rPr lang="en-US" sz="3000" dirty="0"/>
              <a:t> </a:t>
            </a:r>
            <a:r>
              <a:rPr lang="en-US" sz="3000" dirty="0" err="1"/>
              <a:t>mollis</a:t>
            </a:r>
            <a:r>
              <a:rPr lang="en-US" sz="3000" dirty="0"/>
              <a:t> </a:t>
            </a:r>
            <a:r>
              <a:rPr lang="en-US" sz="3000" dirty="0" err="1"/>
              <a:t>pharetra</a:t>
            </a:r>
            <a:r>
              <a:rPr lang="en-US" sz="3000" dirty="0"/>
              <a:t>. </a:t>
            </a:r>
            <a:r>
              <a:rPr lang="en-US" sz="3000" dirty="0" err="1"/>
              <a:t>Sed</a:t>
            </a:r>
            <a:r>
              <a:rPr lang="en-US" sz="3000" dirty="0"/>
              <a:t> </a:t>
            </a:r>
            <a:r>
              <a:rPr lang="en-US" sz="3000" dirty="0" err="1"/>
              <a:t>eu</a:t>
            </a:r>
            <a:r>
              <a:rPr lang="en-US" sz="3000" dirty="0"/>
              <a:t> </a:t>
            </a:r>
            <a:r>
              <a:rPr lang="en-US" sz="3000" dirty="0" err="1"/>
              <a:t>arcu</a:t>
            </a:r>
            <a:r>
              <a:rPr lang="en-US" sz="3000" dirty="0"/>
              <a:t> </a:t>
            </a:r>
            <a:r>
              <a:rPr lang="en-US" sz="3000" dirty="0" err="1"/>
              <a:t>neque</a:t>
            </a:r>
            <a:r>
              <a:rPr lang="en-US" sz="3000" dirty="0"/>
              <a:t>. Integer </a:t>
            </a:r>
            <a:r>
              <a:rPr lang="en-US" sz="3000" dirty="0" err="1"/>
              <a:t>auctor</a:t>
            </a:r>
            <a:r>
              <a:rPr lang="en-US" sz="3000" dirty="0"/>
              <a:t> </a:t>
            </a:r>
            <a:r>
              <a:rPr lang="en-US" sz="3000" dirty="0" err="1"/>
              <a:t>nibh</a:t>
            </a:r>
            <a:r>
              <a:rPr lang="en-US" sz="3000" dirty="0"/>
              <a:t> </a:t>
            </a:r>
            <a:r>
              <a:rPr lang="en-US" sz="3000" dirty="0" err="1"/>
              <a:t>eu</a:t>
            </a:r>
            <a:r>
              <a:rPr lang="en-US" sz="3000" dirty="0"/>
              <a:t> </a:t>
            </a:r>
            <a:r>
              <a:rPr lang="en-US" sz="3000" dirty="0" err="1"/>
              <a:t>sem</a:t>
            </a:r>
            <a:r>
              <a:rPr lang="en-US" sz="3000" dirty="0"/>
              <a:t> </a:t>
            </a:r>
            <a:r>
              <a:rPr lang="en-US" sz="3000" dirty="0" err="1"/>
              <a:t>viverra</a:t>
            </a:r>
            <a:r>
              <a:rPr lang="en-US" sz="3000" dirty="0"/>
              <a:t> et </a:t>
            </a:r>
            <a:r>
              <a:rPr lang="en-US" sz="3000" dirty="0" err="1"/>
              <a:t>consectetur</a:t>
            </a:r>
            <a:r>
              <a:rPr lang="en-US" sz="3000" dirty="0"/>
              <a:t> </a:t>
            </a:r>
            <a:r>
              <a:rPr lang="en-US" sz="3000" dirty="0" err="1"/>
              <a:t>justo</a:t>
            </a:r>
            <a:r>
              <a:rPr lang="en-US" sz="3000" dirty="0"/>
              <a:t> </a:t>
            </a:r>
            <a:r>
              <a:rPr lang="en-US" sz="3000" dirty="0" err="1"/>
              <a:t>tristique</a:t>
            </a:r>
            <a:r>
              <a:rPr lang="en-US" sz="3000" dirty="0"/>
              <a:t>. </a:t>
            </a:r>
            <a:r>
              <a:rPr lang="en-US" sz="3000" dirty="0" err="1"/>
              <a:t>Sed</a:t>
            </a:r>
            <a:r>
              <a:rPr lang="en-US" sz="3000" dirty="0"/>
              <a:t> non </a:t>
            </a:r>
            <a:r>
              <a:rPr lang="en-US" sz="3000" dirty="0" err="1"/>
              <a:t>urna</a:t>
            </a:r>
            <a:r>
              <a:rPr lang="en-US" sz="3000" dirty="0"/>
              <a:t> </a:t>
            </a:r>
            <a:r>
              <a:rPr lang="en-US" sz="3000" dirty="0" err="1"/>
              <a:t>leo</a:t>
            </a:r>
            <a:r>
              <a:rPr lang="en-US" sz="3000" dirty="0"/>
              <a:t>, </a:t>
            </a:r>
            <a:r>
              <a:rPr lang="en-US" sz="3000" dirty="0" err="1"/>
              <a:t>vel</a:t>
            </a:r>
            <a:r>
              <a:rPr lang="en-US" sz="3000" dirty="0"/>
              <a:t> </a:t>
            </a:r>
            <a:r>
              <a:rPr lang="en-US" sz="3000" dirty="0" err="1"/>
              <a:t>cursus</a:t>
            </a:r>
            <a:r>
              <a:rPr lang="en-US" sz="3000" dirty="0"/>
              <a:t> </a:t>
            </a:r>
            <a:r>
              <a:rPr lang="en-US" sz="3000" dirty="0" err="1"/>
              <a:t>nulla</a:t>
            </a:r>
            <a:r>
              <a:rPr lang="en-US" sz="3000" dirty="0"/>
              <a:t>. </a:t>
            </a:r>
            <a:r>
              <a:rPr lang="en-US" sz="3000" dirty="0" err="1"/>
              <a:t>Nullam</a:t>
            </a:r>
            <a:r>
              <a:rPr lang="en-US" sz="3000" dirty="0"/>
              <a:t> </a:t>
            </a:r>
            <a:r>
              <a:rPr lang="en-US" sz="3000" dirty="0" err="1"/>
              <a:t>tristique</a:t>
            </a:r>
            <a:r>
              <a:rPr lang="en-US" sz="3000" dirty="0"/>
              <a:t> </a:t>
            </a:r>
            <a:r>
              <a:rPr lang="en-US" sz="3000" dirty="0" err="1"/>
              <a:t>laoreet</a:t>
            </a:r>
            <a:r>
              <a:rPr lang="en-US" sz="3000" dirty="0"/>
              <a:t> </a:t>
            </a:r>
            <a:r>
              <a:rPr lang="en-US" sz="3000" dirty="0" err="1"/>
              <a:t>diam</a:t>
            </a:r>
            <a:r>
              <a:rPr lang="en-US" sz="3000" dirty="0"/>
              <a:t> a </a:t>
            </a:r>
            <a:r>
              <a:rPr lang="en-US" sz="3000" dirty="0" err="1"/>
              <a:t>consequat</a:t>
            </a:r>
            <a:r>
              <a:rPr lang="en-US" sz="3000" dirty="0"/>
              <a:t>. </a:t>
            </a:r>
            <a:r>
              <a:rPr lang="en-US" sz="3000" dirty="0" err="1"/>
              <a:t>Sed</a:t>
            </a:r>
            <a:r>
              <a:rPr lang="en-US" sz="3000" dirty="0"/>
              <a:t> </a:t>
            </a:r>
            <a:r>
              <a:rPr lang="en-US" sz="3000" dirty="0" err="1"/>
              <a:t>condimentum</a:t>
            </a:r>
            <a:r>
              <a:rPr lang="en-US" sz="3000" dirty="0"/>
              <a:t> </a:t>
            </a:r>
            <a:r>
              <a:rPr lang="en-US" sz="3000" dirty="0" err="1"/>
              <a:t>convallis</a:t>
            </a:r>
            <a:r>
              <a:rPr lang="en-US" sz="3000" dirty="0"/>
              <a:t> </a:t>
            </a:r>
            <a:r>
              <a:rPr lang="en-US" sz="3000" dirty="0" err="1"/>
              <a:t>orci</a:t>
            </a:r>
            <a:r>
              <a:rPr lang="en-US" sz="3000" dirty="0"/>
              <a:t>, </a:t>
            </a:r>
            <a:r>
              <a:rPr lang="en-US" sz="3000" dirty="0" err="1"/>
              <a:t>eu</a:t>
            </a:r>
            <a:r>
              <a:rPr lang="en-US" sz="3000" dirty="0"/>
              <a:t> </a:t>
            </a:r>
            <a:r>
              <a:rPr lang="en-US" sz="3000" dirty="0" err="1"/>
              <a:t>dignissim</a:t>
            </a:r>
            <a:r>
              <a:rPr lang="en-US" sz="3000" dirty="0"/>
              <a:t> ante </a:t>
            </a:r>
            <a:r>
              <a:rPr lang="en-US" sz="3000" dirty="0" err="1"/>
              <a:t>elementum</a:t>
            </a:r>
            <a:r>
              <a:rPr lang="en-US" sz="3000" dirty="0"/>
              <a:t> ac. </a:t>
            </a:r>
            <a:r>
              <a:rPr lang="en-US" sz="3000" dirty="0" err="1"/>
              <a:t>Donec</a:t>
            </a:r>
            <a:r>
              <a:rPr lang="en-US" sz="3000" dirty="0"/>
              <a:t> quam </a:t>
            </a:r>
            <a:r>
              <a:rPr lang="en-US" sz="3000" dirty="0" err="1"/>
              <a:t>tellus</a:t>
            </a:r>
            <a:r>
              <a:rPr lang="en-US" sz="3000" dirty="0"/>
              <a:t>, </a:t>
            </a:r>
            <a:r>
              <a:rPr lang="en-US" sz="3000" dirty="0" err="1"/>
              <a:t>fringilla</a:t>
            </a:r>
            <a:r>
              <a:rPr lang="en-US" sz="3000" dirty="0"/>
              <a:t> </a:t>
            </a:r>
            <a:r>
              <a:rPr lang="en-US" sz="3000" dirty="0" err="1"/>
              <a:t>vel</a:t>
            </a:r>
            <a:r>
              <a:rPr lang="en-US" sz="3000" dirty="0"/>
              <a:t> </a:t>
            </a:r>
            <a:r>
              <a:rPr lang="en-US" sz="3000" dirty="0" err="1"/>
              <a:t>gravida</a:t>
            </a:r>
            <a:r>
              <a:rPr lang="en-US" sz="3000" dirty="0"/>
              <a:t> sit </a:t>
            </a:r>
            <a:r>
              <a:rPr lang="en-US" sz="3000" dirty="0" err="1"/>
              <a:t>amet</a:t>
            </a:r>
            <a:r>
              <a:rPr lang="en-US" sz="3000" dirty="0"/>
              <a:t>, </a:t>
            </a:r>
            <a:r>
              <a:rPr lang="en-US" sz="3000" dirty="0" err="1"/>
              <a:t>egestas</a:t>
            </a:r>
            <a:r>
              <a:rPr lang="en-US" sz="3000" dirty="0"/>
              <a:t> id </a:t>
            </a:r>
            <a:r>
              <a:rPr lang="en-US" sz="3000" dirty="0" err="1"/>
              <a:t>nulla</a:t>
            </a:r>
            <a:r>
              <a:rPr lang="en-US" sz="3000" dirty="0"/>
              <a:t>. </a:t>
            </a:r>
          </a:p>
          <a:p>
            <a:pPr>
              <a:spcAft>
                <a:spcPts val="1800"/>
              </a:spcAft>
            </a:pPr>
            <a:r>
              <a:rPr lang="en-US" sz="3000" dirty="0" err="1"/>
              <a:t>Proin</a:t>
            </a:r>
            <a:r>
              <a:rPr lang="en-US" sz="3000" dirty="0"/>
              <a:t> </a:t>
            </a:r>
            <a:r>
              <a:rPr lang="en-US" sz="3000" dirty="0" err="1"/>
              <a:t>eget</a:t>
            </a:r>
            <a:r>
              <a:rPr lang="en-US" sz="3000" dirty="0"/>
              <a:t> </a:t>
            </a:r>
            <a:r>
              <a:rPr lang="en-US" sz="3000" dirty="0" err="1"/>
              <a:t>velit</a:t>
            </a:r>
            <a:r>
              <a:rPr lang="en-US" sz="3000" dirty="0"/>
              <a:t> </a:t>
            </a:r>
            <a:r>
              <a:rPr lang="en-US" sz="3000" dirty="0" err="1"/>
              <a:t>nisl</a:t>
            </a:r>
            <a:r>
              <a:rPr lang="en-US" sz="3000" dirty="0"/>
              <a:t>. </a:t>
            </a:r>
            <a:r>
              <a:rPr lang="en-US" sz="3000" dirty="0" err="1"/>
              <a:t>Morbi</a:t>
            </a:r>
            <a:r>
              <a:rPr lang="en-US" sz="3000" dirty="0"/>
              <a:t> </a:t>
            </a:r>
            <a:r>
              <a:rPr lang="en-US" sz="3000" dirty="0" err="1"/>
              <a:t>lacinia</a:t>
            </a:r>
            <a:r>
              <a:rPr lang="en-US" sz="3000" dirty="0"/>
              <a:t> </a:t>
            </a:r>
            <a:r>
              <a:rPr lang="en-US" sz="3000" dirty="0" err="1"/>
              <a:t>volutPellentesque</a:t>
            </a:r>
            <a:r>
              <a:rPr lang="en-US" sz="3000" dirty="0"/>
              <a:t> semper </a:t>
            </a:r>
            <a:r>
              <a:rPr lang="en-US" sz="3000" dirty="0" err="1"/>
              <a:t>vehicula</a:t>
            </a:r>
            <a:r>
              <a:rPr lang="en-US" sz="3000" dirty="0"/>
              <a:t> </a:t>
            </a:r>
            <a:r>
              <a:rPr lang="en-US" sz="3000" dirty="0" err="1"/>
              <a:t>turpis</a:t>
            </a:r>
            <a:r>
              <a:rPr lang="en-US" sz="3000" dirty="0"/>
              <a:t> </a:t>
            </a:r>
            <a:r>
              <a:rPr lang="en-US" sz="3000" dirty="0" err="1"/>
              <a:t>facilisis</a:t>
            </a:r>
            <a:r>
              <a:rPr lang="en-US" sz="3000" dirty="0"/>
              <a:t> </a:t>
            </a:r>
            <a:r>
              <a:rPr lang="en-US" sz="3000" dirty="0" err="1"/>
              <a:t>interdum</a:t>
            </a:r>
            <a:r>
              <a:rPr lang="en-US" sz="3000" dirty="0"/>
              <a:t>. </a:t>
            </a:r>
            <a:r>
              <a:rPr lang="en-US" sz="3000" dirty="0" err="1"/>
              <a:t>Aliquam</a:t>
            </a:r>
            <a:r>
              <a:rPr lang="en-US" sz="3000" dirty="0"/>
              <a:t> </a:t>
            </a:r>
            <a:r>
              <a:rPr lang="en-US" sz="3000" dirty="0" err="1"/>
              <a:t>sodales</a:t>
            </a:r>
            <a:r>
              <a:rPr lang="en-US" sz="3000" dirty="0"/>
              <a:t> </a:t>
            </a:r>
            <a:r>
              <a:rPr lang="en-US" sz="3000" dirty="0" err="1"/>
              <a:t>purus</a:t>
            </a:r>
            <a:r>
              <a:rPr lang="en-US" sz="3000" dirty="0"/>
              <a:t> a ligula </a:t>
            </a:r>
            <a:r>
              <a:rPr lang="en-US" sz="3000" dirty="0" err="1"/>
              <a:t>venenatis</a:t>
            </a:r>
            <a:r>
              <a:rPr lang="en-US" sz="3000" dirty="0"/>
              <a:t> id </a:t>
            </a:r>
            <a:r>
              <a:rPr lang="en-US" sz="3000" dirty="0" err="1"/>
              <a:t>imperdiet</a:t>
            </a:r>
            <a:r>
              <a:rPr lang="en-US" sz="3000" dirty="0"/>
              <a:t> </a:t>
            </a:r>
            <a:r>
              <a:rPr lang="en-US" sz="3000" dirty="0" err="1"/>
              <a:t>sem</a:t>
            </a:r>
            <a:r>
              <a:rPr lang="en-US" sz="3000" dirty="0"/>
              <a:t> </a:t>
            </a:r>
            <a:r>
              <a:rPr lang="en-US" sz="3000" dirty="0" err="1"/>
              <a:t>posuere</a:t>
            </a:r>
            <a:r>
              <a:rPr lang="en-US" sz="3000" dirty="0"/>
              <a:t>. </a:t>
            </a:r>
            <a:r>
              <a:rPr lang="en-US" sz="3000" dirty="0" err="1"/>
              <a:t>Proin</a:t>
            </a:r>
            <a:r>
              <a:rPr lang="en-US" sz="3000" dirty="0"/>
              <a:t> in </a:t>
            </a:r>
            <a:r>
              <a:rPr lang="en-US" sz="3000" dirty="0" err="1"/>
              <a:t>imperdiet</a:t>
            </a:r>
            <a:r>
              <a:rPr lang="en-US" sz="3000" dirty="0"/>
              <a:t> </a:t>
            </a:r>
            <a:r>
              <a:rPr lang="en-US" sz="3000" dirty="0" err="1"/>
              <a:t>neque</a:t>
            </a:r>
            <a:r>
              <a:rPr lang="en-US" sz="3000" dirty="0"/>
              <a:t>. </a:t>
            </a:r>
            <a:r>
              <a:rPr lang="en-US" sz="3000" dirty="0" err="1"/>
              <a:t>Pellentesque</a:t>
            </a:r>
            <a:r>
              <a:rPr lang="en-US" sz="3000" dirty="0"/>
              <a:t> </a:t>
            </a:r>
            <a:r>
              <a:rPr lang="en-US" sz="3000" dirty="0" err="1"/>
              <a:t>nec</a:t>
            </a:r>
            <a:r>
              <a:rPr lang="en-US" sz="3000" dirty="0"/>
              <a:t> </a:t>
            </a:r>
            <a:r>
              <a:rPr lang="en-US" sz="3000" dirty="0" err="1"/>
              <a:t>malesuada</a:t>
            </a:r>
            <a:r>
              <a:rPr lang="en-US" sz="3000" dirty="0"/>
              <a:t> </a:t>
            </a:r>
            <a:r>
              <a:rPr lang="en-US" sz="3000" dirty="0" err="1"/>
              <a:t>erat</a:t>
            </a:r>
            <a:r>
              <a:rPr lang="en-US" sz="3000" dirty="0"/>
              <a:t>. </a:t>
            </a:r>
            <a:r>
              <a:rPr lang="en-US" sz="3000" dirty="0" err="1"/>
              <a:t>Praesent</a:t>
            </a:r>
            <a:r>
              <a:rPr lang="en-US" sz="3000" dirty="0"/>
              <a:t> </a:t>
            </a:r>
            <a:r>
              <a:rPr lang="en-US" sz="3000" dirty="0" err="1"/>
              <a:t>aliquam</a:t>
            </a:r>
            <a:r>
              <a:rPr lang="en-US" sz="3000" dirty="0"/>
              <a:t>, </a:t>
            </a:r>
            <a:r>
              <a:rPr lang="en-US" sz="3000" dirty="0" err="1"/>
              <a:t>augue</a:t>
            </a:r>
            <a:r>
              <a:rPr lang="en-US" sz="3000" dirty="0"/>
              <a:t> non </a:t>
            </a:r>
            <a:r>
              <a:rPr lang="en-US" sz="3000" dirty="0" err="1"/>
              <a:t>pharetra</a:t>
            </a:r>
            <a:r>
              <a:rPr lang="en-US" sz="3000" dirty="0"/>
              <a:t> </a:t>
            </a:r>
            <a:r>
              <a:rPr lang="en-US" sz="3000" dirty="0" err="1"/>
              <a:t>laoreet</a:t>
            </a:r>
            <a:r>
              <a:rPr lang="en-US" sz="3000" dirty="0"/>
              <a:t>, </a:t>
            </a:r>
            <a:r>
              <a:rPr lang="en-US" sz="3000" dirty="0" err="1"/>
              <a:t>ipsum</a:t>
            </a:r>
            <a:r>
              <a:rPr lang="en-US" sz="3000" dirty="0"/>
              <a:t> </a:t>
            </a:r>
            <a:r>
              <a:rPr lang="en-US" sz="3000" dirty="0" err="1"/>
              <a:t>sem</a:t>
            </a:r>
            <a:r>
              <a:rPr lang="en-US" sz="3000" dirty="0"/>
              <a:t> </a:t>
            </a:r>
            <a:r>
              <a:rPr lang="en-US" sz="3000" dirty="0" err="1"/>
              <a:t>vulputate</a:t>
            </a:r>
            <a:r>
              <a:rPr lang="en-US" sz="3000" dirty="0"/>
              <a:t> dolor, in </a:t>
            </a:r>
            <a:r>
              <a:rPr lang="en-US" sz="3000" dirty="0" err="1"/>
              <a:t>pulvinar</a:t>
            </a:r>
            <a:r>
              <a:rPr lang="en-US" sz="3000" dirty="0"/>
              <a:t> </a:t>
            </a:r>
            <a:r>
              <a:rPr lang="en-US" sz="3000" dirty="0" err="1"/>
              <a:t>tortor</a:t>
            </a:r>
            <a:r>
              <a:rPr lang="en-US" sz="3000" dirty="0"/>
              <a:t> mi at </a:t>
            </a:r>
            <a:r>
              <a:rPr lang="en-US" sz="3000" dirty="0" err="1"/>
              <a:t>purus</a:t>
            </a:r>
            <a:r>
              <a:rPr lang="en-US" sz="3000" dirty="0"/>
              <a:t>. </a:t>
            </a:r>
            <a:r>
              <a:rPr lang="en-US" sz="3000" dirty="0" err="1"/>
              <a:t>Nulla</a:t>
            </a:r>
            <a:r>
              <a:rPr lang="en-US" sz="3000" dirty="0"/>
              <a:t> </a:t>
            </a:r>
            <a:r>
              <a:rPr lang="en-US" sz="3000" dirty="0" err="1"/>
              <a:t>facilisi</a:t>
            </a:r>
            <a:r>
              <a:rPr lang="en-US" sz="3000" dirty="0"/>
              <a:t>. </a:t>
            </a:r>
            <a:r>
              <a:rPr lang="en-US" sz="3000" dirty="0" err="1"/>
              <a:t>Nunc</a:t>
            </a:r>
            <a:r>
              <a:rPr lang="en-US" sz="3000" dirty="0"/>
              <a:t> ac </a:t>
            </a:r>
            <a:r>
              <a:rPr lang="en-US" sz="3000" dirty="0" err="1"/>
              <a:t>odio</a:t>
            </a:r>
            <a:r>
              <a:rPr lang="en-US" sz="3000" dirty="0"/>
              <a:t> in </a:t>
            </a:r>
            <a:r>
              <a:rPr lang="en-US" sz="3000" dirty="0" err="1"/>
              <a:t>risus</a:t>
            </a:r>
            <a:r>
              <a:rPr lang="en-US" sz="3000" dirty="0"/>
              <a:t> </a:t>
            </a:r>
            <a:r>
              <a:rPr lang="en-US" sz="3000" dirty="0" err="1"/>
              <a:t>tristique</a:t>
            </a:r>
            <a:r>
              <a:rPr lang="en-US" sz="3000" dirty="0"/>
              <a:t> </a:t>
            </a:r>
            <a:r>
              <a:rPr lang="en-US" sz="3000" dirty="0" err="1"/>
              <a:t>commodo</a:t>
            </a:r>
            <a:r>
              <a:rPr lang="en-US" sz="3000" dirty="0"/>
              <a:t> a </a:t>
            </a:r>
            <a:r>
              <a:rPr lang="en-US" sz="3000" dirty="0" err="1"/>
              <a:t>eget</a:t>
            </a:r>
            <a:r>
              <a:rPr lang="en-US" sz="3000" dirty="0"/>
              <a:t> </a:t>
            </a:r>
            <a:r>
              <a:rPr lang="en-US" sz="3000" dirty="0" err="1"/>
              <a:t>massa</a:t>
            </a:r>
            <a:r>
              <a:rPr lang="en-US" sz="3000" dirty="0"/>
              <a:t>. </a:t>
            </a:r>
          </a:p>
          <a:p>
            <a:pPr>
              <a:spcAft>
                <a:spcPts val="1800"/>
              </a:spcAft>
            </a:pPr>
            <a:r>
              <a:rPr lang="en-US" sz="3600" b="1" dirty="0">
                <a:solidFill>
                  <a:srgbClr val="5D87A1"/>
                </a:solidFill>
              </a:rPr>
              <a:t>SUBHEAD. LOREM IPSUM</a:t>
            </a:r>
          </a:p>
          <a:p>
            <a:pPr>
              <a:spcAft>
                <a:spcPts val="1800"/>
              </a:spcAft>
            </a:pPr>
            <a:r>
              <a:rPr lang="en-US" sz="3000" dirty="0" err="1"/>
              <a:t>Urna</a:t>
            </a:r>
            <a:r>
              <a:rPr lang="en-US" sz="3000" dirty="0"/>
              <a:t> </a:t>
            </a:r>
            <a:r>
              <a:rPr lang="en-US" sz="3000" dirty="0" err="1"/>
              <a:t>aliquet</a:t>
            </a:r>
            <a:r>
              <a:rPr lang="en-US" sz="3000" dirty="0"/>
              <a:t> </a:t>
            </a:r>
            <a:r>
              <a:rPr lang="en-US" sz="3000" dirty="0" err="1"/>
              <a:t>mattis</a:t>
            </a:r>
            <a:r>
              <a:rPr lang="en-US" sz="3000" dirty="0"/>
              <a:t>. </a:t>
            </a:r>
            <a:r>
              <a:rPr lang="en-US" sz="3000" dirty="0" err="1"/>
              <a:t>Nunc</a:t>
            </a:r>
            <a:r>
              <a:rPr lang="en-US" sz="3000" dirty="0"/>
              <a:t> </a:t>
            </a:r>
            <a:r>
              <a:rPr lang="en-US" sz="3000" dirty="0" err="1"/>
              <a:t>quis</a:t>
            </a:r>
            <a:r>
              <a:rPr lang="en-US" sz="3000" dirty="0"/>
              <a:t> </a:t>
            </a:r>
            <a:r>
              <a:rPr lang="en-US" sz="3000" dirty="0" err="1"/>
              <a:t>enim</a:t>
            </a:r>
            <a:r>
              <a:rPr lang="en-US" sz="3000" dirty="0"/>
              <a:t> </a:t>
            </a:r>
            <a:r>
              <a:rPr lang="en-US" sz="3000" dirty="0" err="1"/>
              <a:t>lorem</a:t>
            </a:r>
            <a:r>
              <a:rPr lang="en-US" sz="3000" dirty="0"/>
              <a:t>, </a:t>
            </a:r>
            <a:r>
              <a:rPr lang="en-US" sz="3000" dirty="0" err="1"/>
              <a:t>aliquam</a:t>
            </a:r>
            <a:r>
              <a:rPr lang="en-US" sz="3000" dirty="0"/>
              <a:t> </a:t>
            </a:r>
            <a:r>
              <a:rPr lang="en-US" sz="3000" dirty="0" err="1"/>
              <a:t>consectetur</a:t>
            </a:r>
            <a:r>
              <a:rPr lang="en-US" sz="3000" dirty="0"/>
              <a:t> </a:t>
            </a:r>
            <a:r>
              <a:rPr lang="en-US" sz="3000" dirty="0" err="1"/>
              <a:t>justo</a:t>
            </a:r>
            <a:r>
              <a:rPr lang="en-US" sz="3000" dirty="0"/>
              <a:t>. </a:t>
            </a:r>
            <a:r>
              <a:rPr lang="en-US" sz="3000" dirty="0" err="1"/>
              <a:t>Ut</a:t>
            </a:r>
            <a:r>
              <a:rPr lang="en-US" sz="3000" dirty="0"/>
              <a:t> </a:t>
            </a:r>
            <a:r>
              <a:rPr lang="en-US" sz="3000" dirty="0" err="1"/>
              <a:t>interdum</a:t>
            </a:r>
            <a:r>
              <a:rPr lang="en-US" sz="3000" dirty="0"/>
              <a:t> </a:t>
            </a:r>
            <a:r>
              <a:rPr lang="en-US" sz="3000" dirty="0" err="1"/>
              <a:t>facilisis</a:t>
            </a:r>
            <a:r>
              <a:rPr lang="en-US" sz="3000" dirty="0"/>
              <a:t> ante </a:t>
            </a:r>
            <a:r>
              <a:rPr lang="en-US" sz="3000" dirty="0" err="1"/>
              <a:t>luctus</a:t>
            </a:r>
            <a:r>
              <a:rPr lang="en-US" sz="3000" dirty="0"/>
              <a:t> </a:t>
            </a:r>
            <a:r>
              <a:rPr lang="en-US" sz="3000" dirty="0" err="1"/>
              <a:t>tincidunt</a:t>
            </a:r>
            <a:r>
              <a:rPr lang="en-US" sz="3000" dirty="0"/>
              <a:t>. </a:t>
            </a:r>
            <a:r>
              <a:rPr lang="en-US" sz="3000" dirty="0" err="1"/>
              <a:t>Aenean</a:t>
            </a:r>
            <a:r>
              <a:rPr lang="en-US" sz="3000" dirty="0"/>
              <a:t> vitae </a:t>
            </a:r>
            <a:r>
              <a:rPr lang="en-US" sz="3000" dirty="0" err="1"/>
              <a:t>sapien</a:t>
            </a:r>
            <a:r>
              <a:rPr lang="en-US" sz="3000" dirty="0"/>
              <a:t> </a:t>
            </a:r>
            <a:r>
              <a:rPr lang="en-US" sz="3000" dirty="0" err="1"/>
              <a:t>nulla</a:t>
            </a:r>
            <a:r>
              <a:rPr lang="en-US" sz="3000" dirty="0"/>
              <a:t>, </a:t>
            </a:r>
            <a:r>
              <a:rPr lang="en-US" sz="3000" dirty="0" err="1"/>
              <a:t>sed</a:t>
            </a:r>
            <a:r>
              <a:rPr lang="en-US" sz="3000" dirty="0"/>
              <a:t> dictum dui. </a:t>
            </a:r>
            <a:r>
              <a:rPr lang="en-US" sz="3000" dirty="0" err="1"/>
              <a:t>Morbi</a:t>
            </a:r>
            <a:r>
              <a:rPr lang="en-US" sz="3000" dirty="0"/>
              <a:t> </a:t>
            </a:r>
            <a:r>
              <a:rPr lang="en-US" sz="3000" dirty="0" err="1"/>
              <a:t>diam</a:t>
            </a:r>
            <a:r>
              <a:rPr lang="en-US" sz="3000" dirty="0"/>
              <a:t> </a:t>
            </a:r>
            <a:r>
              <a:rPr lang="en-US" sz="3000" dirty="0" err="1"/>
              <a:t>lectus</a:t>
            </a:r>
            <a:r>
              <a:rPr lang="en-US" sz="3000" dirty="0"/>
              <a:t>, </a:t>
            </a:r>
            <a:r>
              <a:rPr lang="en-US" sz="3000" dirty="0" err="1"/>
              <a:t>porta</a:t>
            </a:r>
            <a:r>
              <a:rPr lang="en-US" sz="3000" dirty="0"/>
              <a:t> id </a:t>
            </a:r>
            <a:r>
              <a:rPr lang="en-US" sz="3000" dirty="0" err="1"/>
              <a:t>malesuada</a:t>
            </a:r>
            <a:r>
              <a:rPr lang="en-US" sz="3000" dirty="0"/>
              <a:t> </a:t>
            </a:r>
            <a:r>
              <a:rPr lang="en-US" sz="3000" dirty="0" err="1"/>
              <a:t>eu</a:t>
            </a:r>
            <a:r>
              <a:rPr lang="en-US" sz="3000" dirty="0"/>
              <a:t>, </a:t>
            </a:r>
            <a:r>
              <a:rPr lang="en-US" sz="3000" dirty="0" err="1"/>
              <a:t>consequat</a:t>
            </a:r>
            <a:r>
              <a:rPr lang="en-US" sz="3000" dirty="0"/>
              <a:t> a ante. </a:t>
            </a:r>
            <a:r>
              <a:rPr lang="en-US" sz="3000" dirty="0" err="1"/>
              <a:t>Nullam</a:t>
            </a:r>
            <a:r>
              <a:rPr lang="en-US" sz="3000" dirty="0"/>
              <a:t> vitae </a:t>
            </a:r>
            <a:r>
              <a:rPr lang="en-US" sz="3000" dirty="0" err="1"/>
              <a:t>varius</a:t>
            </a:r>
            <a:r>
              <a:rPr lang="en-US" sz="3000" dirty="0"/>
              <a:t> est. </a:t>
            </a:r>
            <a:r>
              <a:rPr lang="en-US" sz="3000" dirty="0" err="1"/>
              <a:t>Vivamus</a:t>
            </a:r>
            <a:r>
              <a:rPr lang="en-US" sz="3000" dirty="0"/>
              <a:t> ac </a:t>
            </a:r>
            <a:r>
              <a:rPr lang="en-US" sz="3000" dirty="0" err="1"/>
              <a:t>libero</a:t>
            </a:r>
            <a:r>
              <a:rPr lang="en-US" sz="3000" dirty="0"/>
              <a:t> </a:t>
            </a:r>
            <a:r>
              <a:rPr lang="en-US" sz="3000" dirty="0" err="1"/>
              <a:t>ut</a:t>
            </a:r>
            <a:r>
              <a:rPr lang="en-US" sz="3000" dirty="0"/>
              <a:t> </a:t>
            </a:r>
            <a:r>
              <a:rPr lang="en-US" sz="3000" dirty="0" err="1"/>
              <a:t>arcu</a:t>
            </a:r>
            <a:r>
              <a:rPr lang="en-US" sz="3000" dirty="0"/>
              <a:t> </a:t>
            </a:r>
            <a:r>
              <a:rPr lang="en-US" sz="3000" dirty="0" err="1"/>
              <a:t>accumsan</a:t>
            </a:r>
            <a:r>
              <a:rPr lang="en-US" sz="3000" dirty="0"/>
              <a:t> </a:t>
            </a:r>
            <a:r>
              <a:rPr lang="en-US" sz="3000" dirty="0" err="1"/>
              <a:t>convallis</a:t>
            </a:r>
            <a:r>
              <a:rPr lang="en-US" sz="3000" dirty="0"/>
              <a:t> vitae </a:t>
            </a:r>
            <a:r>
              <a:rPr lang="en-US" sz="3000" dirty="0" err="1"/>
              <a:t>vel</a:t>
            </a:r>
            <a:r>
              <a:rPr lang="en-US" sz="3000" dirty="0"/>
              <a:t> </a:t>
            </a:r>
            <a:r>
              <a:rPr lang="en-US" sz="3000" dirty="0" err="1"/>
              <a:t>leo</a:t>
            </a:r>
            <a:endParaRPr lang="en-US" sz="3000" dirty="0"/>
          </a:p>
        </p:txBody>
      </p:sp>
      <p:sp>
        <p:nvSpPr>
          <p:cNvPr id="28" name="Subtitle 2"/>
          <p:cNvSpPr txBox="1">
            <a:spLocks/>
          </p:cNvSpPr>
          <p:nvPr/>
        </p:nvSpPr>
        <p:spPr>
          <a:xfrm>
            <a:off x="1406151" y="2778448"/>
            <a:ext cx="8550648" cy="21466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191405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3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382811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574216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765621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57027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148432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339837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531243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5400" dirty="0">
                <a:solidFill>
                  <a:srgbClr val="F37321"/>
                </a:solidFill>
              </a:rPr>
              <a:t>Title Subhead. Through the eyes of an elite engineer.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4493200" y="5966473"/>
            <a:ext cx="7827420" cy="60477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34493201" y="4266842"/>
            <a:ext cx="7827420" cy="131643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191405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3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382811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574216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765621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57027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148432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339837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531243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dirty="0">
                <a:solidFill>
                  <a:schemeClr val="bg1"/>
                </a:solidFill>
              </a:rPr>
              <a:t>Meet the Team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4493201" y="12674612"/>
            <a:ext cx="7827420" cy="156286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Aft>
                <a:spcPts val="1800"/>
              </a:spcAft>
            </a:pPr>
            <a:r>
              <a:rPr lang="en-US" sz="3600" b="1" dirty="0">
                <a:solidFill>
                  <a:srgbClr val="F37321"/>
                </a:solidFill>
              </a:rPr>
              <a:t>Team Members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Zachary DeVita devitaz@oregonstate.edu</a:t>
            </a:r>
            <a:endParaRPr lang="en-US" sz="3000" dirty="0">
              <a:solidFill>
                <a:schemeClr val="bg1"/>
              </a:solidFill>
            </a:endParaRP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Zhaolong Wu </a:t>
            </a:r>
            <a:r>
              <a:rPr lang="en-US" sz="3000" dirty="0">
                <a:solidFill>
                  <a:schemeClr val="bg1"/>
                </a:solidFill>
              </a:rPr>
              <a:t>wuzha@oregonstate.edu</a:t>
            </a:r>
            <a:endParaRPr lang="en-US" sz="3000" dirty="0">
              <a:solidFill>
                <a:schemeClr val="bg1"/>
              </a:solidFill>
            </a:endParaRP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Paul Minner </a:t>
            </a:r>
            <a:r>
              <a:rPr lang="en-US" sz="3000" dirty="0">
                <a:solidFill>
                  <a:schemeClr val="bg1"/>
                </a:solidFill>
              </a:rPr>
              <a:t>minnerp@oregonstate.edu</a:t>
            </a:r>
            <a:endParaRPr lang="en-US" sz="3000" dirty="0">
              <a:solidFill>
                <a:schemeClr val="bg1"/>
              </a:solidFill>
            </a:endParaRP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Steven Silvers </a:t>
            </a:r>
            <a:r>
              <a:rPr lang="en-US" sz="3000" dirty="0">
                <a:solidFill>
                  <a:schemeClr val="bg1"/>
                </a:solidFill>
              </a:rPr>
              <a:t>silverss@oregonstate.edu</a:t>
            </a:r>
            <a:endParaRPr lang="en-US" sz="3000" dirty="0">
              <a:solidFill>
                <a:schemeClr val="bg1"/>
              </a:solidFill>
            </a:endParaRP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Nam </a:t>
            </a:r>
            <a:r>
              <a:rPr lang="en-US" sz="3000" dirty="0" err="1">
                <a:solidFill>
                  <a:schemeClr val="bg1"/>
                </a:solidFill>
              </a:rPr>
              <a:t>tristique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porttitor</a:t>
            </a:r>
            <a:r>
              <a:rPr lang="en-US" sz="3000" dirty="0">
                <a:solidFill>
                  <a:schemeClr val="bg1"/>
                </a:solidFill>
              </a:rPr>
              <a:t> quam, in </a:t>
            </a:r>
            <a:r>
              <a:rPr lang="en-US" sz="3000" dirty="0" err="1">
                <a:solidFill>
                  <a:schemeClr val="bg1"/>
                </a:solidFill>
              </a:rPr>
              <a:t>consequat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urna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condimentum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eu</a:t>
            </a:r>
            <a:r>
              <a:rPr lang="en-US" sz="3000" dirty="0">
                <a:solidFill>
                  <a:schemeClr val="bg1"/>
                </a:solidFill>
              </a:rPr>
              <a:t>. </a:t>
            </a:r>
          </a:p>
          <a:p>
            <a:pPr>
              <a:spcAft>
                <a:spcPts val="1800"/>
              </a:spcAft>
            </a:pPr>
            <a:endParaRPr lang="en-US" sz="3000" dirty="0">
              <a:solidFill>
                <a:schemeClr val="bg1"/>
              </a:solidFill>
            </a:endParaRPr>
          </a:p>
          <a:p>
            <a:pPr>
              <a:spcAft>
                <a:spcPts val="1800"/>
              </a:spcAft>
            </a:pPr>
            <a:r>
              <a:rPr lang="en-US" sz="3200" b="1" dirty="0">
                <a:solidFill>
                  <a:srgbClr val="F37321"/>
                </a:solidFill>
              </a:rPr>
              <a:t>Our Client</a:t>
            </a:r>
          </a:p>
          <a:p>
            <a:pPr>
              <a:spcAft>
                <a:spcPts val="1800"/>
              </a:spcAft>
            </a:pPr>
            <a:r>
              <a:rPr lang="en-US" sz="3200" dirty="0">
                <a:solidFill>
                  <a:schemeClr val="bg1"/>
                </a:solidFill>
              </a:rPr>
              <a:t>Dr. Nancy Squires</a:t>
            </a:r>
          </a:p>
          <a:p>
            <a:pPr>
              <a:spcAft>
                <a:spcPts val="1800"/>
              </a:spcAft>
            </a:pPr>
            <a:r>
              <a:rPr lang="en-US" sz="2800" b="1" dirty="0">
                <a:solidFill>
                  <a:schemeClr val="bg1"/>
                </a:solidFill>
              </a:rPr>
              <a:t>Senior Instructor of  Mechanical Engineering at Oregon State University</a:t>
            </a:r>
            <a:endParaRPr lang="en-US" sz="2800" b="1" dirty="0">
              <a:solidFill>
                <a:srgbClr val="F37321"/>
              </a:solidFill>
            </a:endParaRPr>
          </a:p>
          <a:p>
            <a:pPr>
              <a:spcAft>
                <a:spcPts val="1800"/>
              </a:spcAft>
            </a:pPr>
            <a:endParaRPr lang="en-US" sz="3000" dirty="0">
              <a:solidFill>
                <a:schemeClr val="bg1"/>
              </a:solidFill>
            </a:endParaRPr>
          </a:p>
          <a:p>
            <a:pPr>
              <a:spcAft>
                <a:spcPts val="1800"/>
              </a:spcAft>
            </a:pPr>
            <a:r>
              <a:rPr lang="en-US" sz="3000" dirty="0" err="1">
                <a:solidFill>
                  <a:schemeClr val="bg1"/>
                </a:solidFill>
              </a:rPr>
              <a:t>Lorem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ipsum</a:t>
            </a:r>
            <a:r>
              <a:rPr lang="en-US" sz="3000" dirty="0">
                <a:solidFill>
                  <a:schemeClr val="bg1"/>
                </a:solidFill>
              </a:rPr>
              <a:t> dolor sit </a:t>
            </a:r>
            <a:r>
              <a:rPr lang="en-US" sz="3000" dirty="0" err="1">
                <a:solidFill>
                  <a:schemeClr val="bg1"/>
                </a:solidFill>
              </a:rPr>
              <a:t>amet</a:t>
            </a:r>
            <a:r>
              <a:rPr lang="en-US" sz="3000" dirty="0">
                <a:solidFill>
                  <a:schemeClr val="bg1"/>
                </a:solidFill>
              </a:rPr>
              <a:t>, </a:t>
            </a:r>
            <a:r>
              <a:rPr lang="en-US" sz="3000" dirty="0" err="1">
                <a:solidFill>
                  <a:schemeClr val="bg1"/>
                </a:solidFill>
              </a:rPr>
              <a:t>consectetur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adipiscing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elit</a:t>
            </a:r>
            <a:r>
              <a:rPr lang="en-US" sz="3000" dirty="0">
                <a:solidFill>
                  <a:schemeClr val="bg1"/>
                </a:solidFill>
              </a:rPr>
              <a:t>. </a:t>
            </a:r>
            <a:r>
              <a:rPr lang="en-US" sz="3000" dirty="0" err="1">
                <a:solidFill>
                  <a:schemeClr val="bg1"/>
                </a:solidFill>
              </a:rPr>
              <a:t>Nulla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facilisi</a:t>
            </a:r>
            <a:r>
              <a:rPr lang="en-US" sz="3000" dirty="0">
                <a:solidFill>
                  <a:schemeClr val="bg1"/>
                </a:solidFill>
              </a:rPr>
              <a:t>. Maecenas </a:t>
            </a:r>
            <a:r>
              <a:rPr lang="en-US" sz="3000" dirty="0" err="1">
                <a:solidFill>
                  <a:schemeClr val="bg1"/>
                </a:solidFill>
              </a:rPr>
              <a:t>feugiat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bibendum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convallis</a:t>
            </a:r>
            <a:r>
              <a:rPr lang="en-US" sz="3000" dirty="0">
                <a:solidFill>
                  <a:schemeClr val="bg1"/>
                </a:solidFill>
              </a:rPr>
              <a:t>. </a:t>
            </a:r>
            <a:r>
              <a:rPr lang="en-US" sz="3000" dirty="0" err="1">
                <a:solidFill>
                  <a:schemeClr val="bg1"/>
                </a:solidFill>
              </a:rPr>
              <a:t>Praesent</a:t>
            </a:r>
            <a:r>
              <a:rPr lang="en-US" sz="3000" dirty="0">
                <a:solidFill>
                  <a:schemeClr val="bg1"/>
                </a:solidFill>
              </a:rPr>
              <a:t> et dui </a:t>
            </a:r>
            <a:r>
              <a:rPr lang="en-US" sz="3000" dirty="0" err="1">
                <a:solidFill>
                  <a:schemeClr val="bg1"/>
                </a:solidFill>
              </a:rPr>
              <a:t>mauris</a:t>
            </a:r>
            <a:r>
              <a:rPr lang="en-US" sz="3000" dirty="0">
                <a:solidFill>
                  <a:schemeClr val="bg1"/>
                </a:solidFill>
              </a:rPr>
              <a:t>, </a:t>
            </a:r>
            <a:r>
              <a:rPr lang="en-US" sz="3000" dirty="0" err="1">
                <a:solidFill>
                  <a:schemeClr val="bg1"/>
                </a:solidFill>
              </a:rPr>
              <a:t>ullamcorper</a:t>
            </a:r>
            <a:r>
              <a:rPr lang="en-US" sz="3000" dirty="0">
                <a:solidFill>
                  <a:schemeClr val="bg1"/>
                </a:solidFill>
              </a:rPr>
              <a:t> semper </a:t>
            </a:r>
            <a:r>
              <a:rPr lang="en-US" sz="3000" dirty="0" err="1">
                <a:solidFill>
                  <a:schemeClr val="bg1"/>
                </a:solidFill>
              </a:rPr>
              <a:t>justo</a:t>
            </a:r>
            <a:r>
              <a:rPr lang="en-US" sz="3000" dirty="0">
                <a:solidFill>
                  <a:schemeClr val="bg1"/>
                </a:solidFill>
              </a:rPr>
              <a:t>. </a:t>
            </a:r>
            <a:r>
              <a:rPr lang="en-US" sz="3000" dirty="0" err="1">
                <a:solidFill>
                  <a:schemeClr val="bg1"/>
                </a:solidFill>
              </a:rPr>
              <a:t>Curabitur</a:t>
            </a:r>
            <a:r>
              <a:rPr lang="en-US" sz="3000" dirty="0">
                <a:solidFill>
                  <a:schemeClr val="bg1"/>
                </a:solidFill>
              </a:rPr>
              <a:t> sit </a:t>
            </a:r>
            <a:r>
              <a:rPr lang="en-US" sz="3000" dirty="0" err="1">
                <a:solidFill>
                  <a:schemeClr val="bg1"/>
                </a:solidFill>
              </a:rPr>
              <a:t>amet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orci</a:t>
            </a:r>
            <a:r>
              <a:rPr lang="en-US" sz="3000" dirty="0">
                <a:solidFill>
                  <a:schemeClr val="bg1"/>
                </a:solidFill>
              </a:rPr>
              <a:t> non magna </a:t>
            </a:r>
            <a:r>
              <a:rPr lang="en-US" sz="3000" dirty="0" err="1">
                <a:solidFill>
                  <a:schemeClr val="bg1"/>
                </a:solidFill>
              </a:rPr>
              <a:t>mattis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accumsan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quis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vel</a:t>
            </a:r>
            <a:r>
              <a:rPr lang="en-US" sz="3000" dirty="0">
                <a:solidFill>
                  <a:schemeClr val="bg1"/>
                </a:solidFill>
              </a:rPr>
              <a:t> sem. </a:t>
            </a:r>
            <a:r>
              <a:rPr lang="en-US" sz="3000" dirty="0" err="1">
                <a:solidFill>
                  <a:schemeClr val="bg1"/>
                </a:solidFill>
              </a:rPr>
              <a:t>Duis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leo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massa</a:t>
            </a:r>
            <a:r>
              <a:rPr lang="en-US" sz="3000" dirty="0">
                <a:solidFill>
                  <a:schemeClr val="bg1"/>
                </a:solidFill>
              </a:rPr>
              <a:t>, </a:t>
            </a:r>
            <a:r>
              <a:rPr lang="en-US" sz="3000" dirty="0" err="1">
                <a:solidFill>
                  <a:schemeClr val="bg1"/>
                </a:solidFill>
              </a:rPr>
              <a:t>tristique</a:t>
            </a:r>
            <a:r>
              <a:rPr lang="en-US" sz="3000" dirty="0">
                <a:solidFill>
                  <a:schemeClr val="bg1"/>
                </a:solidFill>
              </a:rPr>
              <a:t> a </a:t>
            </a:r>
            <a:r>
              <a:rPr lang="en-US" sz="3000" dirty="0" err="1">
                <a:solidFill>
                  <a:schemeClr val="bg1"/>
                </a:solidFill>
              </a:rPr>
              <a:t>porttitor</a:t>
            </a:r>
            <a:r>
              <a:rPr lang="en-US" sz="3000" dirty="0">
                <a:solidFill>
                  <a:schemeClr val="bg1"/>
                </a:solidFill>
              </a:rPr>
              <a:t> id, </a:t>
            </a:r>
            <a:r>
              <a:rPr lang="en-US" sz="3000" dirty="0" err="1">
                <a:solidFill>
                  <a:schemeClr val="bg1"/>
                </a:solidFill>
              </a:rPr>
              <a:t>mattis</a:t>
            </a:r>
            <a:r>
              <a:rPr lang="en-US" sz="3000" dirty="0">
                <a:solidFill>
                  <a:schemeClr val="bg1"/>
                </a:solidFill>
              </a:rPr>
              <a:t> in </a:t>
            </a:r>
            <a:r>
              <a:rPr lang="en-US" sz="3000" dirty="0" err="1">
                <a:solidFill>
                  <a:schemeClr val="bg1"/>
                </a:solidFill>
              </a:rPr>
              <a:t>velit</a:t>
            </a:r>
            <a:r>
              <a:rPr lang="en-US" sz="3000" dirty="0">
                <a:solidFill>
                  <a:schemeClr val="bg1"/>
                </a:solidFill>
              </a:rPr>
              <a:t>. </a:t>
            </a:r>
            <a:r>
              <a:rPr lang="en-US" sz="3000" dirty="0" err="1">
                <a:solidFill>
                  <a:schemeClr val="bg1"/>
                </a:solidFill>
              </a:rPr>
              <a:t>Aliquam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vel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tortor</a:t>
            </a:r>
            <a:r>
              <a:rPr lang="en-US" sz="3000" dirty="0">
                <a:solidFill>
                  <a:schemeClr val="bg1"/>
                </a:solidFill>
              </a:rPr>
              <a:t> quam, ac </a:t>
            </a:r>
            <a:r>
              <a:rPr lang="en-US" sz="3000" dirty="0" err="1">
                <a:solidFill>
                  <a:schemeClr val="bg1"/>
                </a:solidFill>
              </a:rPr>
              <a:t>porttitor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metus</a:t>
            </a:r>
            <a:r>
              <a:rPr lang="en-US" sz="3000" dirty="0">
                <a:solidFill>
                  <a:schemeClr val="bg1"/>
                </a:solidFill>
              </a:rPr>
              <a:t>. </a:t>
            </a:r>
            <a:r>
              <a:rPr lang="en-US" sz="3000" dirty="0" err="1">
                <a:solidFill>
                  <a:schemeClr val="bg1"/>
                </a:solidFill>
              </a:rPr>
              <a:t>Suspendisse</a:t>
            </a:r>
            <a:r>
              <a:rPr lang="en-US" sz="3000" dirty="0">
                <a:solidFill>
                  <a:schemeClr val="bg1"/>
                </a:solidFill>
              </a:rPr>
              <a:t> et dui diam. </a:t>
            </a:r>
            <a:r>
              <a:rPr lang="en-US" sz="3000" dirty="0" err="1">
                <a:solidFill>
                  <a:schemeClr val="bg1"/>
                </a:solidFill>
              </a:rPr>
              <a:t>Quisque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posuere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diam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hendrerit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ipsum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condimentum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nec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convallis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massa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congue</a:t>
            </a:r>
            <a:r>
              <a:rPr lang="en-US" sz="3000" dirty="0">
                <a:solidFill>
                  <a:schemeClr val="bg1"/>
                </a:solidFill>
              </a:rPr>
              <a:t>. Integer </a:t>
            </a:r>
            <a:r>
              <a:rPr lang="en-US" sz="3000" dirty="0" err="1">
                <a:solidFill>
                  <a:schemeClr val="bg1"/>
                </a:solidFill>
              </a:rPr>
              <a:t>nec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velit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quis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nunc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scelerisque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eleifend</a:t>
            </a:r>
            <a:r>
              <a:rPr lang="en-US" sz="3000" dirty="0">
                <a:solidFill>
                  <a:schemeClr val="bg1"/>
                </a:solidFill>
              </a:rPr>
              <a:t>. </a:t>
            </a:r>
            <a:r>
              <a:rPr lang="en-US" sz="3000" dirty="0" err="1">
                <a:solidFill>
                  <a:schemeClr val="bg1"/>
                </a:solidFill>
              </a:rPr>
              <a:t>Suspendisse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potenti</a:t>
            </a:r>
            <a:r>
              <a:rPr lang="en-US" sz="3000" dirty="0">
                <a:solidFill>
                  <a:schemeClr val="bg1"/>
                </a:solidFill>
              </a:rPr>
              <a:t>. Integer </a:t>
            </a:r>
            <a:r>
              <a:rPr lang="en-US" sz="3000" dirty="0" err="1">
                <a:solidFill>
                  <a:schemeClr val="bg1"/>
                </a:solidFill>
              </a:rPr>
              <a:t>rutrum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faucibus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justo</a:t>
            </a:r>
            <a:r>
              <a:rPr lang="en-US" sz="3000" dirty="0">
                <a:solidFill>
                  <a:schemeClr val="bg1"/>
                </a:solidFill>
              </a:rPr>
              <a:t>, a semper </a:t>
            </a:r>
            <a:r>
              <a:rPr lang="en-US" sz="3000" dirty="0" err="1">
                <a:solidFill>
                  <a:schemeClr val="bg1"/>
                </a:solidFill>
              </a:rPr>
              <a:t>lectus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vulputate</a:t>
            </a:r>
            <a:r>
              <a:rPr lang="en-US" sz="3000" dirty="0">
                <a:solidFill>
                  <a:schemeClr val="bg1"/>
                </a:solidFill>
              </a:rPr>
              <a:t> ac. </a:t>
            </a:r>
          </a:p>
          <a:p>
            <a:pPr>
              <a:spcAft>
                <a:spcPts val="1800"/>
              </a:spcAft>
            </a:pP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589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expo_poster-eecs</Template>
  <TotalTime>18</TotalTime>
  <Words>1031</Words>
  <Application>Microsoft Office PowerPoint</Application>
  <PresentationFormat>Custom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Georgia</vt:lpstr>
      <vt:lpstr>Trebuchet MS</vt:lpstr>
      <vt:lpstr>Office Theme</vt:lpstr>
      <vt:lpstr>The ARLISS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TITLE. An engineer’s World</dc:title>
  <dc:creator>Steven</dc:creator>
  <cp:lastModifiedBy>Steven</cp:lastModifiedBy>
  <cp:revision>4</cp:revision>
  <dcterms:created xsi:type="dcterms:W3CDTF">2017-03-13T21:26:00Z</dcterms:created>
  <dcterms:modified xsi:type="dcterms:W3CDTF">2017-03-13T21:44:13Z</dcterms:modified>
</cp:coreProperties>
</file>