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8" r:id="rId3"/>
    <p:sldId id="269" r:id="rId4"/>
    <p:sldId id="270" r:id="rId5"/>
    <p:sldId id="271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FFF"/>
    <a:srgbClr val="C6C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18B5BBD-CAAB-4450-89E1-4F8363D99960}" type="datetimeFigureOut">
              <a:rPr lang="en-US" altLang="en-US"/>
              <a:pPr/>
              <a:t>12/6/2016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1662D5A-4731-4A7F-90E6-4BF594E1F62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875E329-8E03-4279-A3C4-04515A42B431}" type="datetimeFigureOut">
              <a:rPr lang="en-US" altLang="en-US"/>
              <a:pPr/>
              <a:t>12/6/2016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FA97087-FF58-4F04-AC1F-517F70EE26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227013"/>
            <a:ext cx="9144000" cy="3201987"/>
          </a:xfrm>
          <a:prstGeom prst="rect">
            <a:avLst/>
          </a:prstGeom>
          <a:solidFill>
            <a:srgbClr val="F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0"/>
            <a:ext cx="12985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371600"/>
          </a:xfrm>
        </p:spPr>
        <p:txBody>
          <a:bodyPr/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229600" cy="18288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sz="24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7441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C2ECA6E6-0C90-4B66-A323-D031B7F4DD92}" type="datetime4">
              <a:rPr lang="en-US" altLang="en-US"/>
              <a:pPr/>
              <a:t>December 6, 2016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B90116-A98D-44CB-BD55-3E499283CF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9477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CE301CE-15F4-43F8-B59E-B2144B181167}" type="datetime4">
              <a:rPr lang="en-US" altLang="en-US"/>
              <a:pPr/>
              <a:t>December 6, 2016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AA99C5B7-4F11-4E6B-924F-7EA8688828F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7043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4E26A73-5D93-44F6-8644-43EBE203B87E}" type="datetime4">
              <a:rPr lang="en-US" altLang="en-US"/>
              <a:pPr/>
              <a:t>December 6, 2016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D6F52917-593C-4622-B38E-1602297F28C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9931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5994836-6A5B-4F45-91D0-5CBD9F700D0C}" type="datetime4">
              <a:rPr lang="en-US" altLang="en-US"/>
              <a:pPr/>
              <a:t>December 6, 2016</a:t>
            </a:fld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6D64FE-8F16-4ABC-ADAF-AA8F4BE82C8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6251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C21DC2E2-4F99-439F-92E0-1D4F1639F43D}" type="datetime4">
              <a:rPr lang="en-US" altLang="en-US"/>
              <a:pPr/>
              <a:t>December 6, 2016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0346A-743D-4312-B806-28F311B8CD6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8658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93629DD-4930-482C-BC10-6AAE27CA4DB7}" type="datetime4">
              <a:rPr lang="en-US" altLang="en-US"/>
              <a:pPr/>
              <a:t>December 6, 2016</a:t>
            </a:fld>
            <a:endParaRPr lang="en-US" alt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E7FF41-1099-4E73-B052-F05364B8617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9247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BAD801-0C6B-4E3C-AE85-DD4E479CBCFB}" type="datetime4">
              <a:rPr lang="en-US" altLang="en-US"/>
              <a:pPr/>
              <a:t>December 6, 2016</a:t>
            </a:fld>
            <a:endParaRPr lang="en-US" alt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E7A4569-2CDB-45D4-A780-BB3E87AC1D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8394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30181CA-3D72-443C-8A29-46AEE1DF9680}" type="datetime4">
              <a:rPr lang="en-US" altLang="en-US"/>
              <a:pPr/>
              <a:t>December 6, 2016</a:t>
            </a:fld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42C3AA-2BB4-48DE-9F2B-AB48D26E59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84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54CBCB-3CE7-48E5-AC83-CE946A54080D}" type="datetime4">
              <a:rPr lang="en-US" altLang="en-US"/>
              <a:pPr/>
              <a:t>December 6, 2016</a:t>
            </a:fld>
            <a:endParaRPr lang="en-US" alt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76CEB1-A992-43A2-A410-2F6D9AD8E19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6541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4550EAD9-3578-4D94-B453-236AF0FA3235}" type="datetime4">
              <a:rPr lang="en-US" altLang="en-US"/>
              <a:pPr/>
              <a:t>December 6, 2016</a:t>
            </a:fld>
            <a:endParaRPr lang="en-US" alt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3C7E1B-9A11-4D54-96FE-7CB5FEEF6A2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323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9E2CF16-432B-4F5D-9AFB-B6FBE6277B6A}" type="datetime4">
              <a:rPr lang="en-US" altLang="en-US"/>
              <a:pPr/>
              <a:t>December 6, 2016</a:t>
            </a:fld>
            <a:endParaRPr lang="en-US" alt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14605F69-3EBB-4B78-8B8D-87D33FEAC7B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2211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A2753A35-C720-4800-AB4C-596854CC93C5}" type="datetime4">
              <a:rPr lang="en-US" altLang="en-US"/>
              <a:pPr/>
              <a:t>December 6, 2016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097BBA-E2E6-4E28-9A9F-4E218CE97C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7747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D9C123-0E4D-4832-AA66-5DE73876189F}" type="datetime4">
              <a:rPr lang="en-US" altLang="en-US"/>
              <a:pPr/>
              <a:t>December 6, 2016</a:t>
            </a:fld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2B542B-FD74-4E15-8E15-307594E3B6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059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AFECA4-58F2-4634-8CE3-B098DC19D8DC}" type="datetime4">
              <a:rPr lang="en-US" altLang="en-US"/>
              <a:pPr/>
              <a:t>December 6, 2016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88554B-2174-4A46-97EA-B199B56D5DF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3101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4BD605-197C-4FDD-9FC6-EE7A8B85843E}" type="datetime4">
              <a:rPr lang="en-US" altLang="en-US"/>
              <a:pPr/>
              <a:t>December 6, 2016</a:t>
            </a:fld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E5BEB9-57D0-4B37-B2A3-551067E0BC9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4205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46DFAC25-6E72-442C-AE45-417967993EB7}" type="datetime4">
              <a:rPr lang="en-US" altLang="en-US"/>
              <a:pPr/>
              <a:t>December 6, 2016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E4C73B-9C8D-4B9E-9AFF-2F45C215EE9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187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274638" y="246063"/>
            <a:ext cx="859472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1027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5792788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4763"/>
            <a:ext cx="28956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dirty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ED92476-3607-446E-8C84-9B04828FC9A1}" type="datetime4">
              <a:rPr lang="en-US" altLang="en-US"/>
              <a:pPr/>
              <a:t>December 6, 2016</a:t>
            </a:fld>
            <a:endParaRPr lang="en-US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125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4284E5B-29B8-425F-82C0-29C22C2A6E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Cambria" panose="02040503050406030204" pitchFamily="18" charset="0"/>
              </a:rPr>
              <a:t>Fall Term Progress Report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1845" y="2971800"/>
            <a:ext cx="8229600" cy="18288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ea typeface="+mn-ea"/>
              </a:rPr>
              <a:t>CS Capstone Team 27</a:t>
            </a:r>
          </a:p>
          <a:p>
            <a:pPr algn="ctr">
              <a:defRPr/>
            </a:pPr>
            <a:r>
              <a:rPr lang="en-US" dirty="0"/>
              <a:t>Client: Nancy Squires</a:t>
            </a:r>
            <a:endParaRPr lang="en-US" dirty="0">
              <a:ea typeface="+mn-ea"/>
            </a:endParaRPr>
          </a:p>
          <a:p>
            <a:pPr algn="ctr">
              <a:defRPr/>
            </a:pPr>
            <a:r>
              <a:rPr lang="en-US" dirty="0">
                <a:ea typeface="+mn-ea"/>
              </a:rPr>
              <a:t>Team member:  Steven Silvers, Paul </a:t>
            </a:r>
            <a:r>
              <a:rPr lang="en-US" dirty="0" err="1">
                <a:ea typeface="+mn-ea"/>
              </a:rPr>
              <a:t>Minner</a:t>
            </a:r>
            <a:r>
              <a:rPr lang="en-US" dirty="0">
                <a:ea typeface="+mn-ea"/>
              </a:rPr>
              <a:t>, </a:t>
            </a:r>
          </a:p>
          <a:p>
            <a:pPr algn="ctr">
              <a:defRPr/>
            </a:pPr>
            <a:r>
              <a:rPr lang="en-US" dirty="0">
                <a:ea typeface="+mn-ea"/>
              </a:rPr>
              <a:t>		       </a:t>
            </a:r>
            <a:r>
              <a:rPr lang="en-US" dirty="0" err="1">
                <a:ea typeface="+mn-ea"/>
              </a:rPr>
              <a:t>Zhaolong</a:t>
            </a:r>
            <a:r>
              <a:rPr lang="en-US" dirty="0">
                <a:ea typeface="+mn-ea"/>
              </a:rPr>
              <a:t> Wu, Zachary </a:t>
            </a:r>
            <a:r>
              <a:rPr lang="en-US" dirty="0" err="1">
                <a:ea typeface="+mn-ea"/>
              </a:rPr>
              <a:t>DeVita</a:t>
            </a:r>
            <a:endParaRPr lang="en-US" dirty="0">
              <a:ea typeface="+mn-ea"/>
            </a:endParaRPr>
          </a:p>
          <a:p>
            <a:pPr algn="ctr">
              <a:defRPr/>
            </a:pPr>
            <a:endParaRPr lang="en-US" dirty="0">
              <a:ea typeface="+mn-ea"/>
            </a:endParaRPr>
          </a:p>
          <a:p>
            <a:pPr algn="ctr">
              <a:defRPr/>
            </a:pPr>
            <a:endParaRPr dirty="0">
              <a:ea typeface="+mn-ea"/>
            </a:endParaRPr>
          </a:p>
        </p:txBody>
      </p:sp>
      <p:pic>
        <p:nvPicPr>
          <p:cNvPr id="4" name="Shape 70" descr="arliss_bann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44675" y="4800600"/>
            <a:ext cx="5454650" cy="15405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CBCB-3CE7-48E5-AC83-CE946A54080D}" type="datetime4">
              <a:rPr lang="en-US" altLang="en-US" smtClean="0"/>
              <a:pPr/>
              <a:t>December 6, 2016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76CEB1-A992-43A2-A410-2F6D9AD8E199}" type="slidenum">
              <a:rPr lang="en-US" altLang="en-US" smtClean="0"/>
              <a:pPr/>
              <a:t>1</a:t>
            </a:fld>
            <a:endParaRPr lang="en-US" altLang="en-US"/>
          </a:p>
        </p:txBody>
      </p:sp>
      <p:pic>
        <p:nvPicPr>
          <p:cNvPr id="6" name="Shape 71" descr="ARLISS Airframe Logo For Hat.jpg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29200" y="1363242"/>
            <a:ext cx="3554963" cy="258360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Rectangle 7"/>
          <p:cNvSpPr/>
          <p:nvPr/>
        </p:nvSpPr>
        <p:spPr>
          <a:xfrm>
            <a:off x="457200" y="1143000"/>
            <a:ext cx="4572000" cy="420115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ARLISS?</a:t>
            </a:r>
          </a:p>
          <a:p>
            <a:pPr marL="457200" lvl="0" indent="-22860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Rocket Launch for International Student Satellites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22860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International payload design</a:t>
            </a:r>
          </a:p>
          <a:p>
            <a:pPr lvl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competition in </a:t>
            </a:r>
          </a:p>
          <a:p>
            <a:pPr lvl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Black Rock, Nevada ------------------&gt;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22860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Created by a professor of Stanford in 1999</a:t>
            </a:r>
          </a:p>
          <a:p>
            <a:pPr lvl="0" indent="457200"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the goal of ARLISS?</a:t>
            </a:r>
          </a:p>
          <a:p>
            <a:pPr marL="457200" lvl="0" indent="-22860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Design, integrate, fly, and analyze</a:t>
            </a:r>
          </a:p>
          <a:p>
            <a:pPr lvl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of a space experiment for </a:t>
            </a:r>
          </a:p>
          <a:p>
            <a:pPr lvl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low Earth orbit and recovery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22860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Teach the complete collaborative design process</a:t>
            </a:r>
          </a:p>
        </p:txBody>
      </p:sp>
    </p:spTree>
    <p:extLst>
      <p:ext uri="{BB962C8B-B14F-4D97-AF65-F5344CB8AC3E}">
        <p14:creationId xmlns:p14="http://schemas.microsoft.com/office/powerpoint/2010/main" val="336781249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The Team:</a:t>
            </a:r>
          </a:p>
          <a:p>
            <a:pPr marL="457200" lv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Collaboration between ME, CS, and ECE students</a:t>
            </a:r>
          </a:p>
          <a:p>
            <a:pPr marL="914400"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 designs structures, subsystems, and functionality</a:t>
            </a:r>
          </a:p>
          <a:p>
            <a:pPr marL="914400"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ECE implements electrical hardware</a:t>
            </a:r>
          </a:p>
          <a:p>
            <a:pPr marL="914400"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CS develops software to enable autonomous functions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Past OSU involvement:</a:t>
            </a:r>
          </a:p>
          <a:p>
            <a:pPr marL="457200" lv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None!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2017 ARLISS competition will mark OSU’s first participation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CBCB-3CE7-48E5-AC83-CE946A54080D}" type="datetime4">
              <a:rPr lang="en-US" altLang="en-US" smtClean="0"/>
              <a:pPr/>
              <a:t>December 6, 2016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76CEB1-A992-43A2-A410-2F6D9AD8E19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65081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None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CanSat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Requirements:</a:t>
            </a:r>
          </a:p>
          <a:p>
            <a:pPr marL="457200" lv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Fit inside and weigh less than a soda can</a:t>
            </a:r>
          </a:p>
          <a:p>
            <a:pPr marL="914400"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Hence the term “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CanSat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 marL="914400" lvl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4.8’’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length and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2.6’’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diameter</a:t>
            </a:r>
          </a:p>
          <a:p>
            <a:pPr marL="914400"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Maximum weight of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350 grams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Deploy from rocket at apogee</a:t>
            </a:r>
          </a:p>
          <a:p>
            <a:pPr marL="914400"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10,000 - 12,000 ft.</a:t>
            </a:r>
          </a:p>
          <a:p>
            <a:pPr marL="457200" lv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Land safely</a:t>
            </a:r>
          </a:p>
          <a:p>
            <a:pPr marL="457200" lv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Travel to GPS coordinate autonomously</a:t>
            </a:r>
          </a:p>
          <a:p>
            <a:pPr marL="914400"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Will need to physically touch target marker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CBCB-3CE7-48E5-AC83-CE946A54080D}" type="datetime4">
              <a:rPr lang="en-US" altLang="en-US" smtClean="0"/>
              <a:pPr/>
              <a:t>December 6, 2016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76CEB1-A992-43A2-A410-2F6D9AD8E199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6" name="Shape 1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64617" y="914400"/>
            <a:ext cx="2325100" cy="2172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7" name="Shape 117" descr="sequence2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617" y="3236424"/>
            <a:ext cx="2325100" cy="2325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93891958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Challenges: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 dirty="0"/>
              <a:t>Strict weight and size restrictions : 350 grams and standard 12oz. Soda can </a:t>
            </a:r>
          </a:p>
          <a:p>
            <a:pPr marL="457200" lv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 dirty="0"/>
              <a:t>Autonomous operation and navigation</a:t>
            </a:r>
          </a:p>
          <a:p>
            <a:pPr marL="914400"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Must reach GPS location and touch physical marker</a:t>
            </a:r>
          </a:p>
          <a:p>
            <a:pPr marL="457200" lv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 dirty="0"/>
              <a:t>Variable distance to target</a:t>
            </a:r>
          </a:p>
          <a:p>
            <a:pPr marL="914400"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Wind causes unpredictable drift, last year one team’s satellite was blown away 14 kilometers.</a:t>
            </a:r>
          </a:p>
          <a:p>
            <a:pPr marL="457200" lv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 dirty="0"/>
              <a:t>Difficult terrain features</a:t>
            </a:r>
          </a:p>
          <a:p>
            <a:pPr marL="457200" lv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 dirty="0"/>
              <a:t>Parachute entanglement</a:t>
            </a:r>
          </a:p>
          <a:p>
            <a:pPr marL="914400"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Parachute can still present obstacle after descent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CBCB-3CE7-48E5-AC83-CE946A54080D}" type="datetime4">
              <a:rPr lang="en-US" altLang="en-US" smtClean="0"/>
              <a:pPr/>
              <a:t>December 6, 2016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76CEB1-A992-43A2-A410-2F6D9AD8E19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98823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3: Progress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</a:rPr>
              <a:t>Finalized project team assignment.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Meet the team.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Meet and had a brief discussion with the client.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Meet the extended teams, electrical and mechanical engineers.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Problem Statement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</a:rPr>
              <a:t>Establish a problem, giving potential solution to the problem.</a:t>
            </a: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6EC2CA64-2429-4131-B1ED-517CA950F636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December 6, 2016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6E098EA-1D04-4E01-853F-695D2E3A42A7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3: Plan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Address the problem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Giving the problem potential solutions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6EC2CA64-2429-4131-B1ED-517CA950F636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December 6, 2016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6E098EA-1D04-4E01-853F-695D2E3A42A7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6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77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3: Problems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</a:rPr>
              <a:t>It’s an open project, so our client gives us the complete freedom on regarding designing approach of the project.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Leaves us with no expertise or direction for the project.</a:t>
            </a: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6EC2CA64-2429-4131-B1ED-517CA950F636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December 6, 2016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6E098EA-1D04-4E01-853F-695D2E3A42A7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433438"/>
      </p:ext>
    </p:extLst>
  </p:cSld>
  <p:clrMapOvr>
    <a:masterClrMapping/>
  </p:clrMapOvr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OSU_Template_1_unlocked</Template>
  <TotalTime>1033</TotalTime>
  <Words>354</Words>
  <Application>Microsoft Office PowerPoint</Application>
  <PresentationFormat>On-screen Show (4:3)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MS PGothic</vt:lpstr>
      <vt:lpstr>MS PGothic</vt:lpstr>
      <vt:lpstr>Palatino</vt:lpstr>
      <vt:lpstr>Arial</vt:lpstr>
      <vt:lpstr>Calibri</vt:lpstr>
      <vt:lpstr>Cambria</vt:lpstr>
      <vt:lpstr>Tahoma</vt:lpstr>
      <vt:lpstr>Times</vt:lpstr>
      <vt:lpstr>OSU_Template</vt:lpstr>
      <vt:lpstr>Fall Term Progress Report</vt:lpstr>
      <vt:lpstr>Project Overview </vt:lpstr>
      <vt:lpstr>Introduction</vt:lpstr>
      <vt:lpstr>Requirements</vt:lpstr>
      <vt:lpstr>Project Challenges: </vt:lpstr>
      <vt:lpstr>Week 3: Progress</vt:lpstr>
      <vt:lpstr>Week 3: Plan</vt:lpstr>
      <vt:lpstr>Week 3: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Term Progress Report</dc:title>
  <dc:creator>Steven Silvers</dc:creator>
  <cp:lastModifiedBy>Simon Wu</cp:lastModifiedBy>
  <cp:revision>15</cp:revision>
  <dcterms:created xsi:type="dcterms:W3CDTF">2016-12-03T08:12:09Z</dcterms:created>
  <dcterms:modified xsi:type="dcterms:W3CDTF">2016-12-07T01:05:04Z</dcterms:modified>
</cp:coreProperties>
</file>