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1" r:id="rId2"/>
    <p:sldId id="277" r:id="rId3"/>
    <p:sldId id="274" r:id="rId4"/>
    <p:sldId id="273" r:id="rId5"/>
    <p:sldId id="272" r:id="rId6"/>
    <p:sldId id="27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2/15/2017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2/15/2017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Zachary </a:t>
            </a:r>
            <a:r>
              <a:rPr lang="en-US" altLang="en-US" dirty="0" err="1">
                <a:latin typeface="Cambria" panose="02040503050406030204" pitchFamily="18" charset="0"/>
              </a:rPr>
              <a:t>DeVita</a:t>
            </a:r>
            <a:r>
              <a:rPr lang="en-US" altLang="en-US" dirty="0">
                <a:latin typeface="Cambria" panose="02040503050406030204" pitchFamily="18" charset="0"/>
              </a:rPr>
              <a:t> – My Current Tasks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Creating Edge Detected Images from Video Frames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Using Machine Learning for Object Recognition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Building the Framework that Holds Together Individual Classes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Wrote Program During Break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Converted 24-bit .bmp image to 2-dimensional array of binary values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Zeros indicate terrain is safe to traverse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Program Ended up Not being Used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Confusion and Disarray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Hadn’t Met with Team Yet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9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Mentor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Prototype Due Date at End of 6</a:t>
            </a:r>
            <a:r>
              <a:rPr lang="en-US" altLang="en-US" baseline="30000" dirty="0">
                <a:latin typeface="Calibri" panose="020F0502020204030204" pitchFamily="34" charset="0"/>
              </a:rPr>
              <a:t>th</a:t>
            </a:r>
            <a:r>
              <a:rPr lang="en-US" altLang="en-US" dirty="0">
                <a:latin typeface="Calibri" panose="020F0502020204030204" pitchFamily="34" charset="0"/>
              </a:rPr>
              <a:t> Week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No Meeting with Collaborating Engineers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Don’t Know what Hardware is being Used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Extended Team!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Decided on a Microcontroller!!!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We know our Processor Speed!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C++ is Now an Option!!!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Began Writing Software for Edge Detection System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Uses a Combination of… 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Grayscale, Blurring, Threshing, &amp; Canny Filters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8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Team Meeting with Client Present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Determined the Remainder of Hardware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Chose Camera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Memory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Capstone Lecture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Described Middle of Term Progress Report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Described Alpha Prototype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Contacted Bill Smart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Capstone Lecture Again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Middle of Term Progress Report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30 minute Presentation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Update Documents from Fall Term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Publish Documents on OneNote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Bill Smart’s Grad Students Help with Object Recognition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Machine Learning Research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28874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2254</TotalTime>
  <Words>215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Zachary DeVita – My Current Tasks</vt:lpstr>
      <vt:lpstr>Week 1</vt:lpstr>
      <vt:lpstr>Week 2</vt:lpstr>
      <vt:lpstr>Week 3</vt:lpstr>
      <vt:lpstr>Week 4</vt:lpstr>
      <vt:lpstr>Week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zacharydevita@gmail.com</cp:lastModifiedBy>
  <cp:revision>32</cp:revision>
  <dcterms:created xsi:type="dcterms:W3CDTF">2016-12-03T21:57:20Z</dcterms:created>
  <dcterms:modified xsi:type="dcterms:W3CDTF">2017-02-16T05:01:17Z</dcterms:modified>
</cp:coreProperties>
</file>