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1" r:id="rId2"/>
    <p:sldId id="264" r:id="rId3"/>
    <p:sldId id="265" r:id="rId4"/>
    <p:sldId id="263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5" d="100"/>
          <a:sy n="115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12/3/2016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12/3/2016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December 3, 2016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6: Progress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Submitted Requirements Document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Planned Tech Review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Research Autonomous Navigation Systems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Mentor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0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6: Plan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Write Majority of Tech Review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Split the Project into 12 Tasks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Research Our Specific Tasks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Find 3 Technologies for Each Task</a:t>
            </a:r>
          </a:p>
          <a:p>
            <a:pPr lvl="1">
              <a:buFontTx/>
              <a:buChar char="•"/>
            </a:pPr>
            <a:endParaRPr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7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6: Problems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No Group Meeting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Still Unclear on Specific Sensors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No Input from Group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7: Progress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Wrote Majority of Tech Review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Divided Project into 12 Tasks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Researched 3 Technologies for Each Task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Started Thinking about Design of Tasks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3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7: Plan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 Tech Review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Meet Group to Discuss Sensors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Begin Creating Design Document</a:t>
            </a:r>
            <a:endParaRPr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2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7: Problems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No Group Meeting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Unclear on Specific Sensors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Had to Make Assumptions for Tech Review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Assumptions May be Incorrect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Realized Software Would be Designed Concurrently with Hardware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Need to think of Simulation Methods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3,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93478"/>
      </p:ext>
    </p:extLst>
  </p:cSld>
  <p:clrMapOvr>
    <a:masterClrMapping/>
  </p:clrMapOvr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141</TotalTime>
  <Words>148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Palatino</vt:lpstr>
      <vt:lpstr>MS PGothic</vt:lpstr>
      <vt:lpstr>Arial</vt:lpstr>
      <vt:lpstr>Cambria</vt:lpstr>
      <vt:lpstr>Calibri</vt:lpstr>
      <vt:lpstr>Times</vt:lpstr>
      <vt:lpstr>OSU_Template</vt:lpstr>
      <vt:lpstr>Week 6: Progress</vt:lpstr>
      <vt:lpstr>Week 6: Plan</vt:lpstr>
      <vt:lpstr>Week 6: Problems</vt:lpstr>
      <vt:lpstr>Week 7: Progress</vt:lpstr>
      <vt:lpstr>Week 7: Plan</vt:lpstr>
      <vt:lpstr>Week 7: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Paul Minner</cp:lastModifiedBy>
  <cp:revision>6</cp:revision>
  <dcterms:created xsi:type="dcterms:W3CDTF">2016-12-03T21:57:20Z</dcterms:created>
  <dcterms:modified xsi:type="dcterms:W3CDTF">2016-12-04T00:19:13Z</dcterms:modified>
</cp:coreProperties>
</file>