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marL="0" algn="l" defTabSz="2191405" rtl="0" eaLnBrk="1" latinLnBrk="0" hangingPunct="1">
      <a:defRPr sz="8600" kern="1200">
        <a:solidFill>
          <a:schemeClr val="tx1"/>
        </a:solidFill>
        <a:latin typeface="+mn-lt"/>
        <a:ea typeface="+mn-ea"/>
        <a:cs typeface="+mn-cs"/>
      </a:defRPr>
    </a:lvl1pPr>
    <a:lvl2pPr marL="2191405" algn="l" defTabSz="2191405" rtl="0" eaLnBrk="1" latinLnBrk="0" hangingPunct="1">
      <a:defRPr sz="8600" kern="1200">
        <a:solidFill>
          <a:schemeClr val="tx1"/>
        </a:solidFill>
        <a:latin typeface="+mn-lt"/>
        <a:ea typeface="+mn-ea"/>
        <a:cs typeface="+mn-cs"/>
      </a:defRPr>
    </a:lvl2pPr>
    <a:lvl3pPr marL="4382811" algn="l" defTabSz="2191405" rtl="0" eaLnBrk="1" latinLnBrk="0" hangingPunct="1">
      <a:defRPr sz="8600" kern="1200">
        <a:solidFill>
          <a:schemeClr val="tx1"/>
        </a:solidFill>
        <a:latin typeface="+mn-lt"/>
        <a:ea typeface="+mn-ea"/>
        <a:cs typeface="+mn-cs"/>
      </a:defRPr>
    </a:lvl3pPr>
    <a:lvl4pPr marL="6574216" algn="l" defTabSz="2191405" rtl="0" eaLnBrk="1" latinLnBrk="0" hangingPunct="1">
      <a:defRPr sz="8600" kern="1200">
        <a:solidFill>
          <a:schemeClr val="tx1"/>
        </a:solidFill>
        <a:latin typeface="+mn-lt"/>
        <a:ea typeface="+mn-ea"/>
        <a:cs typeface="+mn-cs"/>
      </a:defRPr>
    </a:lvl4pPr>
    <a:lvl5pPr marL="8765621" algn="l" defTabSz="2191405" rtl="0" eaLnBrk="1" latinLnBrk="0" hangingPunct="1">
      <a:defRPr sz="8600" kern="1200">
        <a:solidFill>
          <a:schemeClr val="tx1"/>
        </a:solidFill>
        <a:latin typeface="+mn-lt"/>
        <a:ea typeface="+mn-ea"/>
        <a:cs typeface="+mn-cs"/>
      </a:defRPr>
    </a:lvl5pPr>
    <a:lvl6pPr marL="10957027" algn="l" defTabSz="2191405" rtl="0" eaLnBrk="1" latinLnBrk="0" hangingPunct="1">
      <a:defRPr sz="8600" kern="1200">
        <a:solidFill>
          <a:schemeClr val="tx1"/>
        </a:solidFill>
        <a:latin typeface="+mn-lt"/>
        <a:ea typeface="+mn-ea"/>
        <a:cs typeface="+mn-cs"/>
      </a:defRPr>
    </a:lvl6pPr>
    <a:lvl7pPr marL="13148432" algn="l" defTabSz="2191405" rtl="0" eaLnBrk="1" latinLnBrk="0" hangingPunct="1">
      <a:defRPr sz="8600" kern="1200">
        <a:solidFill>
          <a:schemeClr val="tx1"/>
        </a:solidFill>
        <a:latin typeface="+mn-lt"/>
        <a:ea typeface="+mn-ea"/>
        <a:cs typeface="+mn-cs"/>
      </a:defRPr>
    </a:lvl7pPr>
    <a:lvl8pPr marL="15339837" algn="l" defTabSz="2191405" rtl="0" eaLnBrk="1" latinLnBrk="0" hangingPunct="1">
      <a:defRPr sz="8600" kern="1200">
        <a:solidFill>
          <a:schemeClr val="tx1"/>
        </a:solidFill>
        <a:latin typeface="+mn-lt"/>
        <a:ea typeface="+mn-ea"/>
        <a:cs typeface="+mn-cs"/>
      </a:defRPr>
    </a:lvl8pPr>
    <a:lvl9pPr marL="17531243" algn="l" defTabSz="2191405"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436">
          <p15:clr>
            <a:srgbClr val="A4A3A4"/>
          </p15:clr>
        </p15:guide>
        <p15:guide id="2" orient="horz" pos="281">
          <p15:clr>
            <a:srgbClr val="A4A3A4"/>
          </p15:clr>
        </p15:guide>
        <p15:guide id="3" pos="27370">
          <p15:clr>
            <a:srgbClr val="A4A3A4"/>
          </p15:clr>
        </p15:guide>
        <p15:guide id="4" pos="280">
          <p15:clr>
            <a:srgbClr val="A4A3A4"/>
          </p15:clr>
        </p15:guide>
        <p15:guide id="5" pos="7046">
          <p15:clr>
            <a:srgbClr val="A4A3A4"/>
          </p15:clr>
        </p15:guide>
        <p15:guide id="6" pos="20608">
          <p15:clr>
            <a:srgbClr val="A4A3A4"/>
          </p15:clr>
        </p15:guide>
        <p15:guide id="7" pos="7449">
          <p15:clr>
            <a:srgbClr val="A4A3A4"/>
          </p15:clr>
        </p15:guide>
        <p15:guide id="8" pos="2020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87A1"/>
    <a:srgbClr val="F37321"/>
    <a:srgbClr val="4A6A7E"/>
    <a:srgbClr val="828E1B"/>
    <a:srgbClr val="D7452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33" autoAdjust="0"/>
    <p:restoredTop sz="94677" autoAdjust="0"/>
  </p:normalViewPr>
  <p:slideViewPr>
    <p:cSldViewPr snapToGrid="0" snapToObjects="1">
      <p:cViewPr>
        <p:scale>
          <a:sx n="25" d="100"/>
          <a:sy n="25" d="100"/>
        </p:scale>
        <p:origin x="228" y="-366"/>
      </p:cViewPr>
      <p:guideLst>
        <p:guide orient="horz" pos="20436"/>
        <p:guide orient="horz" pos="281"/>
        <p:guide pos="27370"/>
        <p:guide pos="280"/>
        <p:guide pos="7046"/>
        <p:guide pos="20608"/>
        <p:guide pos="7449"/>
        <p:guide pos="2020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95F848-6DDA-9042-95D4-0071278BB24B}" type="datetimeFigureOut">
              <a:rPr lang="en-US" smtClean="0"/>
              <a:t>3/13/2017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9ECB87-BC75-5243-A71C-D7645131CF71}" type="slidenum">
              <a:rPr lang="en-US" smtClean="0"/>
              <a:t>‹#›</a:t>
            </a:fld>
            <a:endParaRPr lang="en-US"/>
          </a:p>
        </p:txBody>
      </p:sp>
    </p:spTree>
    <p:extLst>
      <p:ext uri="{BB962C8B-B14F-4D97-AF65-F5344CB8AC3E}">
        <p14:creationId xmlns:p14="http://schemas.microsoft.com/office/powerpoint/2010/main" val="223914218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If tri-fold</a:t>
            </a:r>
            <a:r>
              <a:rPr lang="en-US" baseline="0" dirty="0"/>
              <a:t> mounting at SMS – make sure no text or image is in-between</a:t>
            </a:r>
            <a:r>
              <a:rPr lang="en-US" dirty="0"/>
              <a:t> the two vertical guide</a:t>
            </a:r>
            <a:r>
              <a:rPr lang="en-US" baseline="0" dirty="0"/>
              <a:t> lines; this space will be cut away. </a:t>
            </a:r>
            <a:r>
              <a:rPr lang="en-US" baseline="0"/>
              <a:t>To view the vertical guide lines: Select “View” from the main menu, select “Guides” from the pull down menu, and lastly select “Static Guides”.</a:t>
            </a:r>
            <a:endParaRPr lang="en-US"/>
          </a:p>
          <a:p>
            <a:pPr marL="0" marR="0" indent="0" algn="l" defTabSz="457200" rtl="0" eaLnBrk="1" fontAlgn="auto" latinLnBrk="0" hangingPunct="1">
              <a:lnSpc>
                <a:spcPct val="100000"/>
              </a:lnSpc>
              <a:spcBef>
                <a:spcPts val="0"/>
              </a:spcBef>
              <a:spcAft>
                <a:spcPts val="0"/>
              </a:spcAft>
              <a:buClrTx/>
              <a:buSzTx/>
              <a:buFontTx/>
              <a:buNone/>
              <a:tabLst/>
              <a:defRPr/>
            </a:pPr>
            <a:endParaRPr lang="en-US"/>
          </a:p>
          <a:p>
            <a:endParaRPr lang="en-US" dirty="0"/>
          </a:p>
        </p:txBody>
      </p:sp>
      <p:sp>
        <p:nvSpPr>
          <p:cNvPr id="4" name="Slide Number Placeholder 3"/>
          <p:cNvSpPr>
            <a:spLocks noGrp="1"/>
          </p:cNvSpPr>
          <p:nvPr>
            <p:ph type="sldNum" sz="quarter" idx="10"/>
          </p:nvPr>
        </p:nvSpPr>
        <p:spPr/>
        <p:txBody>
          <a:bodyPr/>
          <a:lstStyle/>
          <a:p>
            <a:fld id="{9B9ECB87-BC75-5243-A71C-D7645131CF71}" type="slidenum">
              <a:rPr lang="en-US" smtClean="0"/>
              <a:t>1</a:t>
            </a:fld>
            <a:endParaRPr lang="en-US"/>
          </a:p>
        </p:txBody>
      </p:sp>
    </p:spTree>
    <p:extLst>
      <p:ext uri="{BB962C8B-B14F-4D97-AF65-F5344CB8AC3E}">
        <p14:creationId xmlns:p14="http://schemas.microsoft.com/office/powerpoint/2010/main" val="21100371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32715200" y="465976"/>
            <a:ext cx="10718798" cy="32015254"/>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33104663" y="761998"/>
            <a:ext cx="0" cy="31423211"/>
          </a:xfrm>
          <a:prstGeom prst="line">
            <a:avLst/>
          </a:prstGeom>
          <a:ln w="12700" cmpd="sng">
            <a:solidFill>
              <a:schemeClr val="bg1"/>
            </a:solidFill>
            <a:prstDash val="dash"/>
          </a:ln>
        </p:spPr>
        <p:style>
          <a:lnRef idx="2">
            <a:schemeClr val="accent1"/>
          </a:lnRef>
          <a:fillRef idx="0">
            <a:schemeClr val="accent1"/>
          </a:fillRef>
          <a:effectRef idx="1">
            <a:schemeClr val="accent1"/>
          </a:effectRef>
          <a:fontRef idx="minor">
            <a:schemeClr val="tx1"/>
          </a:fontRef>
        </p:style>
      </p:cxnSp>
      <p:sp>
        <p:nvSpPr>
          <p:cNvPr id="9" name="Rectangle 8"/>
          <p:cNvSpPr/>
          <p:nvPr userDrawn="1"/>
        </p:nvSpPr>
        <p:spPr>
          <a:xfrm>
            <a:off x="457200" y="451572"/>
            <a:ext cx="10737850" cy="3201525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444500" y="451574"/>
            <a:ext cx="723900" cy="1523999"/>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33000758" y="451574"/>
            <a:ext cx="10449117" cy="1524000"/>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10774364" y="451574"/>
            <a:ext cx="31504234" cy="152400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userDrawn="1"/>
        </p:nvSpPr>
        <p:spPr>
          <a:xfrm>
            <a:off x="1168400" y="451574"/>
            <a:ext cx="10026650" cy="1524000"/>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userDrawn="1"/>
        </p:nvSpPr>
        <p:spPr>
          <a:xfrm>
            <a:off x="1955176" y="766000"/>
            <a:ext cx="8825537" cy="707886"/>
          </a:xfrm>
          <a:prstGeom prst="rect">
            <a:avLst/>
          </a:prstGeom>
          <a:noFill/>
        </p:spPr>
        <p:txBody>
          <a:bodyPr wrap="square" rtlCol="0" anchor="t" anchorCtr="0">
            <a:spAutoFit/>
          </a:bodyPr>
          <a:lstStyle/>
          <a:p>
            <a:pPr>
              <a:spcAft>
                <a:spcPts val="1800"/>
              </a:spcAft>
            </a:pPr>
            <a:r>
              <a:rPr lang="en-US" sz="4000" b="1" dirty="0">
                <a:solidFill>
                  <a:schemeClr val="bg1"/>
                </a:solidFill>
              </a:rPr>
              <a:t>COLLEGE OF ENGINEERING</a:t>
            </a:r>
            <a:endParaRPr lang="en-US" sz="4000" dirty="0">
              <a:solidFill>
                <a:schemeClr val="bg1"/>
              </a:solidFill>
            </a:endParaRPr>
          </a:p>
        </p:txBody>
      </p:sp>
      <p:sp>
        <p:nvSpPr>
          <p:cNvPr id="22" name="Rectangle 21"/>
          <p:cNvSpPr/>
          <p:nvPr userDrawn="1"/>
        </p:nvSpPr>
        <p:spPr>
          <a:xfrm>
            <a:off x="12638460" y="451574"/>
            <a:ext cx="1551675" cy="1524000"/>
          </a:xfrm>
          <a:prstGeom prst="rect">
            <a:avLst/>
          </a:prstGeom>
          <a:solidFill>
            <a:srgbClr val="5D87A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12208934" y="451574"/>
            <a:ext cx="429525" cy="1523999"/>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userDrawn="1"/>
        </p:nvSpPr>
        <p:spPr>
          <a:xfrm>
            <a:off x="15181888" y="766000"/>
            <a:ext cx="16238992" cy="707886"/>
          </a:xfrm>
          <a:prstGeom prst="rect">
            <a:avLst/>
          </a:prstGeom>
          <a:noFill/>
        </p:spPr>
        <p:txBody>
          <a:bodyPr wrap="square" rtlCol="0" anchor="t" anchorCtr="0">
            <a:spAutoFit/>
          </a:bodyPr>
          <a:lstStyle/>
          <a:p>
            <a:pPr algn="r">
              <a:spcAft>
                <a:spcPts val="1800"/>
              </a:spcAft>
            </a:pPr>
            <a:r>
              <a:rPr lang="en-US" sz="4000" b="1" dirty="0">
                <a:latin typeface="Georgia"/>
                <a:cs typeface="Georgia"/>
              </a:rPr>
              <a:t>Electrical Engineering &amp; Computer Science</a:t>
            </a:r>
          </a:p>
        </p:txBody>
      </p:sp>
      <p:sp>
        <p:nvSpPr>
          <p:cNvPr id="31" name="Rectangle 30"/>
          <p:cNvSpPr/>
          <p:nvPr userDrawn="1"/>
        </p:nvSpPr>
        <p:spPr>
          <a:xfrm>
            <a:off x="33070796" y="451574"/>
            <a:ext cx="9475175" cy="1524000"/>
          </a:xfrm>
          <a:prstGeom prst="rect">
            <a:avLst/>
          </a:prstGeom>
          <a:solidFill>
            <a:srgbClr val="5D87A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32721016" y="451572"/>
            <a:ext cx="383647" cy="1524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 name="Picture 15" descr="expo_poster-ta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474399" y="28421061"/>
            <a:ext cx="6975476" cy="2581337"/>
          </a:xfrm>
          <a:prstGeom prst="rect">
            <a:avLst/>
          </a:prstGeom>
        </p:spPr>
      </p:pic>
    </p:spTree>
    <p:extLst>
      <p:ext uri="{BB962C8B-B14F-4D97-AF65-F5344CB8AC3E}">
        <p14:creationId xmlns:p14="http://schemas.microsoft.com/office/powerpoint/2010/main" val="300076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B6BD69-149A-CD41-9E7C-E241C9398BA0}" type="datetimeFigureOut">
              <a:rPr lang="en-US" smtClean="0"/>
              <a:t>3/13/2017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4152380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361905" y="6324600"/>
            <a:ext cx="47282097"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07982" y="6324600"/>
            <a:ext cx="141122400" cy="1348206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B6BD69-149A-CD41-9E7C-E241C9398BA0}" type="datetimeFigureOut">
              <a:rPr lang="en-US" smtClean="0"/>
              <a:t>3/13/2017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150387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B6BD69-149A-CD41-9E7C-E241C9398BA0}" type="datetimeFigureOut">
              <a:rPr lang="en-US" smtClean="0"/>
              <a:t>3/13/2017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554847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3" y="13952225"/>
            <a:ext cx="37307520" cy="7200898"/>
          </a:xfrm>
        </p:spPr>
        <p:txBody>
          <a:bodyPr anchor="b"/>
          <a:lstStyle>
            <a:lvl1pPr marL="0" indent="0">
              <a:buNone/>
              <a:defRPr sz="9600">
                <a:solidFill>
                  <a:schemeClr val="tx1">
                    <a:tint val="75000"/>
                  </a:schemeClr>
                </a:solidFill>
              </a:defRPr>
            </a:lvl1pPr>
            <a:lvl2pPr marL="2191405" indent="0">
              <a:buNone/>
              <a:defRPr sz="8600">
                <a:solidFill>
                  <a:schemeClr val="tx1">
                    <a:tint val="75000"/>
                  </a:schemeClr>
                </a:solidFill>
              </a:defRPr>
            </a:lvl2pPr>
            <a:lvl3pPr marL="4382811" indent="0">
              <a:buNone/>
              <a:defRPr sz="7700">
                <a:solidFill>
                  <a:schemeClr val="tx1">
                    <a:tint val="75000"/>
                  </a:schemeClr>
                </a:solidFill>
              </a:defRPr>
            </a:lvl3pPr>
            <a:lvl4pPr marL="6574216" indent="0">
              <a:buNone/>
              <a:defRPr sz="6700">
                <a:solidFill>
                  <a:schemeClr val="tx1">
                    <a:tint val="75000"/>
                  </a:schemeClr>
                </a:solidFill>
              </a:defRPr>
            </a:lvl4pPr>
            <a:lvl5pPr marL="8765621" indent="0">
              <a:buNone/>
              <a:defRPr sz="6700">
                <a:solidFill>
                  <a:schemeClr val="tx1">
                    <a:tint val="75000"/>
                  </a:schemeClr>
                </a:solidFill>
              </a:defRPr>
            </a:lvl5pPr>
            <a:lvl6pPr marL="10957027" indent="0">
              <a:buNone/>
              <a:defRPr sz="6700">
                <a:solidFill>
                  <a:schemeClr val="tx1">
                    <a:tint val="75000"/>
                  </a:schemeClr>
                </a:solidFill>
              </a:defRPr>
            </a:lvl6pPr>
            <a:lvl7pPr marL="13148432" indent="0">
              <a:buNone/>
              <a:defRPr sz="6700">
                <a:solidFill>
                  <a:schemeClr val="tx1">
                    <a:tint val="75000"/>
                  </a:schemeClr>
                </a:solidFill>
              </a:defRPr>
            </a:lvl7pPr>
            <a:lvl8pPr marL="15339837" indent="0">
              <a:buNone/>
              <a:defRPr sz="6700">
                <a:solidFill>
                  <a:schemeClr val="tx1">
                    <a:tint val="75000"/>
                  </a:schemeClr>
                </a:solidFill>
              </a:defRPr>
            </a:lvl8pPr>
            <a:lvl9pPr marL="17531243" indent="0">
              <a:buNone/>
              <a:defRPr sz="67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6B6BD69-149A-CD41-9E7C-E241C9398BA0}" type="datetimeFigureOut">
              <a:rPr lang="en-US" smtClean="0"/>
              <a:t>3/13/2017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3970169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07984" y="36865560"/>
            <a:ext cx="9419844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437943" y="36865560"/>
            <a:ext cx="94206057"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6B6BD69-149A-CD41-9E7C-E241C9398BA0}" type="datetimeFigureOut">
              <a:rPr lang="en-US" smtClean="0"/>
              <a:t>3/13/2017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486378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1"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3" cy="3070858"/>
          </a:xfrm>
        </p:spPr>
        <p:txBody>
          <a:bodyPr anchor="b"/>
          <a:lstStyle>
            <a:lvl1pPr marL="0" indent="0">
              <a:buNone/>
              <a:defRPr sz="11500" b="1"/>
            </a:lvl1pPr>
            <a:lvl2pPr marL="2191405" indent="0">
              <a:buNone/>
              <a:defRPr sz="9600" b="1"/>
            </a:lvl2pPr>
            <a:lvl3pPr marL="4382811" indent="0">
              <a:buNone/>
              <a:defRPr sz="8600" b="1"/>
            </a:lvl3pPr>
            <a:lvl4pPr marL="6574216" indent="0">
              <a:buNone/>
              <a:defRPr sz="7700" b="1"/>
            </a:lvl4pPr>
            <a:lvl5pPr marL="8765621" indent="0">
              <a:buNone/>
              <a:defRPr sz="7700" b="1"/>
            </a:lvl5pPr>
            <a:lvl6pPr marL="10957027" indent="0">
              <a:buNone/>
              <a:defRPr sz="7700" b="1"/>
            </a:lvl6pPr>
            <a:lvl7pPr marL="13148432" indent="0">
              <a:buNone/>
              <a:defRPr sz="7700" b="1"/>
            </a:lvl7pPr>
            <a:lvl8pPr marL="15339837" indent="0">
              <a:buNone/>
              <a:defRPr sz="7700" b="1"/>
            </a:lvl8pPr>
            <a:lvl9pPr marL="17531243" indent="0">
              <a:buNone/>
              <a:defRPr sz="7700" b="1"/>
            </a:lvl9pPr>
          </a:lstStyle>
          <a:p>
            <a:pPr lvl="0"/>
            <a:r>
              <a:rPr lang="en-US"/>
              <a:t>Edit Master text styles</a:t>
            </a:r>
          </a:p>
        </p:txBody>
      </p:sp>
      <p:sp>
        <p:nvSpPr>
          <p:cNvPr id="4" name="Content Placeholder 3"/>
          <p:cNvSpPr>
            <a:spLocks noGrp="1"/>
          </p:cNvSpPr>
          <p:nvPr>
            <p:ph sz="half" idx="2"/>
          </p:nvPr>
        </p:nvSpPr>
        <p:spPr>
          <a:xfrm>
            <a:off x="2194560" y="10439400"/>
            <a:ext cx="19392903"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3" y="7368542"/>
            <a:ext cx="19400520" cy="3070858"/>
          </a:xfrm>
        </p:spPr>
        <p:txBody>
          <a:bodyPr anchor="b"/>
          <a:lstStyle>
            <a:lvl1pPr marL="0" indent="0">
              <a:buNone/>
              <a:defRPr sz="11500" b="1"/>
            </a:lvl1pPr>
            <a:lvl2pPr marL="2191405" indent="0">
              <a:buNone/>
              <a:defRPr sz="9600" b="1"/>
            </a:lvl2pPr>
            <a:lvl3pPr marL="4382811" indent="0">
              <a:buNone/>
              <a:defRPr sz="8600" b="1"/>
            </a:lvl3pPr>
            <a:lvl4pPr marL="6574216" indent="0">
              <a:buNone/>
              <a:defRPr sz="7700" b="1"/>
            </a:lvl4pPr>
            <a:lvl5pPr marL="8765621" indent="0">
              <a:buNone/>
              <a:defRPr sz="7700" b="1"/>
            </a:lvl5pPr>
            <a:lvl6pPr marL="10957027" indent="0">
              <a:buNone/>
              <a:defRPr sz="7700" b="1"/>
            </a:lvl6pPr>
            <a:lvl7pPr marL="13148432" indent="0">
              <a:buNone/>
              <a:defRPr sz="7700" b="1"/>
            </a:lvl7pPr>
            <a:lvl8pPr marL="15339837" indent="0">
              <a:buNone/>
              <a:defRPr sz="7700" b="1"/>
            </a:lvl8pPr>
            <a:lvl9pPr marL="17531243" indent="0">
              <a:buNone/>
              <a:defRPr sz="7700" b="1"/>
            </a:lvl9pPr>
          </a:lstStyle>
          <a:p>
            <a:pPr lvl="0"/>
            <a:r>
              <a:rPr lang="en-US"/>
              <a:t>Edit Master text styles</a:t>
            </a:r>
          </a:p>
        </p:txBody>
      </p:sp>
      <p:sp>
        <p:nvSpPr>
          <p:cNvPr id="6" name="Content Placeholder 5"/>
          <p:cNvSpPr>
            <a:spLocks noGrp="1"/>
          </p:cNvSpPr>
          <p:nvPr>
            <p:ph sz="quarter" idx="4"/>
          </p:nvPr>
        </p:nvSpPr>
        <p:spPr>
          <a:xfrm>
            <a:off x="22296123"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6B6BD69-149A-CD41-9E7C-E241C9398BA0}" type="datetimeFigureOut">
              <a:rPr lang="en-US" smtClean="0"/>
              <a:t>3/13/2017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1142534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6B6BD69-149A-CD41-9E7C-E241C9398BA0}" type="datetimeFigureOut">
              <a:rPr lang="en-US" smtClean="0"/>
              <a:t>3/13/2017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379133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B6BD69-149A-CD41-9E7C-E241C9398BA0}" type="datetimeFigureOut">
              <a:rPr lang="en-US" smtClean="0"/>
              <a:t>3/13/2017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1564554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3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1405" indent="0">
              <a:buNone/>
              <a:defRPr sz="5800"/>
            </a:lvl2pPr>
            <a:lvl3pPr marL="4382811" indent="0">
              <a:buNone/>
              <a:defRPr sz="4800"/>
            </a:lvl3pPr>
            <a:lvl4pPr marL="6574216" indent="0">
              <a:buNone/>
              <a:defRPr sz="4300"/>
            </a:lvl4pPr>
            <a:lvl5pPr marL="8765621" indent="0">
              <a:buNone/>
              <a:defRPr sz="4300"/>
            </a:lvl5pPr>
            <a:lvl6pPr marL="10957027" indent="0">
              <a:buNone/>
              <a:defRPr sz="4300"/>
            </a:lvl6pPr>
            <a:lvl7pPr marL="13148432" indent="0">
              <a:buNone/>
              <a:defRPr sz="4300"/>
            </a:lvl7pPr>
            <a:lvl8pPr marL="15339837" indent="0">
              <a:buNone/>
              <a:defRPr sz="4300"/>
            </a:lvl8pPr>
            <a:lvl9pPr marL="17531243" indent="0">
              <a:buNone/>
              <a:defRPr sz="4300"/>
            </a:lvl9pPr>
          </a:lstStyle>
          <a:p>
            <a:pPr lvl="0"/>
            <a:r>
              <a:rPr lang="en-US"/>
              <a:t>Edit Master text styles</a:t>
            </a:r>
          </a:p>
        </p:txBody>
      </p:sp>
      <p:sp>
        <p:nvSpPr>
          <p:cNvPr id="5" name="Date Placeholder 4"/>
          <p:cNvSpPr>
            <a:spLocks noGrp="1"/>
          </p:cNvSpPr>
          <p:nvPr>
            <p:ph type="dt" sz="half" idx="10"/>
          </p:nvPr>
        </p:nvSpPr>
        <p:spPr/>
        <p:txBody>
          <a:bodyPr/>
          <a:lstStyle/>
          <a:p>
            <a:fld id="{56B6BD69-149A-CD41-9E7C-E241C9398BA0}" type="datetimeFigureOut">
              <a:rPr lang="en-US" smtClean="0"/>
              <a:t>3/13/2017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077349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300"/>
            </a:lvl1pPr>
            <a:lvl2pPr marL="2191405" indent="0">
              <a:buNone/>
              <a:defRPr sz="13400"/>
            </a:lvl2pPr>
            <a:lvl3pPr marL="4382811" indent="0">
              <a:buNone/>
              <a:defRPr sz="11500"/>
            </a:lvl3pPr>
            <a:lvl4pPr marL="6574216" indent="0">
              <a:buNone/>
              <a:defRPr sz="9600"/>
            </a:lvl4pPr>
            <a:lvl5pPr marL="8765621" indent="0">
              <a:buNone/>
              <a:defRPr sz="9600"/>
            </a:lvl5pPr>
            <a:lvl6pPr marL="10957027" indent="0">
              <a:buNone/>
              <a:defRPr sz="9600"/>
            </a:lvl6pPr>
            <a:lvl7pPr marL="13148432" indent="0">
              <a:buNone/>
              <a:defRPr sz="9600"/>
            </a:lvl7pPr>
            <a:lvl8pPr marL="15339837" indent="0">
              <a:buNone/>
              <a:defRPr sz="9600"/>
            </a:lvl8pPr>
            <a:lvl9pPr marL="17531243" indent="0">
              <a:buNone/>
              <a:defRPr sz="9600"/>
            </a:lvl9pPr>
          </a:lstStyle>
          <a:p>
            <a:r>
              <a:rPr lang="en-US"/>
              <a:t>Click icon to add picture</a:t>
            </a:r>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1405" indent="0">
              <a:buNone/>
              <a:defRPr sz="5800"/>
            </a:lvl2pPr>
            <a:lvl3pPr marL="4382811" indent="0">
              <a:buNone/>
              <a:defRPr sz="4800"/>
            </a:lvl3pPr>
            <a:lvl4pPr marL="6574216" indent="0">
              <a:buNone/>
              <a:defRPr sz="4300"/>
            </a:lvl4pPr>
            <a:lvl5pPr marL="8765621" indent="0">
              <a:buNone/>
              <a:defRPr sz="4300"/>
            </a:lvl5pPr>
            <a:lvl6pPr marL="10957027" indent="0">
              <a:buNone/>
              <a:defRPr sz="4300"/>
            </a:lvl6pPr>
            <a:lvl7pPr marL="13148432" indent="0">
              <a:buNone/>
              <a:defRPr sz="4300"/>
            </a:lvl7pPr>
            <a:lvl8pPr marL="15339837" indent="0">
              <a:buNone/>
              <a:defRPr sz="4300"/>
            </a:lvl8pPr>
            <a:lvl9pPr marL="17531243" indent="0">
              <a:buNone/>
              <a:defRPr sz="4300"/>
            </a:lvl9pPr>
          </a:lstStyle>
          <a:p>
            <a:pPr lvl="0"/>
            <a:r>
              <a:rPr lang="en-US"/>
              <a:t>Edit Master text styles</a:t>
            </a:r>
          </a:p>
        </p:txBody>
      </p:sp>
      <p:sp>
        <p:nvSpPr>
          <p:cNvPr id="5" name="Date Placeholder 4"/>
          <p:cNvSpPr>
            <a:spLocks noGrp="1"/>
          </p:cNvSpPr>
          <p:nvPr>
            <p:ph type="dt" sz="half" idx="10"/>
          </p:nvPr>
        </p:nvSpPr>
        <p:spPr/>
        <p:txBody>
          <a:bodyPr/>
          <a:lstStyle/>
          <a:p>
            <a:fld id="{56B6BD69-149A-CD41-9E7C-E241C9398BA0}" type="datetimeFigureOut">
              <a:rPr lang="en-US" smtClean="0"/>
              <a:t>3/13/2017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3459552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1" y="1318262"/>
            <a:ext cx="39502080" cy="5486400"/>
          </a:xfrm>
          <a:prstGeom prst="rect">
            <a:avLst/>
          </a:prstGeom>
        </p:spPr>
        <p:txBody>
          <a:bodyPr vert="horz" lIns="438281" tIns="219141" rIns="438281" bIns="219141" rtlCol="0" anchor="ctr">
            <a:normAutofit/>
          </a:bodyPr>
          <a:lstStyle/>
          <a:p>
            <a:r>
              <a:rPr lang="en-US"/>
              <a:t>Click to edit Master title style</a:t>
            </a:r>
          </a:p>
        </p:txBody>
      </p:sp>
      <p:sp>
        <p:nvSpPr>
          <p:cNvPr id="3" name="Text Placeholder 2"/>
          <p:cNvSpPr>
            <a:spLocks noGrp="1"/>
          </p:cNvSpPr>
          <p:nvPr>
            <p:ph type="body" idx="1"/>
          </p:nvPr>
        </p:nvSpPr>
        <p:spPr>
          <a:xfrm>
            <a:off x="2194561" y="7680963"/>
            <a:ext cx="39502080" cy="21724622"/>
          </a:xfrm>
          <a:prstGeom prst="rect">
            <a:avLst/>
          </a:prstGeom>
        </p:spPr>
        <p:txBody>
          <a:bodyPr vert="horz" lIns="438281" tIns="219141" rIns="438281" bIns="219141"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281" tIns="219141" rIns="438281" bIns="219141" rtlCol="0" anchor="ctr"/>
          <a:lstStyle>
            <a:lvl1pPr algn="l">
              <a:defRPr sz="5800">
                <a:solidFill>
                  <a:schemeClr val="tx1">
                    <a:tint val="75000"/>
                  </a:schemeClr>
                </a:solidFill>
              </a:defRPr>
            </a:lvl1pPr>
          </a:lstStyle>
          <a:p>
            <a:fld id="{56B6BD69-149A-CD41-9E7C-E241C9398BA0}" type="datetimeFigureOut">
              <a:rPr lang="en-US" smtClean="0"/>
              <a:t>3/13/2017</a:t>
            </a:fld>
            <a:endParaRPr lang="en-US"/>
          </a:p>
        </p:txBody>
      </p:sp>
      <p:sp>
        <p:nvSpPr>
          <p:cNvPr id="5" name="Footer Placeholder 4"/>
          <p:cNvSpPr>
            <a:spLocks noGrp="1"/>
          </p:cNvSpPr>
          <p:nvPr>
            <p:ph type="ftr" sz="quarter" idx="3"/>
          </p:nvPr>
        </p:nvSpPr>
        <p:spPr>
          <a:xfrm>
            <a:off x="14996161" y="30510482"/>
            <a:ext cx="13898880" cy="1752600"/>
          </a:xfrm>
          <a:prstGeom prst="rect">
            <a:avLst/>
          </a:prstGeom>
        </p:spPr>
        <p:txBody>
          <a:bodyPr vert="horz" lIns="438281" tIns="219141" rIns="438281" bIns="219141"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1" y="30510482"/>
            <a:ext cx="10241280" cy="1752600"/>
          </a:xfrm>
          <a:prstGeom prst="rect">
            <a:avLst/>
          </a:prstGeom>
        </p:spPr>
        <p:txBody>
          <a:bodyPr vert="horz" lIns="438281" tIns="219141" rIns="438281" bIns="219141" rtlCol="0" anchor="ctr"/>
          <a:lstStyle>
            <a:lvl1pPr algn="r">
              <a:defRPr sz="5800">
                <a:solidFill>
                  <a:schemeClr val="tx1">
                    <a:tint val="75000"/>
                  </a:schemeClr>
                </a:solidFill>
              </a:defRPr>
            </a:lvl1pPr>
          </a:lstStyle>
          <a:p>
            <a:fld id="{99F395D9-8F50-C84B-A57E-3B815FE84F5D}" type="slidenum">
              <a:rPr lang="en-US" smtClean="0"/>
              <a:t>‹#›</a:t>
            </a:fld>
            <a:endParaRPr lang="en-US"/>
          </a:p>
        </p:txBody>
      </p:sp>
    </p:spTree>
    <p:extLst>
      <p:ext uri="{BB962C8B-B14F-4D97-AF65-F5344CB8AC3E}">
        <p14:creationId xmlns:p14="http://schemas.microsoft.com/office/powerpoint/2010/main" val="33154569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1405" rtl="0" eaLnBrk="1" latinLnBrk="0" hangingPunct="1">
        <a:spcBef>
          <a:spcPct val="0"/>
        </a:spcBef>
        <a:buNone/>
        <a:defRPr sz="21100" kern="1200">
          <a:solidFill>
            <a:schemeClr val="tx1"/>
          </a:solidFill>
          <a:latin typeface="+mj-lt"/>
          <a:ea typeface="+mj-ea"/>
          <a:cs typeface="+mj-cs"/>
        </a:defRPr>
      </a:lvl1pPr>
    </p:titleStyle>
    <p:bodyStyle>
      <a:lvl1pPr marL="1643554" indent="-1643554" algn="l" defTabSz="2191405" rtl="0" eaLnBrk="1" latinLnBrk="0" hangingPunct="1">
        <a:spcBef>
          <a:spcPct val="20000"/>
        </a:spcBef>
        <a:buFont typeface="Arial"/>
        <a:buChar char="•"/>
        <a:defRPr sz="15300" kern="1200">
          <a:solidFill>
            <a:schemeClr val="tx1"/>
          </a:solidFill>
          <a:latin typeface="+mn-lt"/>
          <a:ea typeface="+mn-ea"/>
          <a:cs typeface="+mn-cs"/>
        </a:defRPr>
      </a:lvl1pPr>
      <a:lvl2pPr marL="3561034" indent="-1369628" algn="l" defTabSz="2191405" rtl="0" eaLnBrk="1" latinLnBrk="0" hangingPunct="1">
        <a:spcBef>
          <a:spcPct val="20000"/>
        </a:spcBef>
        <a:buFont typeface="Arial"/>
        <a:buChar char="–"/>
        <a:defRPr sz="13400" kern="1200">
          <a:solidFill>
            <a:schemeClr val="tx1"/>
          </a:solidFill>
          <a:latin typeface="+mn-lt"/>
          <a:ea typeface="+mn-ea"/>
          <a:cs typeface="+mn-cs"/>
        </a:defRPr>
      </a:lvl2pPr>
      <a:lvl3pPr marL="5478513" indent="-1095703" algn="l" defTabSz="2191405" rtl="0" eaLnBrk="1" latinLnBrk="0" hangingPunct="1">
        <a:spcBef>
          <a:spcPct val="20000"/>
        </a:spcBef>
        <a:buFont typeface="Arial"/>
        <a:buChar char="•"/>
        <a:defRPr sz="11500" kern="1200">
          <a:solidFill>
            <a:schemeClr val="tx1"/>
          </a:solidFill>
          <a:latin typeface="+mn-lt"/>
          <a:ea typeface="+mn-ea"/>
          <a:cs typeface="+mn-cs"/>
        </a:defRPr>
      </a:lvl3pPr>
      <a:lvl4pPr marL="7669919" indent="-1095703" algn="l" defTabSz="2191405" rtl="0" eaLnBrk="1" latinLnBrk="0" hangingPunct="1">
        <a:spcBef>
          <a:spcPct val="20000"/>
        </a:spcBef>
        <a:buFont typeface="Arial"/>
        <a:buChar char="–"/>
        <a:defRPr sz="9600" kern="1200">
          <a:solidFill>
            <a:schemeClr val="tx1"/>
          </a:solidFill>
          <a:latin typeface="+mn-lt"/>
          <a:ea typeface="+mn-ea"/>
          <a:cs typeface="+mn-cs"/>
        </a:defRPr>
      </a:lvl4pPr>
      <a:lvl5pPr marL="9861324" indent="-1095703" algn="l" defTabSz="2191405" rtl="0" eaLnBrk="1" latinLnBrk="0" hangingPunct="1">
        <a:spcBef>
          <a:spcPct val="20000"/>
        </a:spcBef>
        <a:buFont typeface="Arial"/>
        <a:buChar char="»"/>
        <a:defRPr sz="9600" kern="1200">
          <a:solidFill>
            <a:schemeClr val="tx1"/>
          </a:solidFill>
          <a:latin typeface="+mn-lt"/>
          <a:ea typeface="+mn-ea"/>
          <a:cs typeface="+mn-cs"/>
        </a:defRPr>
      </a:lvl5pPr>
      <a:lvl6pPr marL="12052729" indent="-1095703" algn="l" defTabSz="2191405" rtl="0" eaLnBrk="1" latinLnBrk="0" hangingPunct="1">
        <a:spcBef>
          <a:spcPct val="20000"/>
        </a:spcBef>
        <a:buFont typeface="Arial"/>
        <a:buChar char="•"/>
        <a:defRPr sz="9600" kern="1200">
          <a:solidFill>
            <a:schemeClr val="tx1"/>
          </a:solidFill>
          <a:latin typeface="+mn-lt"/>
          <a:ea typeface="+mn-ea"/>
          <a:cs typeface="+mn-cs"/>
        </a:defRPr>
      </a:lvl6pPr>
      <a:lvl7pPr marL="14244135" indent="-1095703" algn="l" defTabSz="2191405" rtl="0" eaLnBrk="1" latinLnBrk="0" hangingPunct="1">
        <a:spcBef>
          <a:spcPct val="20000"/>
        </a:spcBef>
        <a:buFont typeface="Arial"/>
        <a:buChar char="•"/>
        <a:defRPr sz="9600" kern="1200">
          <a:solidFill>
            <a:schemeClr val="tx1"/>
          </a:solidFill>
          <a:latin typeface="+mn-lt"/>
          <a:ea typeface="+mn-ea"/>
          <a:cs typeface="+mn-cs"/>
        </a:defRPr>
      </a:lvl7pPr>
      <a:lvl8pPr marL="16435540" indent="-1095703" algn="l" defTabSz="2191405" rtl="0" eaLnBrk="1" latinLnBrk="0" hangingPunct="1">
        <a:spcBef>
          <a:spcPct val="20000"/>
        </a:spcBef>
        <a:buFont typeface="Arial"/>
        <a:buChar char="•"/>
        <a:defRPr sz="9600" kern="1200">
          <a:solidFill>
            <a:schemeClr val="tx1"/>
          </a:solidFill>
          <a:latin typeface="+mn-lt"/>
          <a:ea typeface="+mn-ea"/>
          <a:cs typeface="+mn-cs"/>
        </a:defRPr>
      </a:lvl8pPr>
      <a:lvl9pPr marL="18626945" indent="-1095703" algn="l" defTabSz="2191405"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1405" rtl="0" eaLnBrk="1" latinLnBrk="0" hangingPunct="1">
        <a:defRPr sz="8600" kern="1200">
          <a:solidFill>
            <a:schemeClr val="tx1"/>
          </a:solidFill>
          <a:latin typeface="+mn-lt"/>
          <a:ea typeface="+mn-ea"/>
          <a:cs typeface="+mn-cs"/>
        </a:defRPr>
      </a:lvl1pPr>
      <a:lvl2pPr marL="2191405" algn="l" defTabSz="2191405" rtl="0" eaLnBrk="1" latinLnBrk="0" hangingPunct="1">
        <a:defRPr sz="8600" kern="1200">
          <a:solidFill>
            <a:schemeClr val="tx1"/>
          </a:solidFill>
          <a:latin typeface="+mn-lt"/>
          <a:ea typeface="+mn-ea"/>
          <a:cs typeface="+mn-cs"/>
        </a:defRPr>
      </a:lvl2pPr>
      <a:lvl3pPr marL="4382811" algn="l" defTabSz="2191405" rtl="0" eaLnBrk="1" latinLnBrk="0" hangingPunct="1">
        <a:defRPr sz="8600" kern="1200">
          <a:solidFill>
            <a:schemeClr val="tx1"/>
          </a:solidFill>
          <a:latin typeface="+mn-lt"/>
          <a:ea typeface="+mn-ea"/>
          <a:cs typeface="+mn-cs"/>
        </a:defRPr>
      </a:lvl3pPr>
      <a:lvl4pPr marL="6574216" algn="l" defTabSz="2191405" rtl="0" eaLnBrk="1" latinLnBrk="0" hangingPunct="1">
        <a:defRPr sz="8600" kern="1200">
          <a:solidFill>
            <a:schemeClr val="tx1"/>
          </a:solidFill>
          <a:latin typeface="+mn-lt"/>
          <a:ea typeface="+mn-ea"/>
          <a:cs typeface="+mn-cs"/>
        </a:defRPr>
      </a:lvl4pPr>
      <a:lvl5pPr marL="8765621" algn="l" defTabSz="2191405" rtl="0" eaLnBrk="1" latinLnBrk="0" hangingPunct="1">
        <a:defRPr sz="8600" kern="1200">
          <a:solidFill>
            <a:schemeClr val="tx1"/>
          </a:solidFill>
          <a:latin typeface="+mn-lt"/>
          <a:ea typeface="+mn-ea"/>
          <a:cs typeface="+mn-cs"/>
        </a:defRPr>
      </a:lvl5pPr>
      <a:lvl6pPr marL="10957027" algn="l" defTabSz="2191405" rtl="0" eaLnBrk="1" latinLnBrk="0" hangingPunct="1">
        <a:defRPr sz="8600" kern="1200">
          <a:solidFill>
            <a:schemeClr val="tx1"/>
          </a:solidFill>
          <a:latin typeface="+mn-lt"/>
          <a:ea typeface="+mn-ea"/>
          <a:cs typeface="+mn-cs"/>
        </a:defRPr>
      </a:lvl6pPr>
      <a:lvl7pPr marL="13148432" algn="l" defTabSz="2191405" rtl="0" eaLnBrk="1" latinLnBrk="0" hangingPunct="1">
        <a:defRPr sz="8600" kern="1200">
          <a:solidFill>
            <a:schemeClr val="tx1"/>
          </a:solidFill>
          <a:latin typeface="+mn-lt"/>
          <a:ea typeface="+mn-ea"/>
          <a:cs typeface="+mn-cs"/>
        </a:defRPr>
      </a:lvl7pPr>
      <a:lvl8pPr marL="15339837" algn="l" defTabSz="2191405" rtl="0" eaLnBrk="1" latinLnBrk="0" hangingPunct="1">
        <a:defRPr sz="8600" kern="1200">
          <a:solidFill>
            <a:schemeClr val="tx1"/>
          </a:solidFill>
          <a:latin typeface="+mn-lt"/>
          <a:ea typeface="+mn-ea"/>
          <a:cs typeface="+mn-cs"/>
        </a:defRPr>
      </a:lvl8pPr>
      <a:lvl9pPr marL="17531243" algn="l" defTabSz="2191405"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2469125" y="2153518"/>
            <a:ext cx="18951755" cy="1365892"/>
          </a:xfrm>
        </p:spPr>
        <p:txBody>
          <a:bodyPr lIns="0" tIns="0" rIns="0" bIns="0">
            <a:noAutofit/>
          </a:bodyPr>
          <a:lstStyle/>
          <a:p>
            <a:pPr algn="l"/>
            <a:r>
              <a:rPr lang="en-US" sz="8000" b="1" cap="all" dirty="0"/>
              <a:t>The ARLISS project</a:t>
            </a:r>
          </a:p>
        </p:txBody>
      </p:sp>
      <p:sp>
        <p:nvSpPr>
          <p:cNvPr id="3" name="Subtitle 2"/>
          <p:cNvSpPr>
            <a:spLocks noGrp="1"/>
          </p:cNvSpPr>
          <p:nvPr>
            <p:ph type="subTitle" idx="4294967295"/>
          </p:nvPr>
        </p:nvSpPr>
        <p:spPr>
          <a:xfrm>
            <a:off x="12469125" y="3558109"/>
            <a:ext cx="18951755" cy="1991672"/>
          </a:xfrm>
        </p:spPr>
        <p:txBody>
          <a:bodyPr lIns="0" tIns="0" rIns="0" bIns="0">
            <a:normAutofit/>
          </a:bodyPr>
          <a:lstStyle/>
          <a:p>
            <a:pPr marL="0" indent="0">
              <a:buNone/>
            </a:pPr>
            <a:r>
              <a:rPr lang="en-US" sz="5400" dirty="0">
                <a:solidFill>
                  <a:srgbClr val="F37321"/>
                </a:solidFill>
              </a:rPr>
              <a:t>A collaborative international effort to build and test prototype satellites</a:t>
            </a:r>
          </a:p>
        </p:txBody>
      </p:sp>
      <p:sp>
        <p:nvSpPr>
          <p:cNvPr id="13" name="TextBox 12"/>
          <p:cNvSpPr txBox="1"/>
          <p:nvPr/>
        </p:nvSpPr>
        <p:spPr>
          <a:xfrm>
            <a:off x="12469125" y="12039600"/>
            <a:ext cx="9222475" cy="18962798"/>
          </a:xfrm>
          <a:prstGeom prst="rect">
            <a:avLst/>
          </a:prstGeom>
          <a:noFill/>
        </p:spPr>
        <p:txBody>
          <a:bodyPr wrap="square" rtlCol="0" anchor="t" anchorCtr="0">
            <a:noAutofit/>
          </a:bodyPr>
          <a:lstStyle/>
          <a:p>
            <a:pPr>
              <a:spcAft>
                <a:spcPts val="1800"/>
              </a:spcAft>
            </a:pPr>
            <a:r>
              <a:rPr lang="en-US" sz="3600" b="1" dirty="0">
                <a:solidFill>
                  <a:srgbClr val="5D87A1"/>
                </a:solidFill>
              </a:rPr>
              <a:t>SUBHEAD. LOREM IPSUM</a:t>
            </a:r>
          </a:p>
          <a:p>
            <a:pPr>
              <a:spcAft>
                <a:spcPts val="1800"/>
              </a:spcAft>
            </a:pPr>
            <a:r>
              <a:rPr lang="en-US" sz="3000" dirty="0"/>
              <a:t>Body. </a:t>
            </a:r>
            <a:r>
              <a:rPr lang="en-US" sz="3000" dirty="0" err="1"/>
              <a:t>Lorem</a:t>
            </a:r>
            <a:r>
              <a:rPr lang="en-US" sz="3000" dirty="0"/>
              <a:t> </a:t>
            </a:r>
            <a:r>
              <a:rPr lang="en-US" sz="3000" dirty="0" err="1"/>
              <a:t>ipsum</a:t>
            </a:r>
            <a:r>
              <a:rPr lang="en-US" sz="3000" dirty="0"/>
              <a:t> dolor sit </a:t>
            </a:r>
            <a:r>
              <a:rPr lang="en-US" sz="3000" dirty="0" err="1"/>
              <a:t>amet</a:t>
            </a:r>
            <a:r>
              <a:rPr lang="en-US" sz="3000" dirty="0"/>
              <a:t>, </a:t>
            </a:r>
            <a:r>
              <a:rPr lang="en-US" sz="3000" dirty="0" err="1"/>
              <a:t>consectetur</a:t>
            </a:r>
            <a:r>
              <a:rPr lang="en-US" sz="3000" dirty="0"/>
              <a:t> </a:t>
            </a:r>
            <a:r>
              <a:rPr lang="en-US" sz="3000" dirty="0" err="1"/>
              <a:t>adipiscing</a:t>
            </a:r>
            <a:r>
              <a:rPr lang="en-US" sz="3000" dirty="0"/>
              <a:t> </a:t>
            </a:r>
            <a:r>
              <a:rPr lang="en-US" sz="3000" dirty="0" err="1"/>
              <a:t>elit</a:t>
            </a:r>
            <a:r>
              <a:rPr lang="en-US" sz="3000" dirty="0"/>
              <a:t>. </a:t>
            </a:r>
            <a:r>
              <a:rPr lang="en-US" sz="3000" dirty="0" err="1"/>
              <a:t>Etiam</a:t>
            </a:r>
            <a:r>
              <a:rPr lang="en-US" sz="3000" dirty="0"/>
              <a:t> </a:t>
            </a:r>
            <a:r>
              <a:rPr lang="en-US" sz="3000" dirty="0" err="1"/>
              <a:t>tristique</a:t>
            </a:r>
            <a:r>
              <a:rPr lang="en-US" sz="3000" dirty="0"/>
              <a:t> </a:t>
            </a:r>
            <a:r>
              <a:rPr lang="en-US" sz="3000" dirty="0" err="1"/>
              <a:t>consequat</a:t>
            </a:r>
            <a:r>
              <a:rPr lang="en-US" sz="3000" dirty="0"/>
              <a:t> </a:t>
            </a:r>
            <a:r>
              <a:rPr lang="en-US" sz="3000" dirty="0" err="1"/>
              <a:t>laoreet</a:t>
            </a:r>
            <a:r>
              <a:rPr lang="en-US" sz="3000" dirty="0"/>
              <a:t>. </a:t>
            </a:r>
            <a:r>
              <a:rPr lang="en-US" sz="3000" dirty="0" err="1"/>
              <a:t>Nunc</a:t>
            </a:r>
            <a:r>
              <a:rPr lang="en-US" sz="3000" dirty="0"/>
              <a:t> </a:t>
            </a:r>
            <a:r>
              <a:rPr lang="en-US" sz="3000" dirty="0" err="1"/>
              <a:t>fermentum</a:t>
            </a:r>
            <a:r>
              <a:rPr lang="en-US" sz="3000" dirty="0"/>
              <a:t> </a:t>
            </a:r>
            <a:r>
              <a:rPr lang="en-US" sz="3000" dirty="0" err="1"/>
              <a:t>pulvinar</a:t>
            </a:r>
            <a:r>
              <a:rPr lang="en-US" sz="3000" dirty="0"/>
              <a:t> </a:t>
            </a:r>
            <a:r>
              <a:rPr lang="en-US" sz="3000" dirty="0" err="1"/>
              <a:t>ornare</a:t>
            </a:r>
            <a:r>
              <a:rPr lang="en-US" sz="3000" dirty="0"/>
              <a:t>. </a:t>
            </a:r>
            <a:r>
              <a:rPr lang="en-US" sz="3000" dirty="0" err="1"/>
              <a:t>Fusce</a:t>
            </a:r>
            <a:r>
              <a:rPr lang="en-US" sz="3000" dirty="0"/>
              <a:t> ac </a:t>
            </a:r>
            <a:r>
              <a:rPr lang="en-US" sz="3000" dirty="0" err="1"/>
              <a:t>nunc</a:t>
            </a:r>
            <a:r>
              <a:rPr lang="en-US" sz="3000" dirty="0"/>
              <a:t> in </a:t>
            </a:r>
            <a:r>
              <a:rPr lang="en-US" sz="3000" dirty="0" err="1"/>
              <a:t>leo</a:t>
            </a:r>
            <a:r>
              <a:rPr lang="en-US" sz="3000" dirty="0"/>
              <a:t> </a:t>
            </a:r>
            <a:r>
              <a:rPr lang="en-US" sz="3000" dirty="0" err="1"/>
              <a:t>blandit</a:t>
            </a:r>
            <a:r>
              <a:rPr lang="en-US" sz="3000" dirty="0"/>
              <a:t> </a:t>
            </a:r>
            <a:r>
              <a:rPr lang="en-US" sz="3000" dirty="0" err="1"/>
              <a:t>sagittis</a:t>
            </a:r>
            <a:r>
              <a:rPr lang="en-US" sz="3000" dirty="0"/>
              <a:t> </a:t>
            </a:r>
            <a:r>
              <a:rPr lang="en-US" sz="3000" dirty="0" err="1"/>
              <a:t>fermentum</a:t>
            </a:r>
            <a:r>
              <a:rPr lang="en-US" sz="3000" dirty="0"/>
              <a:t> </a:t>
            </a:r>
            <a:r>
              <a:rPr lang="en-US" sz="3000" dirty="0" err="1"/>
              <a:t>eu</a:t>
            </a:r>
            <a:r>
              <a:rPr lang="en-US" sz="3000" dirty="0"/>
              <a:t> sem. </a:t>
            </a:r>
            <a:r>
              <a:rPr lang="en-US" sz="3000" dirty="0" err="1"/>
              <a:t>Curabitur</a:t>
            </a:r>
            <a:r>
              <a:rPr lang="en-US" sz="3000" dirty="0"/>
              <a:t> ligula </a:t>
            </a:r>
            <a:r>
              <a:rPr lang="en-US" sz="3000" dirty="0" err="1"/>
              <a:t>odio</a:t>
            </a:r>
            <a:r>
              <a:rPr lang="en-US" sz="3000" dirty="0"/>
              <a:t>, </a:t>
            </a:r>
            <a:r>
              <a:rPr lang="en-US" sz="3000" dirty="0" err="1"/>
              <a:t>facilisis</a:t>
            </a:r>
            <a:r>
              <a:rPr lang="en-US" sz="3000" dirty="0"/>
              <a:t> in </a:t>
            </a:r>
            <a:r>
              <a:rPr lang="en-US" sz="3000" dirty="0" err="1"/>
              <a:t>tincidunt</a:t>
            </a:r>
            <a:r>
              <a:rPr lang="en-US" sz="3000" dirty="0"/>
              <a:t> </a:t>
            </a:r>
            <a:r>
              <a:rPr lang="en-US" sz="3000" dirty="0" err="1"/>
              <a:t>vel</a:t>
            </a:r>
            <a:r>
              <a:rPr lang="en-US" sz="3000" dirty="0"/>
              <a:t>, </a:t>
            </a:r>
            <a:r>
              <a:rPr lang="en-US" sz="3000" dirty="0" err="1"/>
              <a:t>scelerisque</a:t>
            </a:r>
            <a:r>
              <a:rPr lang="en-US" sz="3000" dirty="0"/>
              <a:t> </a:t>
            </a:r>
            <a:r>
              <a:rPr lang="en-US" sz="3000" dirty="0" err="1"/>
              <a:t>quis</a:t>
            </a:r>
            <a:r>
              <a:rPr lang="en-US" sz="3000" dirty="0"/>
              <a:t> </a:t>
            </a:r>
            <a:r>
              <a:rPr lang="en-US" sz="3000" dirty="0" err="1"/>
              <a:t>nulla</a:t>
            </a:r>
            <a:r>
              <a:rPr lang="en-US" sz="3000" dirty="0"/>
              <a:t>. </a:t>
            </a:r>
            <a:r>
              <a:rPr lang="en-US" sz="3000" dirty="0" err="1"/>
              <a:t>Vivamus</a:t>
            </a:r>
            <a:r>
              <a:rPr lang="en-US" sz="3000" dirty="0"/>
              <a:t> </a:t>
            </a:r>
            <a:r>
              <a:rPr lang="en-US" sz="3000" dirty="0" err="1"/>
              <a:t>interdum</a:t>
            </a:r>
            <a:r>
              <a:rPr lang="en-US" sz="3000" dirty="0"/>
              <a:t> magna </a:t>
            </a:r>
            <a:r>
              <a:rPr lang="en-US" sz="3000" dirty="0" err="1"/>
              <a:t>quis</a:t>
            </a:r>
            <a:r>
              <a:rPr lang="en-US" sz="3000" dirty="0"/>
              <a:t> </a:t>
            </a:r>
            <a:r>
              <a:rPr lang="en-US" sz="3000" dirty="0" err="1"/>
              <a:t>mauris</a:t>
            </a:r>
            <a:r>
              <a:rPr lang="en-US" sz="3000" dirty="0"/>
              <a:t> </a:t>
            </a:r>
            <a:r>
              <a:rPr lang="en-US" sz="3000" dirty="0" err="1"/>
              <a:t>facilisis</a:t>
            </a:r>
            <a:r>
              <a:rPr lang="en-US" sz="3000" dirty="0"/>
              <a:t> </a:t>
            </a:r>
            <a:r>
              <a:rPr lang="en-US" sz="3000" dirty="0" err="1"/>
              <a:t>ornare</a:t>
            </a:r>
            <a:r>
              <a:rPr lang="en-US" sz="3000" dirty="0"/>
              <a:t>. </a:t>
            </a:r>
            <a:r>
              <a:rPr lang="en-US" sz="3000" dirty="0" err="1"/>
              <a:t>Nunc</a:t>
            </a:r>
            <a:r>
              <a:rPr lang="en-US" sz="3000" dirty="0"/>
              <a:t> </a:t>
            </a:r>
            <a:r>
              <a:rPr lang="en-US" sz="3000" dirty="0" err="1"/>
              <a:t>eget</a:t>
            </a:r>
            <a:r>
              <a:rPr lang="en-US" sz="3000" dirty="0"/>
              <a:t> </a:t>
            </a:r>
            <a:r>
              <a:rPr lang="en-US" sz="3000" dirty="0" err="1"/>
              <a:t>lectus</a:t>
            </a:r>
            <a:r>
              <a:rPr lang="en-US" sz="3000" dirty="0"/>
              <a:t> </a:t>
            </a:r>
            <a:r>
              <a:rPr lang="en-US" sz="3000" dirty="0" err="1"/>
              <a:t>massa</a:t>
            </a:r>
            <a:r>
              <a:rPr lang="en-US" sz="3000" dirty="0"/>
              <a:t>, </a:t>
            </a:r>
            <a:r>
              <a:rPr lang="en-US" sz="3000" dirty="0" err="1"/>
              <a:t>quis</a:t>
            </a:r>
            <a:r>
              <a:rPr lang="en-US" sz="3000" dirty="0"/>
              <a:t> </a:t>
            </a:r>
            <a:r>
              <a:rPr lang="en-US" sz="3000" dirty="0" err="1"/>
              <a:t>ullamcorper</a:t>
            </a:r>
            <a:r>
              <a:rPr lang="en-US" sz="3000" dirty="0"/>
              <a:t> </a:t>
            </a:r>
            <a:r>
              <a:rPr lang="en-US" sz="3000" dirty="0" err="1"/>
              <a:t>libero</a:t>
            </a:r>
            <a:r>
              <a:rPr lang="en-US" sz="3000" dirty="0"/>
              <a:t>. </a:t>
            </a:r>
            <a:r>
              <a:rPr lang="en-US" sz="3000" dirty="0" err="1"/>
              <a:t>Pellentesque</a:t>
            </a:r>
            <a:r>
              <a:rPr lang="en-US" sz="3000" dirty="0"/>
              <a:t> habitant </a:t>
            </a:r>
            <a:r>
              <a:rPr lang="en-US" sz="3000" dirty="0" err="1"/>
              <a:t>morbi</a:t>
            </a:r>
            <a:r>
              <a:rPr lang="en-US" sz="3000" dirty="0"/>
              <a:t> </a:t>
            </a:r>
            <a:r>
              <a:rPr lang="en-US" sz="3000" dirty="0" err="1"/>
              <a:t>tristique</a:t>
            </a:r>
            <a:r>
              <a:rPr lang="en-US" sz="3000" dirty="0"/>
              <a:t> </a:t>
            </a:r>
            <a:r>
              <a:rPr lang="en-US" sz="3000" dirty="0" err="1"/>
              <a:t>senectus</a:t>
            </a:r>
            <a:r>
              <a:rPr lang="en-US" sz="3000" dirty="0"/>
              <a:t> et </a:t>
            </a:r>
            <a:r>
              <a:rPr lang="en-US" sz="3000" dirty="0" err="1"/>
              <a:t>netus</a:t>
            </a:r>
            <a:r>
              <a:rPr lang="en-US" sz="3000" dirty="0"/>
              <a:t> et </a:t>
            </a:r>
            <a:r>
              <a:rPr lang="en-US" sz="3000" dirty="0" err="1"/>
              <a:t>malesuada</a:t>
            </a:r>
            <a:r>
              <a:rPr lang="en-US" sz="3000" dirty="0"/>
              <a:t> fames ac </a:t>
            </a:r>
            <a:r>
              <a:rPr lang="en-US" sz="3000" dirty="0" err="1"/>
              <a:t>turpis</a:t>
            </a:r>
            <a:r>
              <a:rPr lang="en-US" sz="3000" dirty="0"/>
              <a:t> </a:t>
            </a:r>
            <a:r>
              <a:rPr lang="en-US" sz="3000" dirty="0" err="1"/>
              <a:t>egestas</a:t>
            </a:r>
            <a:r>
              <a:rPr lang="en-US" sz="3000" dirty="0"/>
              <a:t>. </a:t>
            </a:r>
            <a:r>
              <a:rPr lang="en-US" sz="3000" dirty="0" err="1"/>
              <a:t>Praesent</a:t>
            </a:r>
            <a:r>
              <a:rPr lang="en-US" sz="3000" dirty="0"/>
              <a:t> </a:t>
            </a:r>
            <a:r>
              <a:rPr lang="en-US" sz="3000" dirty="0" err="1"/>
              <a:t>volutpat</a:t>
            </a:r>
            <a:r>
              <a:rPr lang="en-US" sz="3000" dirty="0"/>
              <a:t> </a:t>
            </a:r>
            <a:r>
              <a:rPr lang="en-US" sz="3000" dirty="0" err="1"/>
              <a:t>ipsum</a:t>
            </a:r>
            <a:r>
              <a:rPr lang="en-US" sz="3000" dirty="0"/>
              <a:t> </a:t>
            </a:r>
            <a:r>
              <a:rPr lang="en-US" sz="3000" dirty="0" err="1"/>
              <a:t>eu</a:t>
            </a:r>
            <a:r>
              <a:rPr lang="en-US" sz="3000" dirty="0"/>
              <a:t> </a:t>
            </a:r>
            <a:r>
              <a:rPr lang="en-US" sz="3000" dirty="0" err="1"/>
              <a:t>justo</a:t>
            </a:r>
            <a:r>
              <a:rPr lang="en-US" sz="3000" dirty="0"/>
              <a:t> </a:t>
            </a:r>
            <a:r>
              <a:rPr lang="en-US" sz="3000" dirty="0" err="1"/>
              <a:t>aliquam</a:t>
            </a:r>
            <a:r>
              <a:rPr lang="en-US" sz="3000" dirty="0"/>
              <a:t> </a:t>
            </a:r>
            <a:r>
              <a:rPr lang="en-US" sz="3000" dirty="0" err="1"/>
              <a:t>lacinia</a:t>
            </a:r>
            <a:r>
              <a:rPr lang="en-US" sz="3000" dirty="0"/>
              <a:t>. </a:t>
            </a:r>
            <a:r>
              <a:rPr lang="en-US" sz="3000" dirty="0" err="1"/>
              <a:t>Sed</a:t>
            </a:r>
            <a:r>
              <a:rPr lang="en-US" sz="3000" dirty="0"/>
              <a:t> </a:t>
            </a:r>
            <a:r>
              <a:rPr lang="en-US" sz="3000" dirty="0" err="1"/>
              <a:t>interdum</a:t>
            </a:r>
            <a:r>
              <a:rPr lang="en-US" sz="3000" dirty="0"/>
              <a:t> </a:t>
            </a:r>
            <a:r>
              <a:rPr lang="en-US" sz="3000" dirty="0" err="1"/>
              <a:t>ipsum</a:t>
            </a:r>
            <a:r>
              <a:rPr lang="en-US" sz="3000" dirty="0"/>
              <a:t> vitae dui </a:t>
            </a:r>
            <a:r>
              <a:rPr lang="en-US" sz="3000" dirty="0" err="1"/>
              <a:t>dapibus</a:t>
            </a:r>
            <a:r>
              <a:rPr lang="en-US" sz="3000" dirty="0"/>
              <a:t> </a:t>
            </a:r>
            <a:r>
              <a:rPr lang="en-US" sz="3000" dirty="0" err="1"/>
              <a:t>pharetra</a:t>
            </a:r>
            <a:r>
              <a:rPr lang="en-US" sz="3000" dirty="0"/>
              <a:t>. </a:t>
            </a:r>
            <a:r>
              <a:rPr lang="en-US" sz="3000" dirty="0" err="1"/>
              <a:t>Donec</a:t>
            </a:r>
            <a:r>
              <a:rPr lang="en-US" sz="3000" dirty="0"/>
              <a:t> ac </a:t>
            </a:r>
            <a:r>
              <a:rPr lang="en-US" sz="3000" dirty="0" err="1"/>
              <a:t>eros</a:t>
            </a:r>
            <a:r>
              <a:rPr lang="en-US" sz="3000" dirty="0"/>
              <a:t> et </a:t>
            </a:r>
            <a:r>
              <a:rPr lang="en-US" sz="3000" dirty="0" err="1"/>
              <a:t>turpis</a:t>
            </a:r>
            <a:r>
              <a:rPr lang="en-US" sz="3000" dirty="0"/>
              <a:t> </a:t>
            </a:r>
            <a:r>
              <a:rPr lang="en-US" sz="3000" dirty="0" err="1"/>
              <a:t>mollis</a:t>
            </a:r>
            <a:r>
              <a:rPr lang="en-US" sz="3000" dirty="0"/>
              <a:t> </a:t>
            </a:r>
            <a:r>
              <a:rPr lang="en-US" sz="3000" dirty="0" err="1"/>
              <a:t>pharetra</a:t>
            </a:r>
            <a:r>
              <a:rPr lang="en-US" sz="3000" dirty="0"/>
              <a:t>. </a:t>
            </a:r>
            <a:r>
              <a:rPr lang="en-US" sz="3000" dirty="0" err="1"/>
              <a:t>Sed</a:t>
            </a:r>
            <a:r>
              <a:rPr lang="en-US" sz="3000" dirty="0"/>
              <a:t> </a:t>
            </a:r>
            <a:r>
              <a:rPr lang="en-US" sz="3000" dirty="0" err="1"/>
              <a:t>eu</a:t>
            </a:r>
            <a:r>
              <a:rPr lang="en-US" sz="3000" dirty="0"/>
              <a:t> </a:t>
            </a:r>
            <a:r>
              <a:rPr lang="en-US" sz="3000" dirty="0" err="1"/>
              <a:t>arcu</a:t>
            </a:r>
            <a:r>
              <a:rPr lang="en-US" sz="3000" dirty="0"/>
              <a:t> </a:t>
            </a:r>
            <a:r>
              <a:rPr lang="en-US" sz="3000" dirty="0" err="1"/>
              <a:t>neque</a:t>
            </a:r>
            <a:r>
              <a:rPr lang="en-US" sz="3000" dirty="0"/>
              <a:t>. Integer </a:t>
            </a:r>
            <a:r>
              <a:rPr lang="en-US" sz="3000" dirty="0" err="1"/>
              <a:t>auctor</a:t>
            </a:r>
            <a:r>
              <a:rPr lang="en-US" sz="3000" dirty="0"/>
              <a:t> </a:t>
            </a:r>
            <a:r>
              <a:rPr lang="en-US" sz="3000" dirty="0" err="1"/>
              <a:t>nibh</a:t>
            </a:r>
            <a:r>
              <a:rPr lang="en-US" sz="3000" dirty="0"/>
              <a:t> </a:t>
            </a:r>
            <a:r>
              <a:rPr lang="en-US" sz="3000" dirty="0" err="1"/>
              <a:t>eu</a:t>
            </a:r>
            <a:r>
              <a:rPr lang="en-US" sz="3000" dirty="0"/>
              <a:t> </a:t>
            </a:r>
            <a:r>
              <a:rPr lang="en-US" sz="3000" dirty="0" err="1"/>
              <a:t>sem</a:t>
            </a:r>
            <a:r>
              <a:rPr lang="en-US" sz="3000" dirty="0"/>
              <a:t> </a:t>
            </a:r>
            <a:r>
              <a:rPr lang="en-US" sz="3000" dirty="0" err="1"/>
              <a:t>viverra</a:t>
            </a:r>
            <a:r>
              <a:rPr lang="en-US" sz="3000" dirty="0"/>
              <a:t> et </a:t>
            </a:r>
            <a:r>
              <a:rPr lang="en-US" sz="3000" dirty="0" err="1"/>
              <a:t>consectetur</a:t>
            </a:r>
            <a:r>
              <a:rPr lang="en-US" sz="3000" dirty="0"/>
              <a:t> </a:t>
            </a:r>
            <a:r>
              <a:rPr lang="en-US" sz="3000" dirty="0" err="1"/>
              <a:t>justo</a:t>
            </a:r>
            <a:r>
              <a:rPr lang="en-US" sz="3000" dirty="0"/>
              <a:t> </a:t>
            </a:r>
            <a:r>
              <a:rPr lang="en-US" sz="3000" dirty="0" err="1"/>
              <a:t>tristique</a:t>
            </a:r>
            <a:r>
              <a:rPr lang="en-US" sz="3000" dirty="0"/>
              <a:t>. </a:t>
            </a:r>
            <a:r>
              <a:rPr lang="en-US" sz="3000" dirty="0" err="1"/>
              <a:t>Sed</a:t>
            </a:r>
            <a:r>
              <a:rPr lang="en-US" sz="3000" dirty="0"/>
              <a:t> non </a:t>
            </a:r>
            <a:r>
              <a:rPr lang="en-US" sz="3000" dirty="0" err="1"/>
              <a:t>urna</a:t>
            </a:r>
            <a:r>
              <a:rPr lang="en-US" sz="3000" dirty="0"/>
              <a:t> </a:t>
            </a:r>
            <a:r>
              <a:rPr lang="en-US" sz="3000" dirty="0" err="1"/>
              <a:t>leo</a:t>
            </a:r>
            <a:r>
              <a:rPr lang="en-US" sz="3000" dirty="0"/>
              <a:t>, </a:t>
            </a:r>
            <a:r>
              <a:rPr lang="en-US" sz="3000" dirty="0" err="1"/>
              <a:t>vel</a:t>
            </a:r>
            <a:r>
              <a:rPr lang="en-US" sz="3000" dirty="0"/>
              <a:t> </a:t>
            </a:r>
            <a:r>
              <a:rPr lang="en-US" sz="3000" dirty="0" err="1"/>
              <a:t>cursus</a:t>
            </a:r>
            <a:r>
              <a:rPr lang="en-US" sz="3000" dirty="0"/>
              <a:t> </a:t>
            </a:r>
            <a:r>
              <a:rPr lang="en-US" sz="3000" dirty="0" err="1"/>
              <a:t>nulla</a:t>
            </a:r>
            <a:r>
              <a:rPr lang="en-US" sz="3000" dirty="0"/>
              <a:t>. </a:t>
            </a:r>
            <a:r>
              <a:rPr lang="en-US" sz="3000" dirty="0" err="1"/>
              <a:t>Nullam</a:t>
            </a:r>
            <a:r>
              <a:rPr lang="en-US" sz="3000" dirty="0"/>
              <a:t> </a:t>
            </a:r>
            <a:r>
              <a:rPr lang="en-US" sz="3000" dirty="0" err="1"/>
              <a:t>tristique</a:t>
            </a:r>
            <a:r>
              <a:rPr lang="en-US" sz="3000" dirty="0"/>
              <a:t> </a:t>
            </a:r>
            <a:r>
              <a:rPr lang="en-US" sz="3000" dirty="0" err="1"/>
              <a:t>laoreet</a:t>
            </a:r>
            <a:r>
              <a:rPr lang="en-US" sz="3000" dirty="0"/>
              <a:t> </a:t>
            </a:r>
            <a:r>
              <a:rPr lang="en-US" sz="3000" dirty="0" err="1"/>
              <a:t>diam</a:t>
            </a:r>
            <a:r>
              <a:rPr lang="en-US" sz="3000" dirty="0"/>
              <a:t> a </a:t>
            </a:r>
            <a:r>
              <a:rPr lang="en-US" sz="3000" dirty="0" err="1"/>
              <a:t>consequat</a:t>
            </a:r>
            <a:r>
              <a:rPr lang="en-US" sz="3000" dirty="0"/>
              <a:t>. </a:t>
            </a:r>
            <a:r>
              <a:rPr lang="en-US" sz="3000" dirty="0" err="1"/>
              <a:t>Sed</a:t>
            </a:r>
            <a:r>
              <a:rPr lang="en-US" sz="3000" dirty="0"/>
              <a:t> </a:t>
            </a:r>
            <a:r>
              <a:rPr lang="en-US" sz="3000" dirty="0" err="1"/>
              <a:t>condimentum</a:t>
            </a:r>
            <a:r>
              <a:rPr lang="en-US" sz="3000" dirty="0"/>
              <a:t> </a:t>
            </a:r>
            <a:r>
              <a:rPr lang="en-US" sz="3000" dirty="0" err="1"/>
              <a:t>convallis</a:t>
            </a:r>
            <a:r>
              <a:rPr lang="en-US" sz="3000" dirty="0"/>
              <a:t> </a:t>
            </a:r>
            <a:r>
              <a:rPr lang="en-US" sz="3000" dirty="0" err="1"/>
              <a:t>orci</a:t>
            </a:r>
            <a:r>
              <a:rPr lang="en-US" sz="3000" dirty="0"/>
              <a:t>, </a:t>
            </a:r>
            <a:r>
              <a:rPr lang="en-US" sz="3000" dirty="0" err="1"/>
              <a:t>eu</a:t>
            </a:r>
            <a:r>
              <a:rPr lang="en-US" sz="3000" dirty="0"/>
              <a:t> </a:t>
            </a:r>
            <a:r>
              <a:rPr lang="en-US" sz="3000" dirty="0" err="1"/>
              <a:t>dignissim</a:t>
            </a:r>
            <a:r>
              <a:rPr lang="en-US" sz="3000" dirty="0"/>
              <a:t> ante </a:t>
            </a:r>
            <a:r>
              <a:rPr lang="en-US" sz="3000" dirty="0" err="1"/>
              <a:t>elementum</a:t>
            </a:r>
            <a:r>
              <a:rPr lang="en-US" sz="3000" dirty="0"/>
              <a:t> ac. </a:t>
            </a:r>
            <a:r>
              <a:rPr lang="en-US" sz="3000" dirty="0" err="1"/>
              <a:t>Donec</a:t>
            </a:r>
            <a:r>
              <a:rPr lang="en-US" sz="3000" dirty="0"/>
              <a:t> quam </a:t>
            </a:r>
            <a:r>
              <a:rPr lang="en-US" sz="3000" dirty="0" err="1"/>
              <a:t>tellus</a:t>
            </a:r>
            <a:r>
              <a:rPr lang="en-US" sz="3000" dirty="0"/>
              <a:t>, </a:t>
            </a:r>
            <a:r>
              <a:rPr lang="en-US" sz="3000" dirty="0" err="1"/>
              <a:t>fringilla</a:t>
            </a:r>
            <a:r>
              <a:rPr lang="en-US" sz="3000" dirty="0"/>
              <a:t> </a:t>
            </a:r>
            <a:r>
              <a:rPr lang="en-US" sz="3000" dirty="0" err="1"/>
              <a:t>vel</a:t>
            </a:r>
            <a:r>
              <a:rPr lang="en-US" sz="3000" dirty="0"/>
              <a:t> </a:t>
            </a:r>
            <a:r>
              <a:rPr lang="en-US" sz="3000" dirty="0" err="1"/>
              <a:t>gravida</a:t>
            </a:r>
            <a:r>
              <a:rPr lang="en-US" sz="3000" dirty="0"/>
              <a:t> sit </a:t>
            </a:r>
            <a:r>
              <a:rPr lang="en-US" sz="3000" dirty="0" err="1"/>
              <a:t>amet</a:t>
            </a:r>
            <a:r>
              <a:rPr lang="en-US" sz="3000" dirty="0"/>
              <a:t>, </a:t>
            </a:r>
            <a:r>
              <a:rPr lang="en-US" sz="3000" dirty="0" err="1"/>
              <a:t>egestas</a:t>
            </a:r>
            <a:r>
              <a:rPr lang="en-US" sz="3000" dirty="0"/>
              <a:t> id </a:t>
            </a:r>
            <a:r>
              <a:rPr lang="en-US" sz="3000" dirty="0" err="1"/>
              <a:t>nulla</a:t>
            </a:r>
            <a:r>
              <a:rPr lang="en-US" sz="3000" dirty="0"/>
              <a:t>. </a:t>
            </a:r>
          </a:p>
          <a:p>
            <a:pPr>
              <a:spcAft>
                <a:spcPts val="1800"/>
              </a:spcAft>
            </a:pPr>
            <a:r>
              <a:rPr lang="en-US" sz="3000" dirty="0" err="1"/>
              <a:t>Proin</a:t>
            </a:r>
            <a:r>
              <a:rPr lang="en-US" sz="3000" dirty="0"/>
              <a:t> </a:t>
            </a:r>
            <a:r>
              <a:rPr lang="en-US" sz="3000" dirty="0" err="1"/>
              <a:t>eget</a:t>
            </a:r>
            <a:r>
              <a:rPr lang="en-US" sz="3000" dirty="0"/>
              <a:t> </a:t>
            </a:r>
            <a:r>
              <a:rPr lang="en-US" sz="3000" dirty="0" err="1"/>
              <a:t>velit</a:t>
            </a:r>
            <a:r>
              <a:rPr lang="en-US" sz="3000" dirty="0"/>
              <a:t> </a:t>
            </a:r>
            <a:r>
              <a:rPr lang="en-US" sz="3000" dirty="0" err="1"/>
              <a:t>nisl</a:t>
            </a:r>
            <a:r>
              <a:rPr lang="en-US" sz="3000" dirty="0"/>
              <a:t>. </a:t>
            </a:r>
            <a:r>
              <a:rPr lang="en-US" sz="3000" dirty="0" err="1"/>
              <a:t>Morbi</a:t>
            </a:r>
            <a:r>
              <a:rPr lang="en-US" sz="3000" dirty="0"/>
              <a:t> </a:t>
            </a:r>
            <a:r>
              <a:rPr lang="en-US" sz="3000" dirty="0" err="1"/>
              <a:t>lacinia</a:t>
            </a:r>
            <a:r>
              <a:rPr lang="en-US" sz="3000" dirty="0"/>
              <a:t> </a:t>
            </a:r>
            <a:r>
              <a:rPr lang="en-US" sz="3000" dirty="0" err="1"/>
              <a:t>volutPellentesque</a:t>
            </a:r>
            <a:r>
              <a:rPr lang="en-US" sz="3000" dirty="0"/>
              <a:t> semper </a:t>
            </a:r>
            <a:r>
              <a:rPr lang="en-US" sz="3000" dirty="0" err="1"/>
              <a:t>vehicula</a:t>
            </a:r>
            <a:r>
              <a:rPr lang="en-US" sz="3000" dirty="0"/>
              <a:t> </a:t>
            </a:r>
            <a:r>
              <a:rPr lang="en-US" sz="3000" dirty="0" err="1"/>
              <a:t>turpis</a:t>
            </a:r>
            <a:r>
              <a:rPr lang="en-US" sz="3000" dirty="0"/>
              <a:t> </a:t>
            </a:r>
            <a:r>
              <a:rPr lang="en-US" sz="3000" dirty="0" err="1"/>
              <a:t>facilisis</a:t>
            </a:r>
            <a:r>
              <a:rPr lang="en-US" sz="3000" dirty="0"/>
              <a:t> </a:t>
            </a:r>
            <a:r>
              <a:rPr lang="en-US" sz="3000" dirty="0" err="1"/>
              <a:t>interdum</a:t>
            </a:r>
            <a:r>
              <a:rPr lang="en-US" sz="3000" dirty="0"/>
              <a:t>. </a:t>
            </a:r>
            <a:r>
              <a:rPr lang="en-US" sz="3000" dirty="0" err="1"/>
              <a:t>Aliquam</a:t>
            </a:r>
            <a:r>
              <a:rPr lang="en-US" sz="3000" dirty="0"/>
              <a:t> </a:t>
            </a:r>
            <a:r>
              <a:rPr lang="en-US" sz="3000" dirty="0" err="1"/>
              <a:t>sodales</a:t>
            </a:r>
            <a:r>
              <a:rPr lang="en-US" sz="3000" dirty="0"/>
              <a:t> </a:t>
            </a:r>
            <a:r>
              <a:rPr lang="en-US" sz="3000" dirty="0" err="1"/>
              <a:t>purus</a:t>
            </a:r>
            <a:r>
              <a:rPr lang="en-US" sz="3000" dirty="0"/>
              <a:t> a ligula </a:t>
            </a:r>
            <a:r>
              <a:rPr lang="en-US" sz="3000" dirty="0" err="1"/>
              <a:t>venenatis</a:t>
            </a:r>
            <a:r>
              <a:rPr lang="en-US" sz="3000" dirty="0"/>
              <a:t> id </a:t>
            </a:r>
            <a:r>
              <a:rPr lang="en-US" sz="3000" dirty="0" err="1"/>
              <a:t>imperdiet</a:t>
            </a:r>
            <a:r>
              <a:rPr lang="en-US" sz="3000" dirty="0"/>
              <a:t> </a:t>
            </a:r>
            <a:r>
              <a:rPr lang="en-US" sz="3000" dirty="0" err="1"/>
              <a:t>sem</a:t>
            </a:r>
            <a:r>
              <a:rPr lang="en-US" sz="3000" dirty="0"/>
              <a:t> </a:t>
            </a:r>
            <a:r>
              <a:rPr lang="en-US" sz="3000" dirty="0" err="1"/>
              <a:t>posuere</a:t>
            </a:r>
            <a:r>
              <a:rPr lang="en-US" sz="3000" dirty="0"/>
              <a:t>. </a:t>
            </a:r>
            <a:r>
              <a:rPr lang="en-US" sz="3000" dirty="0" err="1"/>
              <a:t>Proin</a:t>
            </a:r>
            <a:r>
              <a:rPr lang="en-US" sz="3000" dirty="0"/>
              <a:t> in </a:t>
            </a:r>
            <a:r>
              <a:rPr lang="en-US" sz="3000" dirty="0" err="1"/>
              <a:t>imperdiet</a:t>
            </a:r>
            <a:r>
              <a:rPr lang="en-US" sz="3000" dirty="0"/>
              <a:t> </a:t>
            </a:r>
            <a:r>
              <a:rPr lang="en-US" sz="3000" dirty="0" err="1"/>
              <a:t>neque</a:t>
            </a:r>
            <a:r>
              <a:rPr lang="en-US" sz="3000" dirty="0"/>
              <a:t>. </a:t>
            </a:r>
            <a:r>
              <a:rPr lang="en-US" sz="3000" dirty="0" err="1"/>
              <a:t>Pellentesque</a:t>
            </a:r>
            <a:r>
              <a:rPr lang="en-US" sz="3000" dirty="0"/>
              <a:t> </a:t>
            </a:r>
            <a:r>
              <a:rPr lang="en-US" sz="3000" dirty="0" err="1"/>
              <a:t>nec</a:t>
            </a:r>
            <a:r>
              <a:rPr lang="en-US" sz="3000" dirty="0"/>
              <a:t> </a:t>
            </a:r>
            <a:r>
              <a:rPr lang="en-US" sz="3000" dirty="0" err="1"/>
              <a:t>malesuada</a:t>
            </a:r>
            <a:r>
              <a:rPr lang="en-US" sz="3000" dirty="0"/>
              <a:t> </a:t>
            </a:r>
            <a:r>
              <a:rPr lang="en-US" sz="3000" dirty="0" err="1"/>
              <a:t>erat</a:t>
            </a:r>
            <a:r>
              <a:rPr lang="en-US" sz="3000" dirty="0"/>
              <a:t>. </a:t>
            </a:r>
            <a:r>
              <a:rPr lang="en-US" sz="3000" dirty="0" err="1"/>
              <a:t>Praesent</a:t>
            </a:r>
            <a:r>
              <a:rPr lang="en-US" sz="3000" dirty="0"/>
              <a:t> </a:t>
            </a:r>
            <a:r>
              <a:rPr lang="en-US" sz="3000" dirty="0" err="1"/>
              <a:t>aliquam</a:t>
            </a:r>
            <a:r>
              <a:rPr lang="en-US" sz="3000" dirty="0"/>
              <a:t>, </a:t>
            </a:r>
            <a:r>
              <a:rPr lang="en-US" sz="3000" dirty="0" err="1"/>
              <a:t>augue</a:t>
            </a:r>
            <a:r>
              <a:rPr lang="en-US" sz="3000" dirty="0"/>
              <a:t> non </a:t>
            </a:r>
            <a:r>
              <a:rPr lang="en-US" sz="3000" dirty="0" err="1"/>
              <a:t>pharetra</a:t>
            </a:r>
            <a:r>
              <a:rPr lang="en-US" sz="3000" dirty="0"/>
              <a:t> </a:t>
            </a:r>
            <a:r>
              <a:rPr lang="en-US" sz="3000" dirty="0" err="1"/>
              <a:t>laoreet</a:t>
            </a:r>
            <a:r>
              <a:rPr lang="en-US" sz="3000" dirty="0"/>
              <a:t>, </a:t>
            </a:r>
            <a:r>
              <a:rPr lang="en-US" sz="3000" dirty="0" err="1"/>
              <a:t>ipsum</a:t>
            </a:r>
            <a:r>
              <a:rPr lang="en-US" sz="3000" dirty="0"/>
              <a:t> </a:t>
            </a:r>
            <a:r>
              <a:rPr lang="en-US" sz="3000" dirty="0" err="1"/>
              <a:t>sem</a:t>
            </a:r>
            <a:r>
              <a:rPr lang="en-US" sz="3000" dirty="0"/>
              <a:t> </a:t>
            </a:r>
            <a:r>
              <a:rPr lang="en-US" sz="3000" dirty="0" err="1"/>
              <a:t>vulputate</a:t>
            </a:r>
            <a:r>
              <a:rPr lang="en-US" sz="3000" dirty="0"/>
              <a:t> dolor, in </a:t>
            </a:r>
            <a:r>
              <a:rPr lang="en-US" sz="3000" dirty="0" err="1"/>
              <a:t>pulvinar</a:t>
            </a:r>
            <a:r>
              <a:rPr lang="en-US" sz="3000" dirty="0"/>
              <a:t> </a:t>
            </a:r>
            <a:r>
              <a:rPr lang="en-US" sz="3000" dirty="0" err="1"/>
              <a:t>tortor</a:t>
            </a:r>
            <a:r>
              <a:rPr lang="en-US" sz="3000" dirty="0"/>
              <a:t> mi at </a:t>
            </a:r>
            <a:r>
              <a:rPr lang="en-US" sz="3000" dirty="0" err="1"/>
              <a:t>purus</a:t>
            </a:r>
            <a:r>
              <a:rPr lang="en-US" sz="3000" dirty="0"/>
              <a:t>. </a:t>
            </a:r>
            <a:r>
              <a:rPr lang="en-US" sz="3000" dirty="0" err="1"/>
              <a:t>Nulla</a:t>
            </a:r>
            <a:r>
              <a:rPr lang="en-US" sz="3000" dirty="0"/>
              <a:t> </a:t>
            </a:r>
            <a:r>
              <a:rPr lang="en-US" sz="3000" dirty="0" err="1"/>
              <a:t>facilisi</a:t>
            </a:r>
            <a:r>
              <a:rPr lang="en-US" sz="3000" dirty="0"/>
              <a:t>. </a:t>
            </a:r>
            <a:r>
              <a:rPr lang="en-US" sz="3000" dirty="0" err="1"/>
              <a:t>Nunc</a:t>
            </a:r>
            <a:r>
              <a:rPr lang="en-US" sz="3000" dirty="0"/>
              <a:t> ac </a:t>
            </a:r>
            <a:r>
              <a:rPr lang="en-US" sz="3000" dirty="0" err="1"/>
              <a:t>odio</a:t>
            </a:r>
            <a:r>
              <a:rPr lang="en-US" sz="3000" dirty="0"/>
              <a:t> in </a:t>
            </a:r>
            <a:r>
              <a:rPr lang="en-US" sz="3000" dirty="0" err="1"/>
              <a:t>risus</a:t>
            </a:r>
            <a:r>
              <a:rPr lang="en-US" sz="3000" dirty="0"/>
              <a:t> </a:t>
            </a:r>
            <a:r>
              <a:rPr lang="en-US" sz="3000" dirty="0" err="1"/>
              <a:t>tristique</a:t>
            </a:r>
            <a:r>
              <a:rPr lang="en-US" sz="3000" dirty="0"/>
              <a:t> </a:t>
            </a:r>
            <a:r>
              <a:rPr lang="en-US" sz="3000" dirty="0" err="1"/>
              <a:t>commodo</a:t>
            </a:r>
            <a:r>
              <a:rPr lang="en-US" sz="3000" dirty="0"/>
              <a:t> a </a:t>
            </a:r>
            <a:r>
              <a:rPr lang="en-US" sz="3000" dirty="0" err="1"/>
              <a:t>eget</a:t>
            </a:r>
            <a:r>
              <a:rPr lang="en-US" sz="3000" dirty="0"/>
              <a:t> </a:t>
            </a:r>
            <a:r>
              <a:rPr lang="en-US" sz="3000" dirty="0" err="1"/>
              <a:t>massa</a:t>
            </a:r>
            <a:r>
              <a:rPr lang="en-US" sz="3000" dirty="0"/>
              <a:t>. </a:t>
            </a:r>
          </a:p>
          <a:p>
            <a:pPr>
              <a:spcAft>
                <a:spcPts val="1800"/>
              </a:spcAft>
            </a:pPr>
            <a:r>
              <a:rPr lang="en-US" sz="3600" b="1" dirty="0">
                <a:solidFill>
                  <a:srgbClr val="5D87A1"/>
                </a:solidFill>
              </a:rPr>
              <a:t>SUBHEAD. LOREM IPSUM</a:t>
            </a:r>
          </a:p>
          <a:p>
            <a:pPr>
              <a:spcAft>
                <a:spcPts val="1800"/>
              </a:spcAft>
            </a:pPr>
            <a:r>
              <a:rPr lang="en-US" sz="3000" dirty="0" err="1"/>
              <a:t>Urna</a:t>
            </a:r>
            <a:r>
              <a:rPr lang="en-US" sz="3000" dirty="0"/>
              <a:t> </a:t>
            </a:r>
            <a:r>
              <a:rPr lang="en-US" sz="3000" dirty="0" err="1"/>
              <a:t>aliquet</a:t>
            </a:r>
            <a:r>
              <a:rPr lang="en-US" sz="3000" dirty="0"/>
              <a:t> </a:t>
            </a:r>
            <a:r>
              <a:rPr lang="en-US" sz="3000" dirty="0" err="1"/>
              <a:t>mattis</a:t>
            </a:r>
            <a:r>
              <a:rPr lang="en-US" sz="3000" dirty="0"/>
              <a:t>. </a:t>
            </a:r>
            <a:r>
              <a:rPr lang="en-US" sz="3000" dirty="0" err="1"/>
              <a:t>Nunc</a:t>
            </a:r>
            <a:r>
              <a:rPr lang="en-US" sz="3000" dirty="0"/>
              <a:t> </a:t>
            </a:r>
            <a:r>
              <a:rPr lang="en-US" sz="3000" dirty="0" err="1"/>
              <a:t>quis</a:t>
            </a:r>
            <a:r>
              <a:rPr lang="en-US" sz="3000" dirty="0"/>
              <a:t> </a:t>
            </a:r>
            <a:r>
              <a:rPr lang="en-US" sz="3000" dirty="0" err="1"/>
              <a:t>enim</a:t>
            </a:r>
            <a:r>
              <a:rPr lang="en-US" sz="3000" dirty="0"/>
              <a:t> </a:t>
            </a:r>
            <a:r>
              <a:rPr lang="en-US" sz="3000" dirty="0" err="1"/>
              <a:t>lorem</a:t>
            </a:r>
            <a:r>
              <a:rPr lang="en-US" sz="3000" dirty="0"/>
              <a:t>, </a:t>
            </a:r>
            <a:r>
              <a:rPr lang="en-US" sz="3000" dirty="0" err="1"/>
              <a:t>aliquam</a:t>
            </a:r>
            <a:r>
              <a:rPr lang="en-US" sz="3000" dirty="0"/>
              <a:t> </a:t>
            </a:r>
            <a:r>
              <a:rPr lang="en-US" sz="3000" dirty="0" err="1"/>
              <a:t>consectetur</a:t>
            </a:r>
            <a:r>
              <a:rPr lang="en-US" sz="3000" dirty="0"/>
              <a:t> </a:t>
            </a:r>
            <a:r>
              <a:rPr lang="en-US" sz="3000" dirty="0" err="1"/>
              <a:t>justo</a:t>
            </a:r>
            <a:r>
              <a:rPr lang="en-US" sz="3000" dirty="0"/>
              <a:t>. </a:t>
            </a:r>
            <a:r>
              <a:rPr lang="en-US" sz="3000" dirty="0" err="1"/>
              <a:t>Ut</a:t>
            </a:r>
            <a:r>
              <a:rPr lang="en-US" sz="3000" dirty="0"/>
              <a:t> </a:t>
            </a:r>
            <a:r>
              <a:rPr lang="en-US" sz="3000" dirty="0" err="1"/>
              <a:t>interdum</a:t>
            </a:r>
            <a:r>
              <a:rPr lang="en-US" sz="3000" dirty="0"/>
              <a:t> </a:t>
            </a:r>
            <a:r>
              <a:rPr lang="en-US" sz="3000" dirty="0" err="1"/>
              <a:t>facilisis</a:t>
            </a:r>
            <a:r>
              <a:rPr lang="en-US" sz="3000" dirty="0"/>
              <a:t> ante </a:t>
            </a:r>
            <a:r>
              <a:rPr lang="en-US" sz="3000" dirty="0" err="1"/>
              <a:t>luctus</a:t>
            </a:r>
            <a:r>
              <a:rPr lang="en-US" sz="3000" dirty="0"/>
              <a:t> </a:t>
            </a:r>
            <a:r>
              <a:rPr lang="en-US" sz="3000" dirty="0" err="1"/>
              <a:t>tincidunt</a:t>
            </a:r>
            <a:r>
              <a:rPr lang="en-US" sz="3000" dirty="0"/>
              <a:t>. </a:t>
            </a:r>
            <a:r>
              <a:rPr lang="en-US" sz="3000" dirty="0" err="1"/>
              <a:t>Aenean</a:t>
            </a:r>
            <a:r>
              <a:rPr lang="en-US" sz="3000" dirty="0"/>
              <a:t> vitae </a:t>
            </a:r>
            <a:r>
              <a:rPr lang="en-US" sz="3000" dirty="0" err="1"/>
              <a:t>sapien</a:t>
            </a:r>
            <a:r>
              <a:rPr lang="en-US" sz="3000" dirty="0"/>
              <a:t> </a:t>
            </a:r>
            <a:r>
              <a:rPr lang="en-US" sz="3000" dirty="0" err="1"/>
              <a:t>nulla</a:t>
            </a:r>
            <a:r>
              <a:rPr lang="en-US" sz="3000" dirty="0"/>
              <a:t>, </a:t>
            </a:r>
            <a:r>
              <a:rPr lang="en-US" sz="3000" dirty="0" err="1"/>
              <a:t>sed</a:t>
            </a:r>
            <a:r>
              <a:rPr lang="en-US" sz="3000" dirty="0"/>
              <a:t> dictum dui. </a:t>
            </a:r>
            <a:r>
              <a:rPr lang="en-US" sz="3000" dirty="0" err="1"/>
              <a:t>Morbi</a:t>
            </a:r>
            <a:r>
              <a:rPr lang="en-US" sz="3000" dirty="0"/>
              <a:t> </a:t>
            </a:r>
            <a:r>
              <a:rPr lang="en-US" sz="3000" dirty="0" err="1"/>
              <a:t>diam</a:t>
            </a:r>
            <a:r>
              <a:rPr lang="en-US" sz="3000" dirty="0"/>
              <a:t> </a:t>
            </a:r>
            <a:r>
              <a:rPr lang="en-US" sz="3000" dirty="0" err="1"/>
              <a:t>lectus</a:t>
            </a:r>
            <a:r>
              <a:rPr lang="en-US" sz="3000" dirty="0"/>
              <a:t>, </a:t>
            </a:r>
            <a:r>
              <a:rPr lang="en-US" sz="3000" dirty="0" err="1"/>
              <a:t>porta</a:t>
            </a:r>
            <a:r>
              <a:rPr lang="en-US" sz="3000" dirty="0"/>
              <a:t> id </a:t>
            </a:r>
            <a:r>
              <a:rPr lang="en-US" sz="3000" dirty="0" err="1"/>
              <a:t>malesuada</a:t>
            </a:r>
            <a:r>
              <a:rPr lang="en-US" sz="3000" dirty="0"/>
              <a:t> </a:t>
            </a:r>
            <a:r>
              <a:rPr lang="en-US" sz="3000" dirty="0" err="1"/>
              <a:t>eu</a:t>
            </a:r>
            <a:r>
              <a:rPr lang="en-US" sz="3000" dirty="0"/>
              <a:t>, </a:t>
            </a:r>
            <a:r>
              <a:rPr lang="en-US" sz="3000" dirty="0" err="1"/>
              <a:t>consequat</a:t>
            </a:r>
            <a:r>
              <a:rPr lang="en-US" sz="3000" dirty="0"/>
              <a:t> a ante. </a:t>
            </a:r>
            <a:r>
              <a:rPr lang="en-US" sz="3000" dirty="0" err="1"/>
              <a:t>Nullam</a:t>
            </a:r>
            <a:r>
              <a:rPr lang="en-US" sz="3000" dirty="0"/>
              <a:t> vitae </a:t>
            </a:r>
            <a:r>
              <a:rPr lang="en-US" sz="3000" dirty="0" err="1"/>
              <a:t>varius</a:t>
            </a:r>
            <a:r>
              <a:rPr lang="en-US" sz="3000" dirty="0"/>
              <a:t> est. </a:t>
            </a:r>
            <a:r>
              <a:rPr lang="en-US" sz="3000" dirty="0" err="1"/>
              <a:t>Vivamus</a:t>
            </a:r>
            <a:r>
              <a:rPr lang="en-US" sz="3000" dirty="0"/>
              <a:t> ac </a:t>
            </a:r>
            <a:r>
              <a:rPr lang="en-US" sz="3000" dirty="0" err="1"/>
              <a:t>libero</a:t>
            </a:r>
            <a:r>
              <a:rPr lang="en-US" sz="3000" dirty="0"/>
              <a:t> </a:t>
            </a:r>
            <a:r>
              <a:rPr lang="en-US" sz="3000" dirty="0" err="1"/>
              <a:t>ut</a:t>
            </a:r>
            <a:r>
              <a:rPr lang="en-US" sz="3000" dirty="0"/>
              <a:t> </a:t>
            </a:r>
            <a:r>
              <a:rPr lang="en-US" sz="3000" dirty="0" err="1"/>
              <a:t>arcu</a:t>
            </a:r>
            <a:r>
              <a:rPr lang="en-US" sz="3000" dirty="0"/>
              <a:t> </a:t>
            </a:r>
            <a:r>
              <a:rPr lang="en-US" sz="3000" dirty="0" err="1"/>
              <a:t>accumsan</a:t>
            </a:r>
            <a:r>
              <a:rPr lang="en-US" sz="3000" dirty="0"/>
              <a:t> </a:t>
            </a:r>
            <a:r>
              <a:rPr lang="en-US" sz="3000" dirty="0" err="1"/>
              <a:t>convallis</a:t>
            </a:r>
            <a:r>
              <a:rPr lang="en-US" sz="3000" dirty="0"/>
              <a:t> vitae </a:t>
            </a:r>
            <a:r>
              <a:rPr lang="en-US" sz="3000" dirty="0" err="1"/>
              <a:t>vel</a:t>
            </a:r>
            <a:r>
              <a:rPr lang="en-US" sz="3000" dirty="0"/>
              <a:t> </a:t>
            </a:r>
            <a:r>
              <a:rPr lang="en-US" sz="3000" dirty="0" err="1"/>
              <a:t>leo</a:t>
            </a:r>
            <a:r>
              <a:rPr lang="en-US" sz="3000" dirty="0"/>
              <a:t>. </a:t>
            </a:r>
            <a:r>
              <a:rPr lang="en-US" sz="3000" dirty="0" err="1"/>
              <a:t>Curabitur</a:t>
            </a:r>
            <a:r>
              <a:rPr lang="en-US" sz="3000" dirty="0"/>
              <a:t> </a:t>
            </a:r>
            <a:r>
              <a:rPr lang="en-US" sz="3000" dirty="0" err="1"/>
              <a:t>molestie</a:t>
            </a:r>
            <a:r>
              <a:rPr lang="en-US" sz="3000" dirty="0"/>
              <a:t> </a:t>
            </a:r>
            <a:r>
              <a:rPr lang="en-US" sz="3000" dirty="0" err="1"/>
              <a:t>risus</a:t>
            </a:r>
            <a:r>
              <a:rPr lang="en-US" sz="3000" dirty="0"/>
              <a:t> non </a:t>
            </a:r>
            <a:r>
              <a:rPr lang="en-US" sz="3000" dirty="0" err="1"/>
              <a:t>turpis</a:t>
            </a:r>
            <a:r>
              <a:rPr lang="en-US" sz="3000" dirty="0"/>
              <a:t> </a:t>
            </a:r>
            <a:r>
              <a:rPr lang="en-US" sz="3000" dirty="0" err="1"/>
              <a:t>luctus</a:t>
            </a:r>
            <a:r>
              <a:rPr lang="en-US" sz="3000" dirty="0"/>
              <a:t> </a:t>
            </a:r>
            <a:r>
              <a:rPr lang="en-US" sz="3000" dirty="0" err="1"/>
              <a:t>aliquet</a:t>
            </a:r>
            <a:r>
              <a:rPr lang="en-US" sz="3000" dirty="0"/>
              <a:t>. </a:t>
            </a:r>
            <a:r>
              <a:rPr lang="en-US" sz="3000" dirty="0" err="1"/>
              <a:t>Aliquam</a:t>
            </a:r>
            <a:r>
              <a:rPr lang="en-US" sz="3000" dirty="0"/>
              <a:t> </a:t>
            </a:r>
            <a:r>
              <a:rPr lang="en-US" sz="3000" dirty="0" err="1"/>
              <a:t>erat</a:t>
            </a:r>
            <a:r>
              <a:rPr lang="en-US" sz="3000" dirty="0"/>
              <a:t> </a:t>
            </a:r>
            <a:r>
              <a:rPr lang="en-US" sz="3000" dirty="0" err="1"/>
              <a:t>volutpat</a:t>
            </a:r>
            <a:r>
              <a:rPr lang="en-US" sz="3000" dirty="0"/>
              <a:t>. </a:t>
            </a:r>
            <a:r>
              <a:rPr lang="en-US" sz="3000" dirty="0" err="1"/>
              <a:t>Pellentesque</a:t>
            </a:r>
            <a:r>
              <a:rPr lang="en-US" sz="3000" dirty="0"/>
              <a:t> </a:t>
            </a:r>
            <a:r>
              <a:rPr lang="en-US" sz="3000" dirty="0" err="1"/>
              <a:t>consectetur</a:t>
            </a:r>
            <a:r>
              <a:rPr lang="en-US" sz="3000" dirty="0"/>
              <a:t> </a:t>
            </a:r>
            <a:r>
              <a:rPr lang="en-US" sz="3000" dirty="0" err="1"/>
              <a:t>auctor</a:t>
            </a:r>
            <a:r>
              <a:rPr lang="en-US" sz="3000" dirty="0"/>
              <a:t> </a:t>
            </a:r>
            <a:r>
              <a:rPr lang="en-US" sz="3000" dirty="0" err="1"/>
              <a:t>sapien</a:t>
            </a:r>
            <a:r>
              <a:rPr lang="en-US" sz="3000" dirty="0"/>
              <a:t>, </a:t>
            </a:r>
            <a:r>
              <a:rPr lang="en-US" sz="3000" dirty="0" err="1"/>
              <a:t>quis</a:t>
            </a:r>
            <a:r>
              <a:rPr lang="en-US" sz="3000" dirty="0"/>
              <a:t> </a:t>
            </a:r>
            <a:r>
              <a:rPr lang="en-US" sz="3000" dirty="0" err="1"/>
              <a:t>aliquam</a:t>
            </a:r>
            <a:r>
              <a:rPr lang="en-US" sz="3000" dirty="0"/>
              <a:t> lacus </a:t>
            </a:r>
            <a:r>
              <a:rPr lang="en-US" sz="3000" dirty="0" err="1"/>
              <a:t>cursus</a:t>
            </a:r>
            <a:r>
              <a:rPr lang="en-US" sz="3000" dirty="0"/>
              <a:t> non. </a:t>
            </a:r>
            <a:r>
              <a:rPr lang="en-US" sz="3000" dirty="0" err="1"/>
              <a:t>Donec</a:t>
            </a:r>
            <a:r>
              <a:rPr lang="en-US" sz="3000" dirty="0"/>
              <a:t> </a:t>
            </a:r>
            <a:r>
              <a:rPr lang="en-US" sz="3000" dirty="0" err="1"/>
              <a:t>sollicitudin</a:t>
            </a:r>
            <a:r>
              <a:rPr lang="en-US" sz="3000" dirty="0"/>
              <a:t> </a:t>
            </a:r>
            <a:r>
              <a:rPr lang="en-US" sz="3000" dirty="0" err="1"/>
              <a:t>varius</a:t>
            </a:r>
            <a:r>
              <a:rPr lang="en-US" sz="3000" dirty="0"/>
              <a:t> </a:t>
            </a:r>
            <a:r>
              <a:rPr lang="en-US" sz="3000" dirty="0" err="1"/>
              <a:t>luctus</a:t>
            </a:r>
            <a:r>
              <a:rPr lang="en-US" sz="3000" dirty="0"/>
              <a:t>. </a:t>
            </a:r>
            <a:r>
              <a:rPr lang="en-US" sz="3000" dirty="0" err="1"/>
              <a:t>Quisque</a:t>
            </a:r>
            <a:r>
              <a:rPr lang="en-US" sz="3000" dirty="0"/>
              <a:t> </a:t>
            </a:r>
            <a:r>
              <a:rPr lang="en-US" sz="3000" dirty="0" err="1"/>
              <a:t>sagittis</a:t>
            </a:r>
            <a:r>
              <a:rPr lang="en-US" sz="3000" dirty="0"/>
              <a:t> </a:t>
            </a:r>
            <a:r>
              <a:rPr lang="en-US" sz="3000" dirty="0" err="1"/>
              <a:t>tristique</a:t>
            </a:r>
            <a:r>
              <a:rPr lang="en-US" sz="3000" dirty="0"/>
              <a:t> </a:t>
            </a:r>
            <a:r>
              <a:rPr lang="en-US" sz="3000" dirty="0" err="1"/>
              <a:t>arcu</a:t>
            </a:r>
            <a:r>
              <a:rPr lang="en-US" sz="3000" dirty="0"/>
              <a:t>, </a:t>
            </a:r>
            <a:r>
              <a:rPr lang="en-US" sz="3000" dirty="0" err="1"/>
              <a:t>sed</a:t>
            </a:r>
            <a:r>
              <a:rPr lang="en-US" sz="3000" dirty="0"/>
              <a:t> </a:t>
            </a:r>
            <a:r>
              <a:rPr lang="en-US" sz="3000" dirty="0" err="1"/>
              <a:t>vehicula</a:t>
            </a:r>
            <a:r>
              <a:rPr lang="en-US" sz="3000" dirty="0"/>
              <a:t> lacus </a:t>
            </a:r>
            <a:r>
              <a:rPr lang="en-US" sz="3000" dirty="0" err="1"/>
              <a:t>ultrices</a:t>
            </a:r>
            <a:r>
              <a:rPr lang="en-US" sz="3000" dirty="0"/>
              <a:t> </a:t>
            </a:r>
            <a:r>
              <a:rPr lang="en-US" sz="3000" dirty="0" err="1"/>
              <a:t>convallis</a:t>
            </a:r>
            <a:r>
              <a:rPr lang="en-US" sz="3000" dirty="0"/>
              <a:t>. </a:t>
            </a:r>
          </a:p>
        </p:txBody>
      </p:sp>
      <p:sp>
        <p:nvSpPr>
          <p:cNvPr id="14" name="TextBox 13"/>
          <p:cNvSpPr txBox="1"/>
          <p:nvPr/>
        </p:nvSpPr>
        <p:spPr>
          <a:xfrm>
            <a:off x="22198405" y="5433060"/>
            <a:ext cx="9222475" cy="13512801"/>
          </a:xfrm>
          <a:prstGeom prst="rect">
            <a:avLst/>
          </a:prstGeom>
          <a:noFill/>
        </p:spPr>
        <p:txBody>
          <a:bodyPr wrap="square" rtlCol="0">
            <a:noAutofit/>
          </a:bodyPr>
          <a:lstStyle/>
          <a:p>
            <a:pPr>
              <a:spcAft>
                <a:spcPts val="1800"/>
              </a:spcAft>
            </a:pPr>
            <a:r>
              <a:rPr lang="en-US" sz="3600" b="1" dirty="0">
                <a:solidFill>
                  <a:srgbClr val="5D87A1"/>
                </a:solidFill>
              </a:rPr>
              <a:t>SUBHEAD. LOREM IPSUM</a:t>
            </a:r>
          </a:p>
          <a:p>
            <a:pPr marL="457200" indent="-457200">
              <a:spcAft>
                <a:spcPts val="1800"/>
              </a:spcAft>
              <a:buFont typeface="Arial"/>
              <a:buChar char="•"/>
            </a:pPr>
            <a:r>
              <a:rPr lang="en-US" sz="3000" dirty="0" err="1"/>
              <a:t>Nullam</a:t>
            </a:r>
            <a:r>
              <a:rPr lang="en-US" sz="3000" dirty="0"/>
              <a:t> </a:t>
            </a:r>
            <a:r>
              <a:rPr lang="en-US" sz="3000" dirty="0" err="1"/>
              <a:t>vehicula</a:t>
            </a:r>
            <a:r>
              <a:rPr lang="en-US" sz="3000" dirty="0"/>
              <a:t> </a:t>
            </a:r>
            <a:r>
              <a:rPr lang="en-US" sz="3000" dirty="0" err="1"/>
              <a:t>luctus</a:t>
            </a:r>
            <a:r>
              <a:rPr lang="en-US" sz="3000" dirty="0"/>
              <a:t> </a:t>
            </a:r>
            <a:r>
              <a:rPr lang="en-US" sz="3000" dirty="0" err="1"/>
              <a:t>augue</a:t>
            </a:r>
            <a:r>
              <a:rPr lang="en-US" sz="3000" dirty="0"/>
              <a:t>, </a:t>
            </a:r>
            <a:r>
              <a:rPr lang="en-US" sz="3000" dirty="0" err="1"/>
              <a:t>rutrum</a:t>
            </a:r>
            <a:r>
              <a:rPr lang="en-US" sz="3000" dirty="0"/>
              <a:t> </a:t>
            </a:r>
            <a:r>
              <a:rPr lang="en-US" sz="3000" dirty="0" err="1"/>
              <a:t>faucibus</a:t>
            </a:r>
            <a:r>
              <a:rPr lang="en-US" sz="3000" dirty="0"/>
              <a:t> </a:t>
            </a:r>
            <a:r>
              <a:rPr lang="en-US" sz="3000" dirty="0" err="1"/>
              <a:t>massa</a:t>
            </a:r>
            <a:r>
              <a:rPr lang="en-US" sz="3000" dirty="0"/>
              <a:t> </a:t>
            </a:r>
            <a:r>
              <a:rPr lang="en-US" sz="3000" dirty="0" err="1"/>
              <a:t>pharetra</a:t>
            </a:r>
            <a:r>
              <a:rPr lang="en-US" sz="3000" dirty="0"/>
              <a:t> </a:t>
            </a:r>
            <a:r>
              <a:rPr lang="en-US" sz="3000" dirty="0" err="1"/>
              <a:t>eu</a:t>
            </a:r>
            <a:r>
              <a:rPr lang="en-US" sz="3000" dirty="0"/>
              <a:t>. </a:t>
            </a:r>
            <a:r>
              <a:rPr lang="en-US" sz="3000" dirty="0" err="1"/>
              <a:t>Nulla</a:t>
            </a:r>
            <a:r>
              <a:rPr lang="en-US" sz="3000" dirty="0"/>
              <a:t> </a:t>
            </a:r>
            <a:r>
              <a:rPr lang="en-US" sz="3000" dirty="0" err="1"/>
              <a:t>facilisi</a:t>
            </a:r>
            <a:r>
              <a:rPr lang="en-US" sz="3000" dirty="0"/>
              <a:t>. </a:t>
            </a:r>
          </a:p>
          <a:p>
            <a:pPr marL="457200" indent="-457200">
              <a:spcAft>
                <a:spcPts val="1800"/>
              </a:spcAft>
              <a:buFont typeface="Arial"/>
              <a:buChar char="•"/>
            </a:pPr>
            <a:r>
              <a:rPr lang="en-US" sz="3000" dirty="0" err="1"/>
              <a:t>Sed</a:t>
            </a:r>
            <a:r>
              <a:rPr lang="en-US" sz="3000" dirty="0"/>
              <a:t> </a:t>
            </a:r>
            <a:r>
              <a:rPr lang="en-US" sz="3000" dirty="0" err="1"/>
              <a:t>posuere</a:t>
            </a:r>
            <a:r>
              <a:rPr lang="en-US" sz="3000" dirty="0"/>
              <a:t> </a:t>
            </a:r>
            <a:r>
              <a:rPr lang="en-US" sz="3000" dirty="0" err="1"/>
              <a:t>gravida</a:t>
            </a:r>
            <a:r>
              <a:rPr lang="en-US" sz="3000" dirty="0"/>
              <a:t> </a:t>
            </a:r>
            <a:r>
              <a:rPr lang="en-US" sz="3000" dirty="0" err="1"/>
              <a:t>felis</a:t>
            </a:r>
            <a:r>
              <a:rPr lang="en-US" sz="3000" dirty="0"/>
              <a:t>, </a:t>
            </a:r>
            <a:r>
              <a:rPr lang="en-US" sz="3000" dirty="0" err="1"/>
              <a:t>sed</a:t>
            </a:r>
            <a:r>
              <a:rPr lang="en-US" sz="3000" dirty="0"/>
              <a:t> </a:t>
            </a:r>
            <a:r>
              <a:rPr lang="en-US" sz="3000" dirty="0" err="1"/>
              <a:t>pulvinar</a:t>
            </a:r>
            <a:r>
              <a:rPr lang="en-US" sz="3000" dirty="0"/>
              <a:t> </a:t>
            </a:r>
            <a:r>
              <a:rPr lang="en-US" sz="3000" dirty="0" err="1"/>
              <a:t>urna</a:t>
            </a:r>
            <a:r>
              <a:rPr lang="en-US" sz="3000" dirty="0"/>
              <a:t> </a:t>
            </a:r>
            <a:r>
              <a:rPr lang="en-US" sz="3000" dirty="0" err="1"/>
              <a:t>suscipit</a:t>
            </a:r>
            <a:r>
              <a:rPr lang="en-US" sz="3000" dirty="0"/>
              <a:t> et. </a:t>
            </a:r>
            <a:r>
              <a:rPr lang="en-US" sz="3000" dirty="0" err="1"/>
              <a:t>Suspendisse</a:t>
            </a:r>
            <a:r>
              <a:rPr lang="en-US" sz="3000" dirty="0"/>
              <a:t> </a:t>
            </a:r>
            <a:r>
              <a:rPr lang="en-US" sz="3000" dirty="0" err="1"/>
              <a:t>diam</a:t>
            </a:r>
            <a:r>
              <a:rPr lang="en-US" sz="3000" dirty="0"/>
              <a:t> </a:t>
            </a:r>
            <a:r>
              <a:rPr lang="en-US" sz="3000" dirty="0" err="1"/>
              <a:t>tortor</a:t>
            </a:r>
            <a:r>
              <a:rPr lang="en-US" sz="3000" dirty="0"/>
              <a:t>, </a:t>
            </a:r>
            <a:r>
              <a:rPr lang="en-US" sz="3000" dirty="0" err="1"/>
              <a:t>mollis</a:t>
            </a:r>
            <a:r>
              <a:rPr lang="en-US" sz="3000" dirty="0"/>
              <a:t> </a:t>
            </a:r>
            <a:r>
              <a:rPr lang="en-US" sz="3000" dirty="0" err="1"/>
              <a:t>eu</a:t>
            </a:r>
            <a:r>
              <a:rPr lang="en-US" sz="3000" dirty="0"/>
              <a:t> </a:t>
            </a:r>
            <a:r>
              <a:rPr lang="en-US" sz="3000" dirty="0" err="1"/>
              <a:t>accumsan</a:t>
            </a:r>
            <a:r>
              <a:rPr lang="en-US" sz="3000" dirty="0"/>
              <a:t> </a:t>
            </a:r>
            <a:r>
              <a:rPr lang="en-US" sz="3000" dirty="0" err="1"/>
              <a:t>eget</a:t>
            </a:r>
            <a:r>
              <a:rPr lang="en-US" sz="3000" dirty="0"/>
              <a:t>, </a:t>
            </a:r>
            <a:r>
              <a:rPr lang="en-US" sz="3000" dirty="0" err="1"/>
              <a:t>elementum</a:t>
            </a:r>
            <a:r>
              <a:rPr lang="en-US" sz="3000" dirty="0"/>
              <a:t> id </a:t>
            </a:r>
            <a:r>
              <a:rPr lang="en-US" sz="3000" dirty="0" err="1"/>
              <a:t>justo</a:t>
            </a:r>
            <a:r>
              <a:rPr lang="en-US" sz="3000" dirty="0"/>
              <a:t>. </a:t>
            </a:r>
          </a:p>
          <a:p>
            <a:pPr marL="457200" indent="-457200">
              <a:spcAft>
                <a:spcPts val="1800"/>
              </a:spcAft>
              <a:buFont typeface="Arial"/>
              <a:buChar char="•"/>
            </a:pPr>
            <a:r>
              <a:rPr lang="en-US" sz="3000" dirty="0" err="1"/>
              <a:t>Vivamus</a:t>
            </a:r>
            <a:r>
              <a:rPr lang="en-US" sz="3000" dirty="0"/>
              <a:t> </a:t>
            </a:r>
            <a:r>
              <a:rPr lang="en-US" sz="3000" dirty="0" err="1"/>
              <a:t>pulvinar</a:t>
            </a:r>
            <a:r>
              <a:rPr lang="en-US" sz="3000" dirty="0"/>
              <a:t> </a:t>
            </a:r>
            <a:r>
              <a:rPr lang="en-US" sz="3000" dirty="0" err="1"/>
              <a:t>varius</a:t>
            </a:r>
            <a:r>
              <a:rPr lang="en-US" sz="3000" dirty="0"/>
              <a:t> lacus, </a:t>
            </a:r>
            <a:r>
              <a:rPr lang="en-US" sz="3000" dirty="0" err="1"/>
              <a:t>vel</a:t>
            </a:r>
            <a:r>
              <a:rPr lang="en-US" sz="3000" dirty="0"/>
              <a:t> </a:t>
            </a:r>
            <a:r>
              <a:rPr lang="en-US" sz="3000" dirty="0" err="1"/>
              <a:t>egestas</a:t>
            </a:r>
            <a:r>
              <a:rPr lang="en-US" sz="3000" dirty="0"/>
              <a:t> ligula </a:t>
            </a:r>
            <a:r>
              <a:rPr lang="en-US" sz="3000" dirty="0" err="1"/>
              <a:t>gravida</a:t>
            </a:r>
            <a:r>
              <a:rPr lang="en-US" sz="3000" dirty="0"/>
              <a:t> </a:t>
            </a:r>
            <a:r>
              <a:rPr lang="en-US" sz="3000" dirty="0" err="1"/>
              <a:t>volutpat</a:t>
            </a:r>
            <a:r>
              <a:rPr lang="en-US" sz="3000" dirty="0"/>
              <a:t>. </a:t>
            </a:r>
          </a:p>
          <a:p>
            <a:pPr marL="457200" indent="-457200">
              <a:spcAft>
                <a:spcPts val="1800"/>
              </a:spcAft>
              <a:buFont typeface="Arial"/>
              <a:buChar char="•"/>
            </a:pPr>
            <a:r>
              <a:rPr lang="en-US" sz="3000" dirty="0" err="1"/>
              <a:t>Aliquam</a:t>
            </a:r>
            <a:r>
              <a:rPr lang="en-US" sz="3000" dirty="0"/>
              <a:t> </a:t>
            </a:r>
            <a:r>
              <a:rPr lang="en-US" sz="3000" dirty="0" err="1"/>
              <a:t>varius</a:t>
            </a:r>
            <a:r>
              <a:rPr lang="en-US" sz="3000" dirty="0"/>
              <a:t> </a:t>
            </a:r>
            <a:r>
              <a:rPr lang="en-US" sz="3000" dirty="0" err="1"/>
              <a:t>augue</a:t>
            </a:r>
            <a:r>
              <a:rPr lang="en-US" sz="3000" dirty="0"/>
              <a:t> at dui </a:t>
            </a:r>
            <a:r>
              <a:rPr lang="en-US" sz="3000" dirty="0" err="1"/>
              <a:t>pulvinar</a:t>
            </a:r>
            <a:r>
              <a:rPr lang="en-US" sz="3000" dirty="0"/>
              <a:t> </a:t>
            </a:r>
            <a:r>
              <a:rPr lang="en-US" sz="3000" dirty="0" err="1"/>
              <a:t>iaculis</a:t>
            </a:r>
            <a:r>
              <a:rPr lang="en-US" sz="3000" dirty="0"/>
              <a:t>. </a:t>
            </a:r>
            <a:r>
              <a:rPr lang="en-US" sz="3000" dirty="0" err="1"/>
              <a:t>Nullam</a:t>
            </a:r>
            <a:r>
              <a:rPr lang="en-US" sz="3000" dirty="0"/>
              <a:t> a </a:t>
            </a:r>
            <a:r>
              <a:rPr lang="en-US" sz="3000" dirty="0" err="1"/>
              <a:t>nisl</a:t>
            </a:r>
            <a:r>
              <a:rPr lang="en-US" sz="3000" dirty="0"/>
              <a:t> quam, </a:t>
            </a:r>
            <a:r>
              <a:rPr lang="en-US" sz="3000" dirty="0" err="1"/>
              <a:t>quis</a:t>
            </a:r>
            <a:r>
              <a:rPr lang="en-US" sz="3000" dirty="0"/>
              <a:t> </a:t>
            </a:r>
            <a:r>
              <a:rPr lang="en-US" sz="3000" dirty="0" err="1"/>
              <a:t>lacinia</a:t>
            </a:r>
            <a:r>
              <a:rPr lang="en-US" sz="3000" dirty="0"/>
              <a:t> </a:t>
            </a:r>
            <a:r>
              <a:rPr lang="en-US" sz="3000" dirty="0" err="1"/>
              <a:t>augue</a:t>
            </a:r>
            <a:r>
              <a:rPr lang="en-US" sz="3000" dirty="0"/>
              <a:t>. </a:t>
            </a:r>
          </a:p>
          <a:p>
            <a:pPr marL="457200" indent="-457200">
              <a:spcAft>
                <a:spcPts val="1800"/>
              </a:spcAft>
              <a:buFont typeface="Arial"/>
              <a:buChar char="•"/>
            </a:pPr>
            <a:r>
              <a:rPr lang="en-US" sz="3000" dirty="0"/>
              <a:t>Nam </a:t>
            </a:r>
            <a:r>
              <a:rPr lang="en-US" sz="3000" dirty="0" err="1"/>
              <a:t>tristique</a:t>
            </a:r>
            <a:r>
              <a:rPr lang="en-US" sz="3000" dirty="0"/>
              <a:t> </a:t>
            </a:r>
            <a:r>
              <a:rPr lang="en-US" sz="3000" dirty="0" err="1"/>
              <a:t>porttitor</a:t>
            </a:r>
            <a:r>
              <a:rPr lang="en-US" sz="3000" dirty="0"/>
              <a:t> quam, in </a:t>
            </a:r>
            <a:r>
              <a:rPr lang="en-US" sz="3000" dirty="0" err="1"/>
              <a:t>consequat</a:t>
            </a:r>
            <a:r>
              <a:rPr lang="en-US" sz="3000" dirty="0"/>
              <a:t> </a:t>
            </a:r>
            <a:r>
              <a:rPr lang="en-US" sz="3000" dirty="0" err="1"/>
              <a:t>urna</a:t>
            </a:r>
            <a:r>
              <a:rPr lang="en-US" sz="3000" dirty="0"/>
              <a:t> </a:t>
            </a:r>
            <a:r>
              <a:rPr lang="en-US" sz="3000" dirty="0" err="1"/>
              <a:t>condimentum</a:t>
            </a:r>
            <a:r>
              <a:rPr lang="en-US" sz="3000" dirty="0"/>
              <a:t> </a:t>
            </a:r>
            <a:r>
              <a:rPr lang="en-US" sz="3000" dirty="0" err="1"/>
              <a:t>eu</a:t>
            </a:r>
            <a:r>
              <a:rPr lang="en-US" sz="3000" dirty="0"/>
              <a:t>. </a:t>
            </a:r>
          </a:p>
          <a:p>
            <a:pPr>
              <a:spcAft>
                <a:spcPts val="1800"/>
              </a:spcAft>
            </a:pPr>
            <a:r>
              <a:rPr lang="en-US" sz="3000" dirty="0" err="1"/>
              <a:t>Lorem</a:t>
            </a:r>
            <a:r>
              <a:rPr lang="en-US" sz="3000" dirty="0"/>
              <a:t> </a:t>
            </a:r>
            <a:r>
              <a:rPr lang="en-US" sz="3000" dirty="0" err="1"/>
              <a:t>ipsum</a:t>
            </a:r>
            <a:r>
              <a:rPr lang="en-US" sz="3000" dirty="0"/>
              <a:t> dolor sit </a:t>
            </a:r>
            <a:r>
              <a:rPr lang="en-US" sz="3000" dirty="0" err="1"/>
              <a:t>amet</a:t>
            </a:r>
            <a:r>
              <a:rPr lang="en-US" sz="3000" dirty="0"/>
              <a:t>, </a:t>
            </a:r>
            <a:r>
              <a:rPr lang="en-US" sz="3000" dirty="0" err="1"/>
              <a:t>consectetur</a:t>
            </a:r>
            <a:r>
              <a:rPr lang="en-US" sz="3000" dirty="0"/>
              <a:t> </a:t>
            </a:r>
            <a:r>
              <a:rPr lang="en-US" sz="3000" dirty="0" err="1"/>
              <a:t>adipiscing</a:t>
            </a:r>
            <a:r>
              <a:rPr lang="en-US" sz="3000" dirty="0"/>
              <a:t> </a:t>
            </a:r>
            <a:r>
              <a:rPr lang="en-US" sz="3000" dirty="0" err="1"/>
              <a:t>elit</a:t>
            </a:r>
            <a:r>
              <a:rPr lang="en-US" sz="3000" dirty="0"/>
              <a:t>. </a:t>
            </a:r>
            <a:r>
              <a:rPr lang="en-US" sz="3000" dirty="0" err="1"/>
              <a:t>Nulla</a:t>
            </a:r>
            <a:r>
              <a:rPr lang="en-US" sz="3000" dirty="0"/>
              <a:t> </a:t>
            </a:r>
            <a:r>
              <a:rPr lang="en-US" sz="3000" dirty="0" err="1"/>
              <a:t>facilisi</a:t>
            </a:r>
            <a:r>
              <a:rPr lang="en-US" sz="3000" dirty="0"/>
              <a:t>. Maecenas </a:t>
            </a:r>
            <a:r>
              <a:rPr lang="en-US" sz="3000" dirty="0" err="1"/>
              <a:t>feugiat</a:t>
            </a:r>
            <a:r>
              <a:rPr lang="en-US" sz="3000" dirty="0"/>
              <a:t> </a:t>
            </a:r>
            <a:r>
              <a:rPr lang="en-US" sz="3000" dirty="0" err="1"/>
              <a:t>bibendum</a:t>
            </a:r>
            <a:r>
              <a:rPr lang="en-US" sz="3000" dirty="0"/>
              <a:t> </a:t>
            </a:r>
            <a:r>
              <a:rPr lang="en-US" sz="3000" dirty="0" err="1"/>
              <a:t>convallis</a:t>
            </a:r>
            <a:r>
              <a:rPr lang="en-US" sz="3000" dirty="0"/>
              <a:t>. </a:t>
            </a:r>
            <a:r>
              <a:rPr lang="en-US" sz="3000" dirty="0" err="1"/>
              <a:t>Praesent</a:t>
            </a:r>
            <a:r>
              <a:rPr lang="en-US" sz="3000" dirty="0"/>
              <a:t> et dui </a:t>
            </a:r>
            <a:r>
              <a:rPr lang="en-US" sz="3000" dirty="0" err="1"/>
              <a:t>mauris</a:t>
            </a:r>
            <a:r>
              <a:rPr lang="en-US" sz="3000" dirty="0"/>
              <a:t>, </a:t>
            </a:r>
            <a:r>
              <a:rPr lang="en-US" sz="3000" dirty="0" err="1"/>
              <a:t>ullamcorper</a:t>
            </a:r>
            <a:r>
              <a:rPr lang="en-US" sz="3000" dirty="0"/>
              <a:t> semper </a:t>
            </a:r>
            <a:r>
              <a:rPr lang="en-US" sz="3000" dirty="0" err="1"/>
              <a:t>justo</a:t>
            </a:r>
            <a:r>
              <a:rPr lang="en-US" sz="3000" dirty="0"/>
              <a:t>. </a:t>
            </a:r>
            <a:r>
              <a:rPr lang="en-US" sz="3000" dirty="0" err="1"/>
              <a:t>Curabitur</a:t>
            </a:r>
            <a:r>
              <a:rPr lang="en-US" sz="3000" dirty="0"/>
              <a:t> sit </a:t>
            </a:r>
            <a:r>
              <a:rPr lang="en-US" sz="3000" dirty="0" err="1"/>
              <a:t>amet</a:t>
            </a:r>
            <a:r>
              <a:rPr lang="en-US" sz="3000" dirty="0"/>
              <a:t> </a:t>
            </a:r>
            <a:r>
              <a:rPr lang="en-US" sz="3000" dirty="0" err="1"/>
              <a:t>orci</a:t>
            </a:r>
            <a:r>
              <a:rPr lang="en-US" sz="3000" dirty="0"/>
              <a:t> non magna </a:t>
            </a:r>
            <a:r>
              <a:rPr lang="en-US" sz="3000" dirty="0" err="1"/>
              <a:t>mattis</a:t>
            </a:r>
            <a:r>
              <a:rPr lang="en-US" sz="3000" dirty="0"/>
              <a:t> </a:t>
            </a:r>
            <a:r>
              <a:rPr lang="en-US" sz="3000" dirty="0" err="1"/>
              <a:t>accumsan</a:t>
            </a:r>
            <a:r>
              <a:rPr lang="en-US" sz="3000" dirty="0"/>
              <a:t> </a:t>
            </a:r>
            <a:r>
              <a:rPr lang="en-US" sz="3000" dirty="0" err="1"/>
              <a:t>quis</a:t>
            </a:r>
            <a:r>
              <a:rPr lang="en-US" sz="3000" dirty="0"/>
              <a:t> </a:t>
            </a:r>
            <a:r>
              <a:rPr lang="en-US" sz="3000" dirty="0" err="1"/>
              <a:t>vel</a:t>
            </a:r>
            <a:r>
              <a:rPr lang="en-US" sz="3000" dirty="0"/>
              <a:t> sem. </a:t>
            </a:r>
            <a:r>
              <a:rPr lang="en-US" sz="3000" dirty="0" err="1"/>
              <a:t>Duis</a:t>
            </a:r>
            <a:r>
              <a:rPr lang="en-US" sz="3000" dirty="0"/>
              <a:t> </a:t>
            </a:r>
            <a:r>
              <a:rPr lang="en-US" sz="3000" dirty="0" err="1"/>
              <a:t>leo</a:t>
            </a:r>
            <a:r>
              <a:rPr lang="en-US" sz="3000" dirty="0"/>
              <a:t> </a:t>
            </a:r>
            <a:r>
              <a:rPr lang="en-US" sz="3000" dirty="0" err="1"/>
              <a:t>massa</a:t>
            </a:r>
            <a:r>
              <a:rPr lang="en-US" sz="3000" dirty="0"/>
              <a:t>, </a:t>
            </a:r>
            <a:r>
              <a:rPr lang="en-US" sz="3000" dirty="0" err="1"/>
              <a:t>tristique</a:t>
            </a:r>
            <a:r>
              <a:rPr lang="en-US" sz="3000" dirty="0"/>
              <a:t> a </a:t>
            </a:r>
            <a:r>
              <a:rPr lang="en-US" sz="3000" dirty="0" err="1"/>
              <a:t>porttitor</a:t>
            </a:r>
            <a:r>
              <a:rPr lang="en-US" sz="3000" dirty="0"/>
              <a:t> id, </a:t>
            </a:r>
            <a:r>
              <a:rPr lang="en-US" sz="3000" dirty="0" err="1"/>
              <a:t>mattis</a:t>
            </a:r>
            <a:r>
              <a:rPr lang="en-US" sz="3000" dirty="0"/>
              <a:t> in </a:t>
            </a:r>
            <a:r>
              <a:rPr lang="en-US" sz="3000" dirty="0" err="1"/>
              <a:t>velit</a:t>
            </a:r>
            <a:r>
              <a:rPr lang="en-US" sz="3000" dirty="0"/>
              <a:t>. </a:t>
            </a:r>
            <a:r>
              <a:rPr lang="en-US" sz="3000" dirty="0" err="1"/>
              <a:t>Aliquam</a:t>
            </a:r>
            <a:r>
              <a:rPr lang="en-US" sz="3000" dirty="0"/>
              <a:t> </a:t>
            </a:r>
            <a:r>
              <a:rPr lang="en-US" sz="3000" dirty="0" err="1"/>
              <a:t>vel</a:t>
            </a:r>
            <a:r>
              <a:rPr lang="en-US" sz="3000" dirty="0"/>
              <a:t> </a:t>
            </a:r>
            <a:r>
              <a:rPr lang="en-US" sz="3000" dirty="0" err="1"/>
              <a:t>tortor</a:t>
            </a:r>
            <a:r>
              <a:rPr lang="en-US" sz="3000" dirty="0"/>
              <a:t> quam, ac </a:t>
            </a:r>
            <a:r>
              <a:rPr lang="en-US" sz="3000" dirty="0" err="1"/>
              <a:t>porttitor</a:t>
            </a:r>
            <a:r>
              <a:rPr lang="en-US" sz="3000" dirty="0"/>
              <a:t> </a:t>
            </a:r>
            <a:r>
              <a:rPr lang="en-US" sz="3000" dirty="0" err="1"/>
              <a:t>metus</a:t>
            </a:r>
            <a:r>
              <a:rPr lang="en-US" sz="3000" dirty="0"/>
              <a:t>. </a:t>
            </a:r>
            <a:r>
              <a:rPr lang="en-US" sz="3000" dirty="0" err="1"/>
              <a:t>Suspendisse</a:t>
            </a:r>
            <a:r>
              <a:rPr lang="en-US" sz="3000" dirty="0"/>
              <a:t> et dui diam. </a:t>
            </a:r>
            <a:r>
              <a:rPr lang="en-US" sz="3000" dirty="0" err="1"/>
              <a:t>Quisque</a:t>
            </a:r>
            <a:r>
              <a:rPr lang="en-US" sz="3000" dirty="0"/>
              <a:t> </a:t>
            </a:r>
            <a:r>
              <a:rPr lang="en-US" sz="3000" dirty="0" err="1"/>
              <a:t>posuere</a:t>
            </a:r>
            <a:r>
              <a:rPr lang="en-US" sz="3000" dirty="0"/>
              <a:t> </a:t>
            </a:r>
            <a:r>
              <a:rPr lang="en-US" sz="3000" dirty="0" err="1"/>
              <a:t>diam</a:t>
            </a:r>
            <a:r>
              <a:rPr lang="en-US" sz="3000" dirty="0"/>
              <a:t> </a:t>
            </a:r>
            <a:r>
              <a:rPr lang="en-US" sz="3000" dirty="0" err="1"/>
              <a:t>hendrerit</a:t>
            </a:r>
            <a:r>
              <a:rPr lang="en-US" sz="3000" dirty="0"/>
              <a:t> </a:t>
            </a:r>
            <a:r>
              <a:rPr lang="en-US" sz="3000" dirty="0" err="1"/>
              <a:t>ipsum</a:t>
            </a:r>
            <a:r>
              <a:rPr lang="en-US" sz="3000" dirty="0"/>
              <a:t> </a:t>
            </a:r>
            <a:r>
              <a:rPr lang="en-US" sz="3000" dirty="0" err="1"/>
              <a:t>condimentum</a:t>
            </a:r>
            <a:r>
              <a:rPr lang="en-US" sz="3000" dirty="0"/>
              <a:t> </a:t>
            </a:r>
            <a:r>
              <a:rPr lang="en-US" sz="3000" dirty="0" err="1"/>
              <a:t>nec</a:t>
            </a:r>
            <a:r>
              <a:rPr lang="en-US" sz="3000" dirty="0"/>
              <a:t> </a:t>
            </a:r>
            <a:r>
              <a:rPr lang="en-US" sz="3000" dirty="0" err="1"/>
              <a:t>convallis</a:t>
            </a:r>
            <a:r>
              <a:rPr lang="en-US" sz="3000" dirty="0"/>
              <a:t> </a:t>
            </a:r>
            <a:r>
              <a:rPr lang="en-US" sz="3000" dirty="0" err="1"/>
              <a:t>massa</a:t>
            </a:r>
            <a:r>
              <a:rPr lang="en-US" sz="3000" dirty="0"/>
              <a:t> </a:t>
            </a:r>
            <a:r>
              <a:rPr lang="en-US" sz="3000" dirty="0" err="1"/>
              <a:t>congue</a:t>
            </a:r>
            <a:r>
              <a:rPr lang="en-US" sz="3000" dirty="0"/>
              <a:t>. Integer </a:t>
            </a:r>
            <a:r>
              <a:rPr lang="en-US" sz="3000" dirty="0" err="1"/>
              <a:t>nec</a:t>
            </a:r>
            <a:r>
              <a:rPr lang="en-US" sz="3000" dirty="0"/>
              <a:t> </a:t>
            </a:r>
            <a:r>
              <a:rPr lang="en-US" sz="3000" dirty="0" err="1"/>
              <a:t>velit</a:t>
            </a:r>
            <a:r>
              <a:rPr lang="en-US" sz="3000" dirty="0"/>
              <a:t> </a:t>
            </a:r>
            <a:r>
              <a:rPr lang="en-US" sz="3000" dirty="0" err="1"/>
              <a:t>quis</a:t>
            </a:r>
            <a:r>
              <a:rPr lang="en-US" sz="3000" dirty="0"/>
              <a:t> </a:t>
            </a:r>
            <a:r>
              <a:rPr lang="en-US" sz="3000" dirty="0" err="1"/>
              <a:t>nunc</a:t>
            </a:r>
            <a:r>
              <a:rPr lang="en-US" sz="3000" dirty="0"/>
              <a:t> </a:t>
            </a:r>
            <a:r>
              <a:rPr lang="en-US" sz="3000" dirty="0" err="1"/>
              <a:t>scelerisque</a:t>
            </a:r>
            <a:r>
              <a:rPr lang="en-US" sz="3000" dirty="0"/>
              <a:t> </a:t>
            </a:r>
            <a:r>
              <a:rPr lang="en-US" sz="3000" dirty="0" err="1"/>
              <a:t>eleifend</a:t>
            </a:r>
            <a:r>
              <a:rPr lang="en-US" sz="3000" dirty="0"/>
              <a:t>. </a:t>
            </a:r>
            <a:r>
              <a:rPr lang="en-US" sz="3000" dirty="0" err="1"/>
              <a:t>Suspendisse</a:t>
            </a:r>
            <a:r>
              <a:rPr lang="en-US" sz="3000" dirty="0"/>
              <a:t> </a:t>
            </a:r>
            <a:r>
              <a:rPr lang="en-US" sz="3000" dirty="0" err="1"/>
              <a:t>potenti</a:t>
            </a:r>
            <a:r>
              <a:rPr lang="en-US" sz="3000" dirty="0"/>
              <a:t>. Integer </a:t>
            </a:r>
            <a:r>
              <a:rPr lang="en-US" sz="3000" dirty="0" err="1"/>
              <a:t>rutrum</a:t>
            </a:r>
            <a:r>
              <a:rPr lang="en-US" sz="3000" dirty="0"/>
              <a:t> </a:t>
            </a:r>
            <a:r>
              <a:rPr lang="en-US" sz="3000" dirty="0" err="1"/>
              <a:t>faucibus</a:t>
            </a:r>
            <a:r>
              <a:rPr lang="en-US" sz="3000" dirty="0"/>
              <a:t> </a:t>
            </a:r>
            <a:r>
              <a:rPr lang="en-US" sz="3000" dirty="0" err="1"/>
              <a:t>justo</a:t>
            </a:r>
            <a:r>
              <a:rPr lang="en-US" sz="3000" dirty="0"/>
              <a:t>, a semper </a:t>
            </a:r>
            <a:r>
              <a:rPr lang="en-US" sz="3000" dirty="0" err="1"/>
              <a:t>lectus</a:t>
            </a:r>
            <a:r>
              <a:rPr lang="en-US" sz="3000" dirty="0"/>
              <a:t> </a:t>
            </a:r>
            <a:r>
              <a:rPr lang="en-US" sz="3000" dirty="0" err="1"/>
              <a:t>vulputate</a:t>
            </a:r>
            <a:r>
              <a:rPr lang="en-US" sz="3000" dirty="0"/>
              <a:t> ac. </a:t>
            </a:r>
          </a:p>
          <a:p>
            <a:pPr>
              <a:spcAft>
                <a:spcPts val="1800"/>
              </a:spcAft>
            </a:pPr>
            <a:endParaRPr lang="en-US" sz="3000" dirty="0"/>
          </a:p>
        </p:txBody>
      </p:sp>
      <p:sp>
        <p:nvSpPr>
          <p:cNvPr id="24" name="Rectangle 23"/>
          <p:cNvSpPr/>
          <p:nvPr/>
        </p:nvSpPr>
        <p:spPr>
          <a:xfrm>
            <a:off x="1406151" y="24954659"/>
            <a:ext cx="8550648" cy="6047739"/>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1406151" y="5331461"/>
            <a:ext cx="8550648" cy="18962798"/>
          </a:xfrm>
          <a:prstGeom prst="rect">
            <a:avLst/>
          </a:prstGeom>
          <a:noFill/>
        </p:spPr>
        <p:txBody>
          <a:bodyPr wrap="square" rtlCol="0" anchor="t" anchorCtr="0">
            <a:noAutofit/>
          </a:bodyPr>
          <a:lstStyle/>
          <a:p>
            <a:pPr>
              <a:spcAft>
                <a:spcPts val="1800"/>
              </a:spcAft>
            </a:pPr>
            <a:r>
              <a:rPr lang="en-US" sz="3600" b="1" dirty="0">
                <a:solidFill>
                  <a:srgbClr val="5D87A1"/>
                </a:solidFill>
              </a:rPr>
              <a:t>The Goal</a:t>
            </a:r>
          </a:p>
          <a:p>
            <a:pPr>
              <a:spcAft>
                <a:spcPts val="1800"/>
              </a:spcAft>
            </a:pPr>
            <a:r>
              <a:rPr lang="en-US" sz="3000" dirty="0"/>
              <a:t>Working alongside Electrical and Mechanical Engineering capstone teams, our task was to design and build a small rover that fits inside a standard 12 oz. soda can. This rover will be dropped from a rocket at 12,000’ AGL, land safely on the ground ad drive itself to a predetermined set of GPS coordinates.</a:t>
            </a:r>
          </a:p>
          <a:p>
            <a:pPr>
              <a:spcAft>
                <a:spcPts val="1800"/>
              </a:spcAft>
            </a:pPr>
            <a:r>
              <a:rPr lang="en-US" sz="3000" dirty="0"/>
              <a:t>As the Computer Science team, our job was to develop the software package for the rover. This included being able to lock on to and drive towards the GPS coordinates, as well as an obstacle avoidance system that uses a camera to detect and avoid rough terrain or objects such as rocks that our rover would get stuck on.</a:t>
            </a:r>
          </a:p>
          <a:p>
            <a:pPr>
              <a:spcAft>
                <a:spcPts val="1800"/>
              </a:spcAft>
            </a:pPr>
            <a:r>
              <a:rPr lang="en-US" sz="3600" b="1" dirty="0">
                <a:solidFill>
                  <a:srgbClr val="5D87A1"/>
                </a:solidFill>
              </a:rPr>
              <a:t>SUBHEAD. LOREM IPSUM</a:t>
            </a:r>
          </a:p>
          <a:p>
            <a:pPr>
              <a:spcAft>
                <a:spcPts val="1800"/>
              </a:spcAft>
            </a:pPr>
            <a:r>
              <a:rPr lang="en-US" sz="3000" dirty="0" err="1"/>
              <a:t>Urna</a:t>
            </a:r>
            <a:r>
              <a:rPr lang="en-US" sz="3000" dirty="0"/>
              <a:t> </a:t>
            </a:r>
            <a:r>
              <a:rPr lang="en-US" sz="3000" dirty="0" err="1"/>
              <a:t>aliquet</a:t>
            </a:r>
            <a:r>
              <a:rPr lang="en-US" sz="3000" dirty="0"/>
              <a:t> </a:t>
            </a:r>
            <a:r>
              <a:rPr lang="en-US" sz="3000" dirty="0" err="1"/>
              <a:t>mattis</a:t>
            </a:r>
            <a:r>
              <a:rPr lang="en-US" sz="3000" dirty="0"/>
              <a:t>. </a:t>
            </a:r>
            <a:r>
              <a:rPr lang="en-US" sz="3000" dirty="0" err="1"/>
              <a:t>Nunc</a:t>
            </a:r>
            <a:r>
              <a:rPr lang="en-US" sz="3000" dirty="0"/>
              <a:t> </a:t>
            </a:r>
            <a:r>
              <a:rPr lang="en-US" sz="3000" dirty="0" err="1"/>
              <a:t>quis</a:t>
            </a:r>
            <a:r>
              <a:rPr lang="en-US" sz="3000" dirty="0"/>
              <a:t> </a:t>
            </a:r>
            <a:r>
              <a:rPr lang="en-US" sz="3000" dirty="0" err="1"/>
              <a:t>enim</a:t>
            </a:r>
            <a:r>
              <a:rPr lang="en-US" sz="3000" dirty="0"/>
              <a:t> </a:t>
            </a:r>
            <a:r>
              <a:rPr lang="en-US" sz="3000" dirty="0" err="1"/>
              <a:t>lorem</a:t>
            </a:r>
            <a:r>
              <a:rPr lang="en-US" sz="3000" dirty="0"/>
              <a:t>, </a:t>
            </a:r>
            <a:r>
              <a:rPr lang="en-US" sz="3000" dirty="0" err="1"/>
              <a:t>aliquam</a:t>
            </a:r>
            <a:r>
              <a:rPr lang="en-US" sz="3000" dirty="0"/>
              <a:t> </a:t>
            </a:r>
            <a:r>
              <a:rPr lang="en-US" sz="3000" dirty="0" err="1"/>
              <a:t>consectetur</a:t>
            </a:r>
            <a:r>
              <a:rPr lang="en-US" sz="3000" dirty="0"/>
              <a:t> </a:t>
            </a:r>
            <a:r>
              <a:rPr lang="en-US" sz="3000" dirty="0" err="1"/>
              <a:t>justo</a:t>
            </a:r>
            <a:r>
              <a:rPr lang="en-US" sz="3000" dirty="0"/>
              <a:t>. </a:t>
            </a:r>
            <a:r>
              <a:rPr lang="en-US" sz="3000" dirty="0" err="1"/>
              <a:t>Ut</a:t>
            </a:r>
            <a:r>
              <a:rPr lang="en-US" sz="3000" dirty="0"/>
              <a:t> </a:t>
            </a:r>
            <a:r>
              <a:rPr lang="en-US" sz="3000" dirty="0" err="1"/>
              <a:t>interdum</a:t>
            </a:r>
            <a:r>
              <a:rPr lang="en-US" sz="3000" dirty="0"/>
              <a:t> </a:t>
            </a:r>
            <a:r>
              <a:rPr lang="en-US" sz="3000" dirty="0" err="1"/>
              <a:t>facilisis</a:t>
            </a:r>
            <a:r>
              <a:rPr lang="en-US" sz="3000" dirty="0"/>
              <a:t> ante </a:t>
            </a:r>
            <a:r>
              <a:rPr lang="en-US" sz="3000" dirty="0" err="1"/>
              <a:t>luctus</a:t>
            </a:r>
            <a:r>
              <a:rPr lang="en-US" sz="3000" dirty="0"/>
              <a:t> </a:t>
            </a:r>
            <a:r>
              <a:rPr lang="en-US" sz="3000" dirty="0" err="1"/>
              <a:t>tincidunt</a:t>
            </a:r>
            <a:r>
              <a:rPr lang="en-US" sz="3000" dirty="0"/>
              <a:t>. </a:t>
            </a:r>
            <a:r>
              <a:rPr lang="en-US" sz="3000" dirty="0" err="1"/>
              <a:t>Aenean</a:t>
            </a:r>
            <a:r>
              <a:rPr lang="en-US" sz="3000" dirty="0"/>
              <a:t> vitae </a:t>
            </a:r>
            <a:r>
              <a:rPr lang="en-US" sz="3000" dirty="0" err="1"/>
              <a:t>sapien</a:t>
            </a:r>
            <a:r>
              <a:rPr lang="en-US" sz="3000" dirty="0"/>
              <a:t> </a:t>
            </a:r>
            <a:r>
              <a:rPr lang="en-US" sz="3000" dirty="0" err="1"/>
              <a:t>nulla</a:t>
            </a:r>
            <a:r>
              <a:rPr lang="en-US" sz="3000" dirty="0"/>
              <a:t>, </a:t>
            </a:r>
            <a:r>
              <a:rPr lang="en-US" sz="3000" dirty="0" err="1"/>
              <a:t>sed</a:t>
            </a:r>
            <a:r>
              <a:rPr lang="en-US" sz="3000" dirty="0"/>
              <a:t> dictum dui. </a:t>
            </a:r>
            <a:r>
              <a:rPr lang="en-US" sz="3000" dirty="0" err="1"/>
              <a:t>Morbi</a:t>
            </a:r>
            <a:r>
              <a:rPr lang="en-US" sz="3000" dirty="0"/>
              <a:t> </a:t>
            </a:r>
            <a:r>
              <a:rPr lang="en-US" sz="3000" dirty="0" err="1"/>
              <a:t>diam</a:t>
            </a:r>
            <a:r>
              <a:rPr lang="en-US" sz="3000" dirty="0"/>
              <a:t> </a:t>
            </a:r>
            <a:r>
              <a:rPr lang="en-US" sz="3000" dirty="0" err="1"/>
              <a:t>lectus</a:t>
            </a:r>
            <a:r>
              <a:rPr lang="en-US" sz="3000" dirty="0"/>
              <a:t>, </a:t>
            </a:r>
            <a:r>
              <a:rPr lang="en-US" sz="3000" dirty="0" err="1"/>
              <a:t>porta</a:t>
            </a:r>
            <a:r>
              <a:rPr lang="en-US" sz="3000" dirty="0"/>
              <a:t> id </a:t>
            </a:r>
            <a:r>
              <a:rPr lang="en-US" sz="3000" dirty="0" err="1"/>
              <a:t>malesuada</a:t>
            </a:r>
            <a:r>
              <a:rPr lang="en-US" sz="3000" dirty="0"/>
              <a:t> </a:t>
            </a:r>
            <a:r>
              <a:rPr lang="en-US" sz="3000" dirty="0" err="1"/>
              <a:t>eu</a:t>
            </a:r>
            <a:r>
              <a:rPr lang="en-US" sz="3000" dirty="0"/>
              <a:t>, </a:t>
            </a:r>
            <a:r>
              <a:rPr lang="en-US" sz="3000" dirty="0" err="1"/>
              <a:t>consequat</a:t>
            </a:r>
            <a:r>
              <a:rPr lang="en-US" sz="3000" dirty="0"/>
              <a:t> a ante. </a:t>
            </a:r>
            <a:r>
              <a:rPr lang="en-US" sz="3000" dirty="0" err="1"/>
              <a:t>Nullam</a:t>
            </a:r>
            <a:r>
              <a:rPr lang="en-US" sz="3000" dirty="0"/>
              <a:t> vitae </a:t>
            </a:r>
            <a:r>
              <a:rPr lang="en-US" sz="3000" dirty="0" err="1"/>
              <a:t>varius</a:t>
            </a:r>
            <a:r>
              <a:rPr lang="en-US" sz="3000" dirty="0"/>
              <a:t> est. </a:t>
            </a:r>
            <a:r>
              <a:rPr lang="en-US" sz="3000" dirty="0" err="1"/>
              <a:t>Vivamus</a:t>
            </a:r>
            <a:r>
              <a:rPr lang="en-US" sz="3000" dirty="0"/>
              <a:t> ac </a:t>
            </a:r>
            <a:r>
              <a:rPr lang="en-US" sz="3000" dirty="0" err="1"/>
              <a:t>libero</a:t>
            </a:r>
            <a:r>
              <a:rPr lang="en-US" sz="3000" dirty="0"/>
              <a:t> </a:t>
            </a:r>
            <a:r>
              <a:rPr lang="en-US" sz="3000" dirty="0" err="1"/>
              <a:t>ut</a:t>
            </a:r>
            <a:r>
              <a:rPr lang="en-US" sz="3000" dirty="0"/>
              <a:t> </a:t>
            </a:r>
            <a:r>
              <a:rPr lang="en-US" sz="3000" dirty="0" err="1"/>
              <a:t>arcu</a:t>
            </a:r>
            <a:r>
              <a:rPr lang="en-US" sz="3000" dirty="0"/>
              <a:t> </a:t>
            </a:r>
            <a:r>
              <a:rPr lang="en-US" sz="3000" dirty="0" err="1"/>
              <a:t>accumsan</a:t>
            </a:r>
            <a:r>
              <a:rPr lang="en-US" sz="3000" dirty="0"/>
              <a:t> </a:t>
            </a:r>
            <a:r>
              <a:rPr lang="en-US" sz="3000" dirty="0" err="1"/>
              <a:t>convallis</a:t>
            </a:r>
            <a:r>
              <a:rPr lang="en-US" sz="3000" dirty="0"/>
              <a:t> vitae </a:t>
            </a:r>
            <a:r>
              <a:rPr lang="en-US" sz="3000" dirty="0" err="1"/>
              <a:t>vel</a:t>
            </a:r>
            <a:r>
              <a:rPr lang="en-US" sz="3000" dirty="0"/>
              <a:t> </a:t>
            </a:r>
            <a:r>
              <a:rPr lang="en-US" sz="3000" dirty="0" err="1"/>
              <a:t>leo</a:t>
            </a:r>
            <a:endParaRPr lang="en-US" sz="3000" dirty="0"/>
          </a:p>
        </p:txBody>
      </p:sp>
      <p:sp>
        <p:nvSpPr>
          <p:cNvPr id="28" name="Subtitle 2"/>
          <p:cNvSpPr txBox="1">
            <a:spLocks/>
          </p:cNvSpPr>
          <p:nvPr/>
        </p:nvSpPr>
        <p:spPr>
          <a:xfrm>
            <a:off x="1406151" y="2778448"/>
            <a:ext cx="8550648" cy="2146611"/>
          </a:xfrm>
          <a:prstGeom prst="rect">
            <a:avLst/>
          </a:prstGeom>
        </p:spPr>
        <p:txBody>
          <a:bodyPr vert="horz" lIns="0" tIns="0" rIns="0" bIns="0" rtlCol="0">
            <a:noAutofit/>
          </a:bodyPr>
          <a:lstStyle>
            <a:lvl1pPr marL="0" indent="0" algn="ctr" defTabSz="2191405" rtl="0" eaLnBrk="1" latinLnBrk="0" hangingPunct="1">
              <a:spcBef>
                <a:spcPct val="20000"/>
              </a:spcBef>
              <a:buFont typeface="Arial"/>
              <a:buNone/>
              <a:defRPr sz="15300" kern="1200">
                <a:solidFill>
                  <a:schemeClr val="tx1">
                    <a:tint val="75000"/>
                  </a:schemeClr>
                </a:solidFill>
                <a:latin typeface="+mn-lt"/>
                <a:ea typeface="+mn-ea"/>
                <a:cs typeface="+mn-cs"/>
              </a:defRPr>
            </a:lvl1pPr>
            <a:lvl2pPr marL="2191405" indent="0" algn="ctr" defTabSz="2191405" rtl="0" eaLnBrk="1" latinLnBrk="0" hangingPunct="1">
              <a:spcBef>
                <a:spcPct val="20000"/>
              </a:spcBef>
              <a:buFont typeface="Arial"/>
              <a:buNone/>
              <a:defRPr sz="13400" kern="1200">
                <a:solidFill>
                  <a:schemeClr val="tx1">
                    <a:tint val="75000"/>
                  </a:schemeClr>
                </a:solidFill>
                <a:latin typeface="+mn-lt"/>
                <a:ea typeface="+mn-ea"/>
                <a:cs typeface="+mn-cs"/>
              </a:defRPr>
            </a:lvl2pPr>
            <a:lvl3pPr marL="4382811" indent="0" algn="ctr" defTabSz="2191405" rtl="0" eaLnBrk="1" latinLnBrk="0" hangingPunct="1">
              <a:spcBef>
                <a:spcPct val="20000"/>
              </a:spcBef>
              <a:buFont typeface="Arial"/>
              <a:buNone/>
              <a:defRPr sz="11500" kern="1200">
                <a:solidFill>
                  <a:schemeClr val="tx1">
                    <a:tint val="75000"/>
                  </a:schemeClr>
                </a:solidFill>
                <a:latin typeface="+mn-lt"/>
                <a:ea typeface="+mn-ea"/>
                <a:cs typeface="+mn-cs"/>
              </a:defRPr>
            </a:lvl3pPr>
            <a:lvl4pPr marL="6574216"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4pPr>
            <a:lvl5pPr marL="8765621"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5pPr>
            <a:lvl6pPr marL="1095702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6pPr>
            <a:lvl7pPr marL="13148432"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7pPr>
            <a:lvl8pPr marL="1533983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8pPr>
            <a:lvl9pPr marL="17531243"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9pPr>
          </a:lstStyle>
          <a:p>
            <a:pPr algn="l"/>
            <a:r>
              <a:rPr lang="en-US" sz="5400" dirty="0">
                <a:solidFill>
                  <a:srgbClr val="F37321"/>
                </a:solidFill>
              </a:rPr>
              <a:t>Title Subhead. Through the eyes of an elite engineer.</a:t>
            </a:r>
          </a:p>
        </p:txBody>
      </p:sp>
      <p:sp>
        <p:nvSpPr>
          <p:cNvPr id="29" name="Rectangle 28"/>
          <p:cNvSpPr/>
          <p:nvPr/>
        </p:nvSpPr>
        <p:spPr>
          <a:xfrm>
            <a:off x="34493200" y="5966473"/>
            <a:ext cx="7827420" cy="6047739"/>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Subtitle 2"/>
          <p:cNvSpPr txBox="1">
            <a:spLocks/>
          </p:cNvSpPr>
          <p:nvPr/>
        </p:nvSpPr>
        <p:spPr>
          <a:xfrm>
            <a:off x="34493201" y="4266842"/>
            <a:ext cx="7827420" cy="1316433"/>
          </a:xfrm>
          <a:prstGeom prst="rect">
            <a:avLst/>
          </a:prstGeom>
        </p:spPr>
        <p:txBody>
          <a:bodyPr vert="horz" lIns="0" tIns="0" rIns="0" bIns="0" rtlCol="0">
            <a:noAutofit/>
          </a:bodyPr>
          <a:lstStyle>
            <a:lvl1pPr marL="0" indent="0" algn="ctr" defTabSz="2191405" rtl="0" eaLnBrk="1" latinLnBrk="0" hangingPunct="1">
              <a:spcBef>
                <a:spcPct val="20000"/>
              </a:spcBef>
              <a:buFont typeface="Arial"/>
              <a:buNone/>
              <a:defRPr sz="15300" kern="1200">
                <a:solidFill>
                  <a:schemeClr val="tx1">
                    <a:tint val="75000"/>
                  </a:schemeClr>
                </a:solidFill>
                <a:latin typeface="+mn-lt"/>
                <a:ea typeface="+mn-ea"/>
                <a:cs typeface="+mn-cs"/>
              </a:defRPr>
            </a:lvl1pPr>
            <a:lvl2pPr marL="2191405" indent="0" algn="ctr" defTabSz="2191405" rtl="0" eaLnBrk="1" latinLnBrk="0" hangingPunct="1">
              <a:spcBef>
                <a:spcPct val="20000"/>
              </a:spcBef>
              <a:buFont typeface="Arial"/>
              <a:buNone/>
              <a:defRPr sz="13400" kern="1200">
                <a:solidFill>
                  <a:schemeClr val="tx1">
                    <a:tint val="75000"/>
                  </a:schemeClr>
                </a:solidFill>
                <a:latin typeface="+mn-lt"/>
                <a:ea typeface="+mn-ea"/>
                <a:cs typeface="+mn-cs"/>
              </a:defRPr>
            </a:lvl2pPr>
            <a:lvl3pPr marL="4382811" indent="0" algn="ctr" defTabSz="2191405" rtl="0" eaLnBrk="1" latinLnBrk="0" hangingPunct="1">
              <a:spcBef>
                <a:spcPct val="20000"/>
              </a:spcBef>
              <a:buFont typeface="Arial"/>
              <a:buNone/>
              <a:defRPr sz="11500" kern="1200">
                <a:solidFill>
                  <a:schemeClr val="tx1">
                    <a:tint val="75000"/>
                  </a:schemeClr>
                </a:solidFill>
                <a:latin typeface="+mn-lt"/>
                <a:ea typeface="+mn-ea"/>
                <a:cs typeface="+mn-cs"/>
              </a:defRPr>
            </a:lvl3pPr>
            <a:lvl4pPr marL="6574216"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4pPr>
            <a:lvl5pPr marL="8765621"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5pPr>
            <a:lvl6pPr marL="1095702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6pPr>
            <a:lvl7pPr marL="13148432"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7pPr>
            <a:lvl8pPr marL="1533983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8pPr>
            <a:lvl9pPr marL="17531243"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9pPr>
          </a:lstStyle>
          <a:p>
            <a:r>
              <a:rPr lang="en-US" sz="7200" dirty="0">
                <a:solidFill>
                  <a:schemeClr val="bg1"/>
                </a:solidFill>
              </a:rPr>
              <a:t>Meet the Team</a:t>
            </a:r>
          </a:p>
        </p:txBody>
      </p:sp>
      <p:sp>
        <p:nvSpPr>
          <p:cNvPr id="31" name="TextBox 30"/>
          <p:cNvSpPr txBox="1"/>
          <p:nvPr/>
        </p:nvSpPr>
        <p:spPr>
          <a:xfrm>
            <a:off x="34493201" y="12674612"/>
            <a:ext cx="7827420" cy="15628638"/>
          </a:xfrm>
          <a:prstGeom prst="rect">
            <a:avLst/>
          </a:prstGeom>
          <a:noFill/>
        </p:spPr>
        <p:txBody>
          <a:bodyPr wrap="square" rtlCol="0">
            <a:noAutofit/>
          </a:bodyPr>
          <a:lstStyle/>
          <a:p>
            <a:pPr>
              <a:spcAft>
                <a:spcPts val="1800"/>
              </a:spcAft>
            </a:pPr>
            <a:r>
              <a:rPr lang="en-US" sz="3600" b="1" dirty="0">
                <a:solidFill>
                  <a:srgbClr val="F37321"/>
                </a:solidFill>
              </a:rPr>
              <a:t>Team Members</a:t>
            </a:r>
          </a:p>
          <a:p>
            <a:pPr marL="457200" indent="-457200">
              <a:spcAft>
                <a:spcPts val="1800"/>
              </a:spcAft>
              <a:buFont typeface="Arial"/>
              <a:buChar char="•"/>
            </a:pPr>
            <a:r>
              <a:rPr lang="en-US" sz="3000" dirty="0">
                <a:solidFill>
                  <a:schemeClr val="bg1"/>
                </a:solidFill>
              </a:rPr>
              <a:t>Zachary DeVita devitaz@oregonstate.edu</a:t>
            </a:r>
          </a:p>
          <a:p>
            <a:pPr marL="457200" indent="-457200">
              <a:spcAft>
                <a:spcPts val="1800"/>
              </a:spcAft>
              <a:buFont typeface="Arial"/>
              <a:buChar char="•"/>
            </a:pPr>
            <a:r>
              <a:rPr lang="en-US" sz="3000" dirty="0">
                <a:solidFill>
                  <a:schemeClr val="bg1"/>
                </a:solidFill>
              </a:rPr>
              <a:t>Zhaolong Wu    wuzha@oregonstate.edu</a:t>
            </a:r>
          </a:p>
          <a:p>
            <a:pPr marL="457200" indent="-457200">
              <a:spcAft>
                <a:spcPts val="1800"/>
              </a:spcAft>
              <a:buFont typeface="Arial"/>
              <a:buChar char="•"/>
            </a:pPr>
            <a:r>
              <a:rPr lang="en-US" sz="3000" dirty="0">
                <a:solidFill>
                  <a:schemeClr val="bg1"/>
                </a:solidFill>
              </a:rPr>
              <a:t>Paul Minner      minnerp@oregonstate.edu</a:t>
            </a:r>
          </a:p>
          <a:p>
            <a:pPr marL="457200" indent="-457200">
              <a:spcAft>
                <a:spcPts val="1800"/>
              </a:spcAft>
              <a:buFont typeface="Arial"/>
              <a:buChar char="•"/>
            </a:pPr>
            <a:r>
              <a:rPr lang="en-US" sz="3000" dirty="0">
                <a:solidFill>
                  <a:schemeClr val="bg1"/>
                </a:solidFill>
              </a:rPr>
              <a:t>Steven Silvers   silverss@oregonstate.edu</a:t>
            </a:r>
          </a:p>
          <a:p>
            <a:pPr>
              <a:spcAft>
                <a:spcPts val="1800"/>
              </a:spcAft>
            </a:pPr>
            <a:endParaRPr lang="en-US" sz="3000" dirty="0">
              <a:solidFill>
                <a:schemeClr val="bg1"/>
              </a:solidFill>
            </a:endParaRPr>
          </a:p>
          <a:p>
            <a:pPr>
              <a:spcAft>
                <a:spcPts val="1800"/>
              </a:spcAft>
            </a:pPr>
            <a:r>
              <a:rPr lang="en-US" sz="3200" b="1" dirty="0">
                <a:solidFill>
                  <a:srgbClr val="F37321"/>
                </a:solidFill>
              </a:rPr>
              <a:t>Our Client</a:t>
            </a:r>
          </a:p>
          <a:p>
            <a:pPr>
              <a:spcAft>
                <a:spcPts val="1800"/>
              </a:spcAft>
            </a:pPr>
            <a:r>
              <a:rPr lang="en-US" sz="3200" dirty="0">
                <a:solidFill>
                  <a:schemeClr val="bg1"/>
                </a:solidFill>
              </a:rPr>
              <a:t>Dr. Nancy Squires</a:t>
            </a:r>
          </a:p>
          <a:p>
            <a:pPr>
              <a:spcAft>
                <a:spcPts val="1800"/>
              </a:spcAft>
            </a:pPr>
            <a:r>
              <a:rPr lang="en-US" sz="2800" b="1" dirty="0">
                <a:solidFill>
                  <a:schemeClr val="bg1"/>
                </a:solidFill>
              </a:rPr>
              <a:t>Senior Instructor of  Mechanical Engineering at Oregon State University</a:t>
            </a:r>
            <a:endParaRPr lang="en-US" sz="2800" b="1" dirty="0">
              <a:solidFill>
                <a:srgbClr val="F37321"/>
              </a:solidFill>
            </a:endParaRPr>
          </a:p>
          <a:p>
            <a:pPr>
              <a:spcAft>
                <a:spcPts val="1800"/>
              </a:spcAft>
            </a:pPr>
            <a:endParaRPr lang="en-US" sz="3000" dirty="0">
              <a:solidFill>
                <a:schemeClr val="bg1"/>
              </a:solidFill>
            </a:endParaRPr>
          </a:p>
          <a:p>
            <a:pPr>
              <a:spcAft>
                <a:spcPts val="1800"/>
              </a:spcAft>
            </a:pPr>
            <a:r>
              <a:rPr lang="en-US" sz="3000" dirty="0" err="1">
                <a:solidFill>
                  <a:schemeClr val="bg1"/>
                </a:solidFill>
              </a:rPr>
              <a:t>Lorem</a:t>
            </a:r>
            <a:r>
              <a:rPr lang="en-US" sz="3000" dirty="0">
                <a:solidFill>
                  <a:schemeClr val="bg1"/>
                </a:solidFill>
              </a:rPr>
              <a:t> </a:t>
            </a:r>
            <a:r>
              <a:rPr lang="en-US" sz="3000" dirty="0" err="1">
                <a:solidFill>
                  <a:schemeClr val="bg1"/>
                </a:solidFill>
              </a:rPr>
              <a:t>ipsum</a:t>
            </a:r>
            <a:r>
              <a:rPr lang="en-US" sz="3000" dirty="0">
                <a:solidFill>
                  <a:schemeClr val="bg1"/>
                </a:solidFill>
              </a:rPr>
              <a:t> dolor sit </a:t>
            </a:r>
            <a:r>
              <a:rPr lang="en-US" sz="3000" dirty="0" err="1">
                <a:solidFill>
                  <a:schemeClr val="bg1"/>
                </a:solidFill>
              </a:rPr>
              <a:t>amet</a:t>
            </a:r>
            <a:r>
              <a:rPr lang="en-US" sz="3000" dirty="0">
                <a:solidFill>
                  <a:schemeClr val="bg1"/>
                </a:solidFill>
              </a:rPr>
              <a:t>, </a:t>
            </a:r>
            <a:r>
              <a:rPr lang="en-US" sz="3000" dirty="0" err="1">
                <a:solidFill>
                  <a:schemeClr val="bg1"/>
                </a:solidFill>
              </a:rPr>
              <a:t>consectetur</a:t>
            </a:r>
            <a:r>
              <a:rPr lang="en-US" sz="3000" dirty="0">
                <a:solidFill>
                  <a:schemeClr val="bg1"/>
                </a:solidFill>
              </a:rPr>
              <a:t> </a:t>
            </a:r>
            <a:r>
              <a:rPr lang="en-US" sz="3000" dirty="0" err="1">
                <a:solidFill>
                  <a:schemeClr val="bg1"/>
                </a:solidFill>
              </a:rPr>
              <a:t>adipiscing</a:t>
            </a:r>
            <a:r>
              <a:rPr lang="en-US" sz="3000" dirty="0">
                <a:solidFill>
                  <a:schemeClr val="bg1"/>
                </a:solidFill>
              </a:rPr>
              <a:t> </a:t>
            </a:r>
            <a:r>
              <a:rPr lang="en-US" sz="3000" dirty="0" err="1">
                <a:solidFill>
                  <a:schemeClr val="bg1"/>
                </a:solidFill>
              </a:rPr>
              <a:t>elit</a:t>
            </a:r>
            <a:r>
              <a:rPr lang="en-US" sz="3000" dirty="0">
                <a:solidFill>
                  <a:schemeClr val="bg1"/>
                </a:solidFill>
              </a:rPr>
              <a:t>. </a:t>
            </a:r>
            <a:r>
              <a:rPr lang="en-US" sz="3000" dirty="0" err="1">
                <a:solidFill>
                  <a:schemeClr val="bg1"/>
                </a:solidFill>
              </a:rPr>
              <a:t>Nulla</a:t>
            </a:r>
            <a:r>
              <a:rPr lang="en-US" sz="3000" dirty="0">
                <a:solidFill>
                  <a:schemeClr val="bg1"/>
                </a:solidFill>
              </a:rPr>
              <a:t> </a:t>
            </a:r>
            <a:r>
              <a:rPr lang="en-US" sz="3000" dirty="0" err="1">
                <a:solidFill>
                  <a:schemeClr val="bg1"/>
                </a:solidFill>
              </a:rPr>
              <a:t>facilisi</a:t>
            </a:r>
            <a:r>
              <a:rPr lang="en-US" sz="3000" dirty="0">
                <a:solidFill>
                  <a:schemeClr val="bg1"/>
                </a:solidFill>
              </a:rPr>
              <a:t>. Maecenas </a:t>
            </a:r>
            <a:r>
              <a:rPr lang="en-US" sz="3000" dirty="0" err="1">
                <a:solidFill>
                  <a:schemeClr val="bg1"/>
                </a:solidFill>
              </a:rPr>
              <a:t>feugiat</a:t>
            </a:r>
            <a:r>
              <a:rPr lang="en-US" sz="3000" dirty="0">
                <a:solidFill>
                  <a:schemeClr val="bg1"/>
                </a:solidFill>
              </a:rPr>
              <a:t> </a:t>
            </a:r>
            <a:r>
              <a:rPr lang="en-US" sz="3000" dirty="0" err="1">
                <a:solidFill>
                  <a:schemeClr val="bg1"/>
                </a:solidFill>
              </a:rPr>
              <a:t>bibendum</a:t>
            </a:r>
            <a:r>
              <a:rPr lang="en-US" sz="3000" dirty="0">
                <a:solidFill>
                  <a:schemeClr val="bg1"/>
                </a:solidFill>
              </a:rPr>
              <a:t> </a:t>
            </a:r>
            <a:r>
              <a:rPr lang="en-US" sz="3000" dirty="0" err="1">
                <a:solidFill>
                  <a:schemeClr val="bg1"/>
                </a:solidFill>
              </a:rPr>
              <a:t>convallis</a:t>
            </a:r>
            <a:r>
              <a:rPr lang="en-US" sz="3000" dirty="0">
                <a:solidFill>
                  <a:schemeClr val="bg1"/>
                </a:solidFill>
              </a:rPr>
              <a:t>. </a:t>
            </a:r>
            <a:r>
              <a:rPr lang="en-US" sz="3000" dirty="0" err="1">
                <a:solidFill>
                  <a:schemeClr val="bg1"/>
                </a:solidFill>
              </a:rPr>
              <a:t>Praesent</a:t>
            </a:r>
            <a:r>
              <a:rPr lang="en-US" sz="3000" dirty="0">
                <a:solidFill>
                  <a:schemeClr val="bg1"/>
                </a:solidFill>
              </a:rPr>
              <a:t> et dui </a:t>
            </a:r>
            <a:r>
              <a:rPr lang="en-US" sz="3000" dirty="0" err="1">
                <a:solidFill>
                  <a:schemeClr val="bg1"/>
                </a:solidFill>
              </a:rPr>
              <a:t>mauris</a:t>
            </a:r>
            <a:r>
              <a:rPr lang="en-US" sz="3000" dirty="0">
                <a:solidFill>
                  <a:schemeClr val="bg1"/>
                </a:solidFill>
              </a:rPr>
              <a:t>, </a:t>
            </a:r>
            <a:r>
              <a:rPr lang="en-US" sz="3000" dirty="0" err="1">
                <a:solidFill>
                  <a:schemeClr val="bg1"/>
                </a:solidFill>
              </a:rPr>
              <a:t>ullamcorper</a:t>
            </a:r>
            <a:r>
              <a:rPr lang="en-US" sz="3000" dirty="0">
                <a:solidFill>
                  <a:schemeClr val="bg1"/>
                </a:solidFill>
              </a:rPr>
              <a:t> semper </a:t>
            </a:r>
            <a:r>
              <a:rPr lang="en-US" sz="3000" dirty="0" err="1">
                <a:solidFill>
                  <a:schemeClr val="bg1"/>
                </a:solidFill>
              </a:rPr>
              <a:t>justo</a:t>
            </a:r>
            <a:r>
              <a:rPr lang="en-US" sz="3000" dirty="0">
                <a:solidFill>
                  <a:schemeClr val="bg1"/>
                </a:solidFill>
              </a:rPr>
              <a:t>. </a:t>
            </a:r>
            <a:r>
              <a:rPr lang="en-US" sz="3000" dirty="0" err="1">
                <a:solidFill>
                  <a:schemeClr val="bg1"/>
                </a:solidFill>
              </a:rPr>
              <a:t>Curabitur</a:t>
            </a:r>
            <a:r>
              <a:rPr lang="en-US" sz="3000" dirty="0">
                <a:solidFill>
                  <a:schemeClr val="bg1"/>
                </a:solidFill>
              </a:rPr>
              <a:t> sit </a:t>
            </a:r>
            <a:r>
              <a:rPr lang="en-US" sz="3000" dirty="0" err="1">
                <a:solidFill>
                  <a:schemeClr val="bg1"/>
                </a:solidFill>
              </a:rPr>
              <a:t>amet</a:t>
            </a:r>
            <a:r>
              <a:rPr lang="en-US" sz="3000" dirty="0">
                <a:solidFill>
                  <a:schemeClr val="bg1"/>
                </a:solidFill>
              </a:rPr>
              <a:t> </a:t>
            </a:r>
            <a:r>
              <a:rPr lang="en-US" sz="3000" dirty="0" err="1">
                <a:solidFill>
                  <a:schemeClr val="bg1"/>
                </a:solidFill>
              </a:rPr>
              <a:t>orci</a:t>
            </a:r>
            <a:r>
              <a:rPr lang="en-US" sz="3000" dirty="0">
                <a:solidFill>
                  <a:schemeClr val="bg1"/>
                </a:solidFill>
              </a:rPr>
              <a:t> non magna </a:t>
            </a:r>
            <a:r>
              <a:rPr lang="en-US" sz="3000" dirty="0" err="1">
                <a:solidFill>
                  <a:schemeClr val="bg1"/>
                </a:solidFill>
              </a:rPr>
              <a:t>mattis</a:t>
            </a:r>
            <a:r>
              <a:rPr lang="en-US" sz="3000" dirty="0">
                <a:solidFill>
                  <a:schemeClr val="bg1"/>
                </a:solidFill>
              </a:rPr>
              <a:t> </a:t>
            </a:r>
            <a:r>
              <a:rPr lang="en-US" sz="3000" dirty="0" err="1">
                <a:solidFill>
                  <a:schemeClr val="bg1"/>
                </a:solidFill>
              </a:rPr>
              <a:t>accumsan</a:t>
            </a:r>
            <a:r>
              <a:rPr lang="en-US" sz="3000" dirty="0">
                <a:solidFill>
                  <a:schemeClr val="bg1"/>
                </a:solidFill>
              </a:rPr>
              <a:t> </a:t>
            </a:r>
            <a:r>
              <a:rPr lang="en-US" sz="3000" dirty="0" err="1">
                <a:solidFill>
                  <a:schemeClr val="bg1"/>
                </a:solidFill>
              </a:rPr>
              <a:t>quis</a:t>
            </a:r>
            <a:r>
              <a:rPr lang="en-US" sz="3000" dirty="0">
                <a:solidFill>
                  <a:schemeClr val="bg1"/>
                </a:solidFill>
              </a:rPr>
              <a:t> </a:t>
            </a:r>
            <a:r>
              <a:rPr lang="en-US" sz="3000" dirty="0" err="1">
                <a:solidFill>
                  <a:schemeClr val="bg1"/>
                </a:solidFill>
              </a:rPr>
              <a:t>vel</a:t>
            </a:r>
            <a:r>
              <a:rPr lang="en-US" sz="3000" dirty="0">
                <a:solidFill>
                  <a:schemeClr val="bg1"/>
                </a:solidFill>
              </a:rPr>
              <a:t> sem. </a:t>
            </a:r>
            <a:r>
              <a:rPr lang="en-US" sz="3000" dirty="0" err="1">
                <a:solidFill>
                  <a:schemeClr val="bg1"/>
                </a:solidFill>
              </a:rPr>
              <a:t>Duis</a:t>
            </a:r>
            <a:r>
              <a:rPr lang="en-US" sz="3000" dirty="0">
                <a:solidFill>
                  <a:schemeClr val="bg1"/>
                </a:solidFill>
              </a:rPr>
              <a:t> </a:t>
            </a:r>
            <a:r>
              <a:rPr lang="en-US" sz="3000" dirty="0" err="1">
                <a:solidFill>
                  <a:schemeClr val="bg1"/>
                </a:solidFill>
              </a:rPr>
              <a:t>leo</a:t>
            </a:r>
            <a:r>
              <a:rPr lang="en-US" sz="3000" dirty="0">
                <a:solidFill>
                  <a:schemeClr val="bg1"/>
                </a:solidFill>
              </a:rPr>
              <a:t> </a:t>
            </a:r>
            <a:r>
              <a:rPr lang="en-US" sz="3000" dirty="0" err="1">
                <a:solidFill>
                  <a:schemeClr val="bg1"/>
                </a:solidFill>
              </a:rPr>
              <a:t>massa</a:t>
            </a:r>
            <a:r>
              <a:rPr lang="en-US" sz="3000" dirty="0">
                <a:solidFill>
                  <a:schemeClr val="bg1"/>
                </a:solidFill>
              </a:rPr>
              <a:t>, </a:t>
            </a:r>
            <a:r>
              <a:rPr lang="en-US" sz="3000" dirty="0" err="1">
                <a:solidFill>
                  <a:schemeClr val="bg1"/>
                </a:solidFill>
              </a:rPr>
              <a:t>tristique</a:t>
            </a:r>
            <a:r>
              <a:rPr lang="en-US" sz="3000" dirty="0">
                <a:solidFill>
                  <a:schemeClr val="bg1"/>
                </a:solidFill>
              </a:rPr>
              <a:t> a </a:t>
            </a:r>
            <a:r>
              <a:rPr lang="en-US" sz="3000" dirty="0" err="1">
                <a:solidFill>
                  <a:schemeClr val="bg1"/>
                </a:solidFill>
              </a:rPr>
              <a:t>porttitor</a:t>
            </a:r>
            <a:r>
              <a:rPr lang="en-US" sz="3000" dirty="0">
                <a:solidFill>
                  <a:schemeClr val="bg1"/>
                </a:solidFill>
              </a:rPr>
              <a:t> id, </a:t>
            </a:r>
            <a:r>
              <a:rPr lang="en-US" sz="3000" dirty="0" err="1">
                <a:solidFill>
                  <a:schemeClr val="bg1"/>
                </a:solidFill>
              </a:rPr>
              <a:t>mattis</a:t>
            </a:r>
            <a:r>
              <a:rPr lang="en-US" sz="3000" dirty="0">
                <a:solidFill>
                  <a:schemeClr val="bg1"/>
                </a:solidFill>
              </a:rPr>
              <a:t> in </a:t>
            </a:r>
            <a:r>
              <a:rPr lang="en-US" sz="3000" dirty="0" err="1">
                <a:solidFill>
                  <a:schemeClr val="bg1"/>
                </a:solidFill>
              </a:rPr>
              <a:t>velit</a:t>
            </a:r>
            <a:r>
              <a:rPr lang="en-US" sz="3000" dirty="0">
                <a:solidFill>
                  <a:schemeClr val="bg1"/>
                </a:solidFill>
              </a:rPr>
              <a:t>. </a:t>
            </a:r>
            <a:r>
              <a:rPr lang="en-US" sz="3000" dirty="0" err="1">
                <a:solidFill>
                  <a:schemeClr val="bg1"/>
                </a:solidFill>
              </a:rPr>
              <a:t>Aliquam</a:t>
            </a:r>
            <a:r>
              <a:rPr lang="en-US" sz="3000" dirty="0">
                <a:solidFill>
                  <a:schemeClr val="bg1"/>
                </a:solidFill>
              </a:rPr>
              <a:t> </a:t>
            </a:r>
            <a:r>
              <a:rPr lang="en-US" sz="3000" dirty="0" err="1">
                <a:solidFill>
                  <a:schemeClr val="bg1"/>
                </a:solidFill>
              </a:rPr>
              <a:t>vel</a:t>
            </a:r>
            <a:r>
              <a:rPr lang="en-US" sz="3000" dirty="0">
                <a:solidFill>
                  <a:schemeClr val="bg1"/>
                </a:solidFill>
              </a:rPr>
              <a:t> </a:t>
            </a:r>
            <a:r>
              <a:rPr lang="en-US" sz="3000" dirty="0" err="1">
                <a:solidFill>
                  <a:schemeClr val="bg1"/>
                </a:solidFill>
              </a:rPr>
              <a:t>tortor</a:t>
            </a:r>
            <a:r>
              <a:rPr lang="en-US" sz="3000" dirty="0">
                <a:solidFill>
                  <a:schemeClr val="bg1"/>
                </a:solidFill>
              </a:rPr>
              <a:t> quam, ac </a:t>
            </a:r>
            <a:r>
              <a:rPr lang="en-US" sz="3000" dirty="0" err="1">
                <a:solidFill>
                  <a:schemeClr val="bg1"/>
                </a:solidFill>
              </a:rPr>
              <a:t>porttitor</a:t>
            </a:r>
            <a:r>
              <a:rPr lang="en-US" sz="3000" dirty="0">
                <a:solidFill>
                  <a:schemeClr val="bg1"/>
                </a:solidFill>
              </a:rPr>
              <a:t> </a:t>
            </a:r>
            <a:r>
              <a:rPr lang="en-US" sz="3000" dirty="0" err="1">
                <a:solidFill>
                  <a:schemeClr val="bg1"/>
                </a:solidFill>
              </a:rPr>
              <a:t>metus</a:t>
            </a:r>
            <a:r>
              <a:rPr lang="en-US" sz="3000" dirty="0">
                <a:solidFill>
                  <a:schemeClr val="bg1"/>
                </a:solidFill>
              </a:rPr>
              <a:t>. </a:t>
            </a:r>
            <a:r>
              <a:rPr lang="en-US" sz="3000" dirty="0" err="1">
                <a:solidFill>
                  <a:schemeClr val="bg1"/>
                </a:solidFill>
              </a:rPr>
              <a:t>Suspendisse</a:t>
            </a:r>
            <a:r>
              <a:rPr lang="en-US" sz="3000" dirty="0">
                <a:solidFill>
                  <a:schemeClr val="bg1"/>
                </a:solidFill>
              </a:rPr>
              <a:t> et dui diam. </a:t>
            </a:r>
            <a:r>
              <a:rPr lang="en-US" sz="3000" dirty="0" err="1">
                <a:solidFill>
                  <a:schemeClr val="bg1"/>
                </a:solidFill>
              </a:rPr>
              <a:t>Quisque</a:t>
            </a:r>
            <a:r>
              <a:rPr lang="en-US" sz="3000" dirty="0">
                <a:solidFill>
                  <a:schemeClr val="bg1"/>
                </a:solidFill>
              </a:rPr>
              <a:t> </a:t>
            </a:r>
            <a:r>
              <a:rPr lang="en-US" sz="3000" dirty="0" err="1">
                <a:solidFill>
                  <a:schemeClr val="bg1"/>
                </a:solidFill>
              </a:rPr>
              <a:t>posuere</a:t>
            </a:r>
            <a:r>
              <a:rPr lang="en-US" sz="3000" dirty="0">
                <a:solidFill>
                  <a:schemeClr val="bg1"/>
                </a:solidFill>
              </a:rPr>
              <a:t> </a:t>
            </a:r>
            <a:r>
              <a:rPr lang="en-US" sz="3000" dirty="0" err="1">
                <a:solidFill>
                  <a:schemeClr val="bg1"/>
                </a:solidFill>
              </a:rPr>
              <a:t>diam</a:t>
            </a:r>
            <a:r>
              <a:rPr lang="en-US" sz="3000" dirty="0">
                <a:solidFill>
                  <a:schemeClr val="bg1"/>
                </a:solidFill>
              </a:rPr>
              <a:t> </a:t>
            </a:r>
            <a:r>
              <a:rPr lang="en-US" sz="3000" dirty="0" err="1">
                <a:solidFill>
                  <a:schemeClr val="bg1"/>
                </a:solidFill>
              </a:rPr>
              <a:t>hendrerit</a:t>
            </a:r>
            <a:r>
              <a:rPr lang="en-US" sz="3000" dirty="0">
                <a:solidFill>
                  <a:schemeClr val="bg1"/>
                </a:solidFill>
              </a:rPr>
              <a:t> </a:t>
            </a:r>
            <a:r>
              <a:rPr lang="en-US" sz="3000" dirty="0" err="1">
                <a:solidFill>
                  <a:schemeClr val="bg1"/>
                </a:solidFill>
              </a:rPr>
              <a:t>ipsum</a:t>
            </a:r>
            <a:r>
              <a:rPr lang="en-US" sz="3000" dirty="0">
                <a:solidFill>
                  <a:schemeClr val="bg1"/>
                </a:solidFill>
              </a:rPr>
              <a:t> </a:t>
            </a:r>
            <a:r>
              <a:rPr lang="en-US" sz="3000" dirty="0" err="1">
                <a:solidFill>
                  <a:schemeClr val="bg1"/>
                </a:solidFill>
              </a:rPr>
              <a:t>condimentum</a:t>
            </a:r>
            <a:r>
              <a:rPr lang="en-US" sz="3000" dirty="0">
                <a:solidFill>
                  <a:schemeClr val="bg1"/>
                </a:solidFill>
              </a:rPr>
              <a:t> </a:t>
            </a:r>
            <a:r>
              <a:rPr lang="en-US" sz="3000" dirty="0" err="1">
                <a:solidFill>
                  <a:schemeClr val="bg1"/>
                </a:solidFill>
              </a:rPr>
              <a:t>nec</a:t>
            </a:r>
            <a:r>
              <a:rPr lang="en-US" sz="3000" dirty="0">
                <a:solidFill>
                  <a:schemeClr val="bg1"/>
                </a:solidFill>
              </a:rPr>
              <a:t> </a:t>
            </a:r>
            <a:r>
              <a:rPr lang="en-US" sz="3000" dirty="0" err="1">
                <a:solidFill>
                  <a:schemeClr val="bg1"/>
                </a:solidFill>
              </a:rPr>
              <a:t>convallis</a:t>
            </a:r>
            <a:r>
              <a:rPr lang="en-US" sz="3000" dirty="0">
                <a:solidFill>
                  <a:schemeClr val="bg1"/>
                </a:solidFill>
              </a:rPr>
              <a:t> </a:t>
            </a:r>
            <a:r>
              <a:rPr lang="en-US" sz="3000" dirty="0" err="1">
                <a:solidFill>
                  <a:schemeClr val="bg1"/>
                </a:solidFill>
              </a:rPr>
              <a:t>massa</a:t>
            </a:r>
            <a:r>
              <a:rPr lang="en-US" sz="3000" dirty="0">
                <a:solidFill>
                  <a:schemeClr val="bg1"/>
                </a:solidFill>
              </a:rPr>
              <a:t> </a:t>
            </a:r>
            <a:r>
              <a:rPr lang="en-US" sz="3000" dirty="0" err="1">
                <a:solidFill>
                  <a:schemeClr val="bg1"/>
                </a:solidFill>
              </a:rPr>
              <a:t>congue</a:t>
            </a:r>
            <a:r>
              <a:rPr lang="en-US" sz="3000" dirty="0">
                <a:solidFill>
                  <a:schemeClr val="bg1"/>
                </a:solidFill>
              </a:rPr>
              <a:t>. Integer </a:t>
            </a:r>
            <a:r>
              <a:rPr lang="en-US" sz="3000" dirty="0" err="1">
                <a:solidFill>
                  <a:schemeClr val="bg1"/>
                </a:solidFill>
              </a:rPr>
              <a:t>nec</a:t>
            </a:r>
            <a:r>
              <a:rPr lang="en-US" sz="3000" dirty="0">
                <a:solidFill>
                  <a:schemeClr val="bg1"/>
                </a:solidFill>
              </a:rPr>
              <a:t> </a:t>
            </a:r>
            <a:r>
              <a:rPr lang="en-US" sz="3000" dirty="0" err="1">
                <a:solidFill>
                  <a:schemeClr val="bg1"/>
                </a:solidFill>
              </a:rPr>
              <a:t>velit</a:t>
            </a:r>
            <a:r>
              <a:rPr lang="en-US" sz="3000" dirty="0">
                <a:solidFill>
                  <a:schemeClr val="bg1"/>
                </a:solidFill>
              </a:rPr>
              <a:t> </a:t>
            </a:r>
            <a:r>
              <a:rPr lang="en-US" sz="3000" dirty="0" err="1">
                <a:solidFill>
                  <a:schemeClr val="bg1"/>
                </a:solidFill>
              </a:rPr>
              <a:t>quis</a:t>
            </a:r>
            <a:r>
              <a:rPr lang="en-US" sz="3000" dirty="0">
                <a:solidFill>
                  <a:schemeClr val="bg1"/>
                </a:solidFill>
              </a:rPr>
              <a:t> </a:t>
            </a:r>
            <a:r>
              <a:rPr lang="en-US" sz="3000" dirty="0" err="1">
                <a:solidFill>
                  <a:schemeClr val="bg1"/>
                </a:solidFill>
              </a:rPr>
              <a:t>nunc</a:t>
            </a:r>
            <a:r>
              <a:rPr lang="en-US" sz="3000" dirty="0">
                <a:solidFill>
                  <a:schemeClr val="bg1"/>
                </a:solidFill>
              </a:rPr>
              <a:t> </a:t>
            </a:r>
            <a:r>
              <a:rPr lang="en-US" sz="3000" dirty="0" err="1">
                <a:solidFill>
                  <a:schemeClr val="bg1"/>
                </a:solidFill>
              </a:rPr>
              <a:t>scelerisque</a:t>
            </a:r>
            <a:r>
              <a:rPr lang="en-US" sz="3000" dirty="0">
                <a:solidFill>
                  <a:schemeClr val="bg1"/>
                </a:solidFill>
              </a:rPr>
              <a:t> </a:t>
            </a:r>
            <a:r>
              <a:rPr lang="en-US" sz="3000" dirty="0" err="1">
                <a:solidFill>
                  <a:schemeClr val="bg1"/>
                </a:solidFill>
              </a:rPr>
              <a:t>eleifend</a:t>
            </a:r>
            <a:r>
              <a:rPr lang="en-US" sz="3000" dirty="0">
                <a:solidFill>
                  <a:schemeClr val="bg1"/>
                </a:solidFill>
              </a:rPr>
              <a:t>. </a:t>
            </a:r>
            <a:r>
              <a:rPr lang="en-US" sz="3000" dirty="0" err="1">
                <a:solidFill>
                  <a:schemeClr val="bg1"/>
                </a:solidFill>
              </a:rPr>
              <a:t>Suspendisse</a:t>
            </a:r>
            <a:r>
              <a:rPr lang="en-US" sz="3000" dirty="0">
                <a:solidFill>
                  <a:schemeClr val="bg1"/>
                </a:solidFill>
              </a:rPr>
              <a:t> </a:t>
            </a:r>
            <a:r>
              <a:rPr lang="en-US" sz="3000" dirty="0" err="1">
                <a:solidFill>
                  <a:schemeClr val="bg1"/>
                </a:solidFill>
              </a:rPr>
              <a:t>potenti</a:t>
            </a:r>
            <a:r>
              <a:rPr lang="en-US" sz="3000" dirty="0">
                <a:solidFill>
                  <a:schemeClr val="bg1"/>
                </a:solidFill>
              </a:rPr>
              <a:t>. Integer </a:t>
            </a:r>
            <a:r>
              <a:rPr lang="en-US" sz="3000" dirty="0" err="1">
                <a:solidFill>
                  <a:schemeClr val="bg1"/>
                </a:solidFill>
              </a:rPr>
              <a:t>rutrum</a:t>
            </a:r>
            <a:r>
              <a:rPr lang="en-US" sz="3000" dirty="0">
                <a:solidFill>
                  <a:schemeClr val="bg1"/>
                </a:solidFill>
              </a:rPr>
              <a:t> </a:t>
            </a:r>
            <a:r>
              <a:rPr lang="en-US" sz="3000" dirty="0" err="1">
                <a:solidFill>
                  <a:schemeClr val="bg1"/>
                </a:solidFill>
              </a:rPr>
              <a:t>faucibus</a:t>
            </a:r>
            <a:r>
              <a:rPr lang="en-US" sz="3000" dirty="0">
                <a:solidFill>
                  <a:schemeClr val="bg1"/>
                </a:solidFill>
              </a:rPr>
              <a:t> </a:t>
            </a:r>
            <a:r>
              <a:rPr lang="en-US" sz="3000" dirty="0" err="1">
                <a:solidFill>
                  <a:schemeClr val="bg1"/>
                </a:solidFill>
              </a:rPr>
              <a:t>justo</a:t>
            </a:r>
            <a:r>
              <a:rPr lang="en-US" sz="3000" dirty="0">
                <a:solidFill>
                  <a:schemeClr val="bg1"/>
                </a:solidFill>
              </a:rPr>
              <a:t>, a semper </a:t>
            </a:r>
            <a:r>
              <a:rPr lang="en-US" sz="3000" dirty="0" err="1">
                <a:solidFill>
                  <a:schemeClr val="bg1"/>
                </a:solidFill>
              </a:rPr>
              <a:t>lectus</a:t>
            </a:r>
            <a:r>
              <a:rPr lang="en-US" sz="3000" dirty="0">
                <a:solidFill>
                  <a:schemeClr val="bg1"/>
                </a:solidFill>
              </a:rPr>
              <a:t> </a:t>
            </a:r>
            <a:r>
              <a:rPr lang="en-US" sz="3000" dirty="0" err="1">
                <a:solidFill>
                  <a:schemeClr val="bg1"/>
                </a:solidFill>
              </a:rPr>
              <a:t>vulputate</a:t>
            </a:r>
            <a:r>
              <a:rPr lang="en-US" sz="3000" dirty="0">
                <a:solidFill>
                  <a:schemeClr val="bg1"/>
                </a:solidFill>
              </a:rPr>
              <a:t> ac. </a:t>
            </a:r>
          </a:p>
          <a:p>
            <a:pPr>
              <a:spcAft>
                <a:spcPts val="1800"/>
              </a:spcAft>
            </a:pPr>
            <a:endParaRPr lang="en-US" sz="3000" dirty="0">
              <a:solidFill>
                <a:schemeClr val="bg1"/>
              </a:solidFill>
            </a:endParaRPr>
          </a:p>
        </p:txBody>
      </p:sp>
      <p:pic>
        <p:nvPicPr>
          <p:cNvPr id="5" name="Picture 4"/>
          <p:cNvPicPr>
            <a:picLocks noChangeAspect="1"/>
          </p:cNvPicPr>
          <p:nvPr/>
        </p:nvPicPr>
        <p:blipFill>
          <a:blip r:embed="rId3"/>
          <a:stretch>
            <a:fillRect/>
          </a:stretch>
        </p:blipFill>
        <p:spPr>
          <a:xfrm>
            <a:off x="22198405" y="18306311"/>
            <a:ext cx="8572500" cy="6429375"/>
          </a:xfrm>
          <a:prstGeom prst="rect">
            <a:avLst/>
          </a:prstGeom>
        </p:spPr>
      </p:pic>
      <p:pic>
        <p:nvPicPr>
          <p:cNvPr id="7" name="Picture 6"/>
          <p:cNvPicPr>
            <a:picLocks noChangeAspect="1"/>
          </p:cNvPicPr>
          <p:nvPr/>
        </p:nvPicPr>
        <p:blipFill>
          <a:blip r:embed="rId4"/>
          <a:stretch>
            <a:fillRect/>
          </a:stretch>
        </p:blipFill>
        <p:spPr>
          <a:xfrm>
            <a:off x="22198405" y="25273016"/>
            <a:ext cx="8572500" cy="6429375"/>
          </a:xfrm>
          <a:prstGeom prst="rect">
            <a:avLst/>
          </a:prstGeom>
        </p:spPr>
      </p:pic>
    </p:spTree>
    <p:extLst>
      <p:ext uri="{BB962C8B-B14F-4D97-AF65-F5344CB8AC3E}">
        <p14:creationId xmlns:p14="http://schemas.microsoft.com/office/powerpoint/2010/main" val="38785894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expo_poster-eecs</Template>
  <TotalTime>77</TotalTime>
  <Words>929</Words>
  <Application>Microsoft Office PowerPoint</Application>
  <PresentationFormat>Custom</PresentationFormat>
  <Paragraphs>34</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Georgia</vt:lpstr>
      <vt:lpstr>Trebuchet MS</vt:lpstr>
      <vt:lpstr>Office Theme</vt:lpstr>
      <vt:lpstr>The ARLISS project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An engineer’s World</dc:title>
  <dc:creator>Steven</dc:creator>
  <cp:lastModifiedBy>Steven Silvers</cp:lastModifiedBy>
  <cp:revision>10</cp:revision>
  <dcterms:created xsi:type="dcterms:W3CDTF">2017-03-13T21:26:00Z</dcterms:created>
  <dcterms:modified xsi:type="dcterms:W3CDTF">2017-03-14T06:07:32Z</dcterms:modified>
</cp:coreProperties>
</file>