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8B5BBD-CAAB-4450-89E1-4F8363D99960}" type="datetimeFigureOut">
              <a:rPr lang="en-US" altLang="en-US"/>
              <a:pPr/>
              <a:t>6/11/2017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662D5A-4731-4A7F-90E6-4BF594E1F6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875E329-8E03-4279-A3C4-04515A42B431}" type="datetimeFigureOut">
              <a:rPr lang="en-US" altLang="en-US"/>
              <a:pPr/>
              <a:t>6/11/2017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A97087-FF58-4F04-AC1F-517F70EE26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744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ECA6E6-0C90-4B66-A323-D031B7F4DD92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0116-A98D-44CB-BD55-3E499283CF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47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CE301CE-15F4-43F8-B59E-B2144B181167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A99C5B7-4F11-4E6B-924F-7EA8688828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04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4E26A73-5D93-44F6-8644-43EBE203B87E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6F52917-593C-4622-B38E-1602297F28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93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5994836-6A5B-4F45-91D0-5CBD9F700D0C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D64FE-8F16-4ABC-ADAF-AA8F4BE82C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25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1DC2E2-4F99-439F-92E0-1D4F1639F43D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346A-743D-4312-B806-28F311B8C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65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93629DD-4930-482C-BC10-6AAE27CA4DB7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7FF41-1099-4E73-B052-F05364B861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24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AD801-0C6B-4E3C-AE85-DD4E479CBCFB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A4569-2CDB-45D4-A780-BB3E87AC1D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9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30181CA-3D72-443C-8A29-46AEE1DF9680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2C3AA-2BB4-48DE-9F2B-AB48D26E5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8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4CBCB-3CE7-48E5-AC83-CE946A54080D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6CEB1-A992-43A2-A410-2F6D9AD8E1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54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550EAD9-3578-4D94-B453-236AF0FA3235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C7E1B-9A11-4D54-96FE-7CB5FEEF6A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23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E2CF16-432B-4F5D-9AFB-B6FBE6277B6A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4605F69-3EBB-4B78-8B8D-87D33FEAC7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21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753A35-C720-4800-AB4C-596854CC93C5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97BBA-E2E6-4E28-9A9F-4E218CE97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74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9C123-0E4D-4832-AA66-5DE73876189F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2B542B-FD74-4E15-8E15-307594E3B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5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FECA4-58F2-4634-8CE3-B098DC19D8DC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88554B-2174-4A46-97EA-B199B56D5D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10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BD605-197C-4FDD-9FC6-EE7A8B85843E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E5BEB9-57D0-4B37-B2A3-551067E0B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20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6DFAC25-6E72-442C-AE45-417967993EB7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4C73B-9C8D-4B9E-9AFF-2F45C215EE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87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D92476-3607-446E-8C84-9B04828FC9A1}" type="datetime4">
              <a:rPr lang="en-US" altLang="en-US"/>
              <a:pPr/>
              <a:t>June 11,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284E5B-29B8-425F-82C0-29C22C2A6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  <a:p>
            <a:r>
              <a:rPr lang="en-US" dirty="0"/>
              <a:t>Raspberry 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1061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 Systems</a:t>
            </a:r>
          </a:p>
          <a:p>
            <a:r>
              <a:rPr lang="en-US" dirty="0"/>
              <a:t>OpenCV</a:t>
            </a:r>
          </a:p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966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  <a:p>
            <a:r>
              <a:rPr lang="en-US" dirty="0"/>
              <a:t>Multidisciplinary projects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5517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key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28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with a good team</a:t>
            </a:r>
          </a:p>
          <a:p>
            <a:r>
              <a:rPr lang="en-US" dirty="0"/>
              <a:t>ECE team needed a leader</a:t>
            </a:r>
          </a:p>
          <a:p>
            <a:r>
              <a:rPr lang="en-US" dirty="0"/>
              <a:t>Poor management can sink a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1256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Experienced with teamwork</a:t>
            </a:r>
          </a:p>
          <a:p>
            <a:r>
              <a:rPr lang="en-US" dirty="0"/>
              <a:t>Trust in your teammates</a:t>
            </a:r>
          </a:p>
          <a:p>
            <a:r>
              <a:rPr lang="en-US" dirty="0"/>
              <a:t>Communicate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368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set timelines</a:t>
            </a:r>
          </a:p>
          <a:p>
            <a:r>
              <a:rPr lang="en-US" dirty="0"/>
              <a:t>Set deadlines as a whole group, not just individual teams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June 11,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1667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1390</TotalTime>
  <Words>84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New Technology</vt:lpstr>
      <vt:lpstr>Technical Information</vt:lpstr>
      <vt:lpstr>Non-Technical Information</vt:lpstr>
      <vt:lpstr>Project Work</vt:lpstr>
      <vt:lpstr>Project Management</vt:lpstr>
      <vt:lpstr>Working with Teams</vt:lpstr>
      <vt:lpstr>What would I do Differently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Term Progress Report</dc:title>
  <dc:creator>Steven</dc:creator>
  <cp:lastModifiedBy>Steven</cp:lastModifiedBy>
  <cp:revision>37</cp:revision>
  <dcterms:created xsi:type="dcterms:W3CDTF">2016-12-03T08:12:09Z</dcterms:created>
  <dcterms:modified xsi:type="dcterms:W3CDTF">2017-06-12T00:16:13Z</dcterms:modified>
</cp:coreProperties>
</file>