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78" r:id="rId2"/>
    <p:sldId id="284" r:id="rId3"/>
    <p:sldId id="283" r:id="rId4"/>
    <p:sldId id="281" r:id="rId5"/>
    <p:sldId id="282" r:id="rId6"/>
    <p:sldId id="286" r:id="rId7"/>
    <p:sldId id="280" r:id="rId8"/>
    <p:sldId id="279" r:id="rId9"/>
    <p:sldId id="285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FF"/>
    <a:srgbClr val="C6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0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FA3D7DE-9438-4F12-A5E1-BCEF1C3AE28B}" type="datetimeFigureOut">
              <a:rPr lang="en-US" altLang="en-US"/>
              <a:pPr/>
              <a:t>5/15/2017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8F8BCD6-9F87-4791-A2D5-2EEA864EF0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008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8F3F9F7-CCC0-417F-AA70-841609638596}" type="datetimeFigureOut">
              <a:rPr lang="en-US" altLang="en-US"/>
              <a:pPr/>
              <a:t>5/15/2017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DD05D72-E424-486B-B9E3-F35055E9BD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767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5D72-E424-486B-B9E3-F35055E9BD82}" type="slidenum">
              <a:rPr lang="en-US" altLang="en-US" smtClean="0"/>
              <a:pPr/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16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377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EAAC0C1-69C9-45CD-A31B-59E31EF91413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583E5-6F36-42D3-A949-65A7A6976A7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530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24BBCBD-83A8-4F9A-BD26-D0EBC7C88B1D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FA25DB93-8FB2-4526-A5FC-D302211D70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607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016020-FA10-4245-A65D-E56ED3A9EF8A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98E12D97-A6E2-4635-B245-5BE96AC3B8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215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90028DC-60A2-4C3F-B39C-447EB1847AD6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7FCC8-188E-4A6A-85A1-F279E6B339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363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0B6F38C-7598-4EC3-B7F5-639B2515A9FB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00140-7861-4729-8B40-FA9905DB214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646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6617C09-42FC-4457-95A0-F9CA1AE6B24E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E1FED-801C-48CE-8EBC-6CB343A2ED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59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07DB9-9651-4ACB-8D23-FEBBD1E938C8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E54E00-609E-4EA0-B43A-AB19E6C5A6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8493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D8471A9-DE71-4F0A-B913-A8991536C6F1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0BB7B-76E2-4573-8430-501311B01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62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7879A4-4F69-446C-9ABE-1D3E649983EC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4E24A9-3947-49DE-BF63-05AD6678E02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694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D7BD7FE-00ED-4002-8D15-F0A8DEDE0E42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5064A-18A6-4826-ACEC-771679084ED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2065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DD2D09C-A48D-45CF-914A-9B8AF56AC455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CCC6AE0-6CC8-4327-ADD5-836D8120D8B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975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5F1CD9F-FF80-4A25-A662-52ADDE32AC79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5D3CB-CB66-4A07-9F23-ED79FA8B4B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359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4C5B49-5687-4ACD-9DFD-B822ECBFE915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FCFE29-EC18-4273-BCC2-7E379E21CBE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46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70859-AED2-4645-88F4-E8DB3D06DE31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EA96FC-A8C2-4CC3-B56D-73A429A9016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5577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060A4-14DF-4483-A50E-1114B67E1009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D66850-070F-41DD-A7E4-47901C4666C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198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6ED7076-129F-457C-8062-C73E079206C2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94087-739B-44C9-8ADE-07E29A9E9DC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890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fld id="{6F71DB0D-2362-415F-8437-4DB631BAF294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fld id="{6409A823-FD63-487C-B169-1759B5338F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– Paul Minner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Break</a:t>
            </a:r>
          </a:p>
          <a:p>
            <a:pPr lvl="1"/>
            <a:r>
              <a:rPr lang="en-US" dirty="0"/>
              <a:t>Sped up obstacle avoidance system.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Integrated ECE Device Controller Code</a:t>
            </a:r>
          </a:p>
          <a:p>
            <a:pPr lvl="1"/>
            <a:r>
              <a:rPr lang="en-US" dirty="0"/>
              <a:t>Created two compilation options, test and final.</a:t>
            </a:r>
          </a:p>
          <a:p>
            <a:pPr lvl="1"/>
            <a:r>
              <a:rPr lang="en-US" dirty="0"/>
              <a:t>Unable to extensively test.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Re-Organized Repo and Improved ReadMe</a:t>
            </a:r>
          </a:p>
          <a:p>
            <a:pPr lvl="1"/>
            <a:r>
              <a:rPr lang="en-US" dirty="0"/>
              <a:t>Added compilation instructions.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May 15,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0883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41" y="0"/>
            <a:ext cx="9156664" cy="6858000"/>
          </a:xfrm>
        </p:spPr>
      </p:pic>
    </p:spTree>
    <p:extLst>
      <p:ext uri="{BB962C8B-B14F-4D97-AF65-F5344CB8AC3E}">
        <p14:creationId xmlns:p14="http://schemas.microsoft.com/office/powerpoint/2010/main" val="299115642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Current </a:t>
            </a:r>
            <a:r>
              <a:rPr lang="en-US" altLang="en-US" dirty="0" err="1">
                <a:latin typeface="Cambria" panose="02040503050406030204" pitchFamily="18" charset="0"/>
              </a:rPr>
              <a:t>Progess</a:t>
            </a:r>
            <a:r>
              <a:rPr lang="en-US" altLang="en-US" dirty="0">
                <a:latin typeface="Cambria" panose="02040503050406030204" pitchFamily="18" charset="0"/>
              </a:rPr>
              <a:t> – </a:t>
            </a:r>
            <a:r>
              <a:rPr lang="en-US" altLang="en-US" dirty="0" err="1">
                <a:latin typeface="Cambria" panose="02040503050406030204" pitchFamily="18" charset="0"/>
              </a:rPr>
              <a:t>Zhaolong</a:t>
            </a:r>
            <a:r>
              <a:rPr lang="en-US" altLang="en-US" dirty="0">
                <a:latin typeface="Cambria" panose="02040503050406030204" pitchFamily="18" charset="0"/>
              </a:rPr>
              <a:t> Wu</a:t>
            </a:r>
            <a:br>
              <a:rPr lang="en-US" altLang="en-US" dirty="0">
                <a:latin typeface="Cambria" panose="02040503050406030204" pitchFamily="18" charset="0"/>
              </a:rPr>
            </a:b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latin typeface="Calibri" panose="020F0502020204030204" pitchFamily="34" charset="0"/>
              </a:rPr>
              <a:t>Spring break</a:t>
            </a:r>
            <a:endParaRPr lang="en-US" altLang="en-US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altLang="en-US" sz="1800">
                <a:latin typeface="Calibri" panose="020F0502020204030204" pitchFamily="34" charset="0"/>
              </a:rPr>
              <a:t>Writing </a:t>
            </a:r>
            <a:r>
              <a:rPr lang="en-US" altLang="en-US" sz="1800" dirty="0">
                <a:latin typeface="Calibri" panose="020F0502020204030204" pitchFamily="34" charset="0"/>
              </a:rPr>
              <a:t>the test cases for the navigation module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Update the navigation module</a:t>
            </a:r>
          </a:p>
          <a:p>
            <a:pPr>
              <a:buFontTx/>
              <a:buChar char="•"/>
            </a:pPr>
            <a:r>
              <a:rPr lang="en-US" altLang="en-US" sz="1800" dirty="0">
                <a:latin typeface="Calibri" panose="020F0502020204030204" pitchFamily="34" charset="0"/>
              </a:rPr>
              <a:t>Redesigned the navigation algorithm to determine the rover’s initial heading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Rescue rover when it lands on its side</a:t>
            </a:r>
          </a:p>
          <a:p>
            <a:pPr>
              <a:buFontTx/>
              <a:buChar char="•"/>
            </a:pPr>
            <a:r>
              <a:rPr lang="en-US" altLang="en-US" sz="1800" dirty="0">
                <a:latin typeface="Calibri" panose="020F0502020204030204" pitchFamily="34" charset="0"/>
              </a:rPr>
              <a:t>Redesigned the module due to the servo’s limitation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    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May 15,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08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– Steven Silvers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Board</a:t>
            </a:r>
          </a:p>
          <a:p>
            <a:pPr lvl="1"/>
            <a:r>
              <a:rPr lang="en-US" dirty="0"/>
              <a:t>ECE team has received final board</a:t>
            </a:r>
          </a:p>
          <a:p>
            <a:endParaRPr lang="en-US" dirty="0"/>
          </a:p>
          <a:p>
            <a:r>
              <a:rPr lang="en-US" dirty="0"/>
              <a:t>Wheel System</a:t>
            </a:r>
          </a:p>
          <a:p>
            <a:pPr lvl="1"/>
            <a:r>
              <a:rPr lang="en-US" dirty="0"/>
              <a:t>Redesigned to hold motors better</a:t>
            </a:r>
          </a:p>
          <a:p>
            <a:pPr lvl="1"/>
            <a:endParaRPr lang="en-US" dirty="0"/>
          </a:p>
          <a:p>
            <a:r>
              <a:rPr lang="en-US" dirty="0"/>
              <a:t>Obstacle Avoidance</a:t>
            </a:r>
          </a:p>
          <a:p>
            <a:pPr lvl="1"/>
            <a:r>
              <a:rPr lang="en-US" dirty="0"/>
              <a:t>Testing with PI Camera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May 15,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4075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Missed Deadlines</a:t>
            </a:r>
          </a:p>
          <a:p>
            <a:endParaRPr lang="en-US" dirty="0"/>
          </a:p>
          <a:p>
            <a:r>
              <a:rPr lang="en-US" dirty="0"/>
              <a:t>Fried components</a:t>
            </a:r>
          </a:p>
          <a:p>
            <a:endParaRPr lang="en-US" dirty="0"/>
          </a:p>
          <a:p>
            <a:r>
              <a:rPr lang="en-US" dirty="0"/>
              <a:t>Motors didn’t </a:t>
            </a:r>
            <a:r>
              <a:rPr lang="en-US"/>
              <a:t>fit frame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May 15,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2553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413" cy="6858000"/>
          </a:xfrm>
        </p:spPr>
      </p:pic>
    </p:spTree>
    <p:extLst>
      <p:ext uri="{BB962C8B-B14F-4D97-AF65-F5344CB8AC3E}">
        <p14:creationId xmlns:p14="http://schemas.microsoft.com/office/powerpoint/2010/main" val="313826218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Pitch: Technical Audience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May 15,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6525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Pitch: General Audience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May 15,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5559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May 15,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6750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OSU_Template_1_unlocked</Template>
  <TotalTime>2400</TotalTime>
  <Words>151</Words>
  <Application>Microsoft Office PowerPoint</Application>
  <PresentationFormat>On-screen Show (4:3)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ＭＳ Ｐゴシック</vt:lpstr>
      <vt:lpstr>ＭＳ Ｐゴシック</vt:lpstr>
      <vt:lpstr>Arial</vt:lpstr>
      <vt:lpstr>Calibri</vt:lpstr>
      <vt:lpstr>Cambria</vt:lpstr>
      <vt:lpstr>Palatino</vt:lpstr>
      <vt:lpstr>Tahoma</vt:lpstr>
      <vt:lpstr>Times</vt:lpstr>
      <vt:lpstr>OSU_Template</vt:lpstr>
      <vt:lpstr>Current Progress – Paul Minner</vt:lpstr>
      <vt:lpstr>PowerPoint Presentation</vt:lpstr>
      <vt:lpstr>Current Progess – Zhaolong Wu </vt:lpstr>
      <vt:lpstr>Current Progress – Steven Silvers</vt:lpstr>
      <vt:lpstr>Problems Encountered</vt:lpstr>
      <vt:lpstr>PowerPoint Presentation</vt:lpstr>
      <vt:lpstr>Elevator Pitch: Technical Audience </vt:lpstr>
      <vt:lpstr>Elevator Pitch: General Audience 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Minner</dc:creator>
  <cp:lastModifiedBy>Steven</cp:lastModifiedBy>
  <cp:revision>43</cp:revision>
  <dcterms:created xsi:type="dcterms:W3CDTF">2016-12-03T21:57:20Z</dcterms:created>
  <dcterms:modified xsi:type="dcterms:W3CDTF">2017-05-16T00:16:13Z</dcterms:modified>
</cp:coreProperties>
</file>