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73" r:id="rId2"/>
    <p:sldId id="274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FF"/>
    <a:srgbClr val="C6C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18B5BBD-CAAB-4450-89E1-4F8363D99960}" type="datetimeFigureOut">
              <a:rPr lang="en-US" altLang="en-US"/>
              <a:pPr/>
              <a:t>6/12/2017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1662D5A-4731-4A7F-90E6-4BF594E1F6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875E329-8E03-4279-A3C4-04515A42B431}" type="datetimeFigureOut">
              <a:rPr lang="en-US" altLang="en-US"/>
              <a:pPr/>
              <a:t>6/12/2017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FA97087-FF58-4F04-AC1F-517F70EE26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7441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2ECA6E6-0C90-4B66-A323-D031B7F4DD92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90116-A98D-44CB-BD55-3E499283CF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9477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CE301CE-15F4-43F8-B59E-B2144B181167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AA99C5B7-4F11-4E6B-924F-7EA8688828F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7043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4E26A73-5D93-44F6-8644-43EBE203B87E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D6F52917-593C-4622-B38E-1602297F28C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9931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5994836-6A5B-4F45-91D0-5CBD9F700D0C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6D64FE-8F16-4ABC-ADAF-AA8F4BE82C8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6251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21DC2E2-4F99-439F-92E0-1D4F1639F43D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0346A-743D-4312-B806-28F311B8CD6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8658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93629DD-4930-482C-BC10-6AAE27CA4DB7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E7FF41-1099-4E73-B052-F05364B8617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9247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BAD801-0C6B-4E3C-AE85-DD4E479CBCFB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7A4569-2CDB-45D4-A780-BB3E87AC1D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394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30181CA-3D72-443C-8A29-46AEE1DF9680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42C3AA-2BB4-48DE-9F2B-AB48D26E59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84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54CBCB-3CE7-48E5-AC83-CE946A54080D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76CEB1-A992-43A2-A410-2F6D9AD8E19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6541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550EAD9-3578-4D94-B453-236AF0FA3235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3C7E1B-9A11-4D54-96FE-7CB5FEEF6A2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323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9E2CF16-432B-4F5D-9AFB-B6FBE6277B6A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14605F69-3EBB-4B78-8B8D-87D33FEAC7B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2211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A2753A35-C720-4800-AB4C-596854CC93C5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97BBA-E2E6-4E28-9A9F-4E218CE97C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7747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D9C123-0E4D-4832-AA66-5DE73876189F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2B542B-FD74-4E15-8E15-307594E3B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059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AFECA4-58F2-4634-8CE3-B098DC19D8DC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88554B-2174-4A46-97EA-B199B56D5DF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3101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4BD605-197C-4FDD-9FC6-EE7A8B85843E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E5BEB9-57D0-4B37-B2A3-551067E0BC9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420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6DFAC25-6E72-442C-AE45-417967993EB7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4C73B-9C8D-4B9E-9AFF-2F45C215EE9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187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dirty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ED92476-3607-446E-8C84-9B04828FC9A1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284E5B-29B8-425F-82C0-29C22C2A6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term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Progess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Zhaolong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Wu</a:t>
            </a:r>
            <a:br>
              <a:rPr lang="en-US" altLang="en-US" dirty="0">
                <a:latin typeface="Cambria" panose="02040503050406030204" pitchFamily="18" charset="0"/>
              </a:rPr>
            </a:b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Technology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NMEA to correct format,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Raspberry Pi zero</a:t>
            </a:r>
          </a:p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 learned, technical side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and manipulate GPS data</a:t>
            </a:r>
          </a:p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 learned, non-technical side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work in a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multidisciplinary project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team is super fun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stuffs ahead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June 12,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0</a:t>
            </a:fld>
            <a:endParaRPr lang="en-US" altLang="en-US" dirty="0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6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term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Progess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Zhaolong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Wu</a:t>
            </a:r>
            <a:br>
              <a:rPr lang="en-US" altLang="en-US" dirty="0">
                <a:latin typeface="Cambria" panose="02040503050406030204" pitchFamily="18" charset="0"/>
              </a:rPr>
            </a:b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Teams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would I do Differently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Communication, early prototyping. </a:t>
            </a:r>
          </a:p>
          <a:p>
            <a:pPr marL="0" indent="0"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June 12,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1</a:t>
            </a:fld>
            <a:endParaRPr lang="en-US" altLang="en-US" dirty="0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91809"/>
      </p:ext>
    </p:extLst>
  </p:cSld>
  <p:clrMapOvr>
    <a:masterClrMapping/>
  </p:clrMapOvr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OSU_Template_1_unlocked</Template>
  <TotalTime>1379</TotalTime>
  <Words>79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MS PGothic</vt:lpstr>
      <vt:lpstr>MS PGothic</vt:lpstr>
      <vt:lpstr>Palatino</vt:lpstr>
      <vt:lpstr>Arial</vt:lpstr>
      <vt:lpstr>Calibri</vt:lpstr>
      <vt:lpstr>Cambria</vt:lpstr>
      <vt:lpstr>Tahoma</vt:lpstr>
      <vt:lpstr>Times</vt:lpstr>
      <vt:lpstr>Times New Roman</vt:lpstr>
      <vt:lpstr>OSU_Template</vt:lpstr>
      <vt:lpstr>Spring term Progess – Zhaolong Wu </vt:lpstr>
      <vt:lpstr>Spring term Progess – Zhaolong Wu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Term Progress Report</dc:title>
  <cp:lastModifiedBy>Simon Wu</cp:lastModifiedBy>
  <cp:revision>37</cp:revision>
  <dcterms:created xsi:type="dcterms:W3CDTF">2016-12-03T08:12:09Z</dcterms:created>
  <dcterms:modified xsi:type="dcterms:W3CDTF">2017-06-12T20:59:39Z</dcterms:modified>
</cp:coreProperties>
</file>