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8" r:id="rId2"/>
    <p:sldId id="279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5/15/2017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5/15/2017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5D72-E424-486B-B9E3-F35055E9BD82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Break</a:t>
            </a:r>
          </a:p>
          <a:p>
            <a:pPr lvl="1"/>
            <a:r>
              <a:rPr lang="en-US" dirty="0"/>
              <a:t>Sped up obstacle avoidance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Integrated ECE Device Controller Code</a:t>
            </a:r>
          </a:p>
          <a:p>
            <a:pPr lvl="1"/>
            <a:r>
              <a:rPr lang="en-US" dirty="0"/>
              <a:t>Created two compilation options, test and final.</a:t>
            </a:r>
          </a:p>
          <a:p>
            <a:pPr lvl="1"/>
            <a:r>
              <a:rPr lang="en-US" dirty="0"/>
              <a:t>Unable to extensively test.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Re-Organized Repo and Improved ReadMe</a:t>
            </a:r>
          </a:p>
          <a:p>
            <a:pPr lvl="1"/>
            <a:r>
              <a:rPr lang="en-US" dirty="0"/>
              <a:t>Added compilation instructions.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General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559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Technical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52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Steven Silvers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Board</a:t>
            </a:r>
          </a:p>
          <a:p>
            <a:pPr lvl="1"/>
            <a:r>
              <a:rPr lang="en-US" dirty="0"/>
              <a:t>ECE team has received final board</a:t>
            </a:r>
          </a:p>
          <a:p>
            <a:endParaRPr lang="en-US" dirty="0"/>
          </a:p>
          <a:p>
            <a:r>
              <a:rPr lang="en-US" dirty="0"/>
              <a:t>Wheel System</a:t>
            </a:r>
          </a:p>
          <a:p>
            <a:pPr lvl="1"/>
            <a:r>
              <a:rPr lang="en-US" dirty="0"/>
              <a:t>Redesigned to hold motors better</a:t>
            </a:r>
          </a:p>
          <a:p>
            <a:pPr lvl="1"/>
            <a:endParaRPr lang="en-US" dirty="0"/>
          </a:p>
          <a:p>
            <a:r>
              <a:rPr lang="en-US" dirty="0"/>
              <a:t>Obstacle Avoidance</a:t>
            </a:r>
          </a:p>
          <a:p>
            <a:pPr lvl="1"/>
            <a:r>
              <a:rPr lang="en-US" dirty="0"/>
              <a:t>Testing with PI Camera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075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Missed Deadlines</a:t>
            </a:r>
          </a:p>
          <a:p>
            <a:endParaRPr lang="en-US" dirty="0"/>
          </a:p>
          <a:p>
            <a:r>
              <a:rPr lang="en-US" dirty="0"/>
              <a:t>Fried components</a:t>
            </a:r>
          </a:p>
          <a:p>
            <a:endParaRPr lang="en-US" dirty="0"/>
          </a:p>
          <a:p>
            <a:r>
              <a:rPr lang="en-US" dirty="0"/>
              <a:t>Motors didn’t </a:t>
            </a:r>
            <a:r>
              <a:rPr lang="en-US"/>
              <a:t>fit frame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2553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2390</TotalTime>
  <Words>98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Current Progress – Paul Minner</vt:lpstr>
      <vt:lpstr>Elevator Pitch: General Audience </vt:lpstr>
      <vt:lpstr>Elevator Pitch: Technical Audience </vt:lpstr>
      <vt:lpstr>Current Progress – Steven Silvers</vt:lpstr>
      <vt:lpstr>Problems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41</cp:revision>
  <dcterms:created xsi:type="dcterms:W3CDTF">2016-12-03T21:57:20Z</dcterms:created>
  <dcterms:modified xsi:type="dcterms:W3CDTF">2017-05-15T17:40:10Z</dcterms:modified>
</cp:coreProperties>
</file>