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24" d="100"/>
          <a:sy n="24" d="100"/>
        </p:scale>
        <p:origin x="2034" y="7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3/16/2017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12469125" y="3558109"/>
            <a:ext cx="18951755" cy="1991672"/>
          </a:xfrm>
        </p:spPr>
        <p:txBody>
          <a:bodyPr lIns="0" tIns="0" rIns="0" bIns="0">
            <a:normAutofit/>
          </a:bodyPr>
          <a:lstStyle/>
          <a:p>
            <a:pPr marL="0" indent="0">
              <a:buNone/>
            </a:pPr>
            <a:r>
              <a:rPr lang="en-US" sz="5400" dirty="0">
                <a:solidFill>
                  <a:srgbClr val="F37321"/>
                </a:solidFill>
              </a:rPr>
              <a:t>A collaborative international effort to build and test prototype satellites</a:t>
            </a:r>
          </a:p>
        </p:txBody>
      </p:sp>
      <p:sp>
        <p:nvSpPr>
          <p:cNvPr id="13" name="TextBox 12"/>
          <p:cNvSpPr txBox="1"/>
          <p:nvPr/>
        </p:nvSpPr>
        <p:spPr>
          <a:xfrm>
            <a:off x="12469125" y="12039600"/>
            <a:ext cx="9222475" cy="18962798"/>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Body. </a:t>
            </a: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Etiam</a:t>
            </a:r>
            <a:r>
              <a:rPr lang="en-US" sz="3000" dirty="0"/>
              <a:t> </a:t>
            </a:r>
            <a:r>
              <a:rPr lang="en-US" sz="3000" dirty="0" err="1"/>
              <a:t>tristique</a:t>
            </a:r>
            <a:r>
              <a:rPr lang="en-US" sz="3000" dirty="0"/>
              <a:t> </a:t>
            </a:r>
            <a:r>
              <a:rPr lang="en-US" sz="3000" dirty="0" err="1"/>
              <a:t>consequat</a:t>
            </a:r>
            <a:r>
              <a:rPr lang="en-US" sz="3000" dirty="0"/>
              <a:t> </a:t>
            </a:r>
            <a:r>
              <a:rPr lang="en-US" sz="3000" dirty="0" err="1"/>
              <a:t>laoreet</a:t>
            </a:r>
            <a:r>
              <a:rPr lang="en-US" sz="3000" dirty="0"/>
              <a:t>. </a:t>
            </a:r>
            <a:r>
              <a:rPr lang="en-US" sz="3000" dirty="0" err="1"/>
              <a:t>Nunc</a:t>
            </a:r>
            <a:r>
              <a:rPr lang="en-US" sz="3000" dirty="0"/>
              <a:t> </a:t>
            </a:r>
            <a:r>
              <a:rPr lang="en-US" sz="3000" dirty="0" err="1"/>
              <a:t>fermentum</a:t>
            </a:r>
            <a:r>
              <a:rPr lang="en-US" sz="3000" dirty="0"/>
              <a:t> </a:t>
            </a:r>
            <a:r>
              <a:rPr lang="en-US" sz="3000" dirty="0" err="1"/>
              <a:t>pulvinar</a:t>
            </a:r>
            <a:r>
              <a:rPr lang="en-US" sz="3000" dirty="0"/>
              <a:t> </a:t>
            </a:r>
            <a:r>
              <a:rPr lang="en-US" sz="3000" dirty="0" err="1"/>
              <a:t>ornare</a:t>
            </a:r>
            <a:r>
              <a:rPr lang="en-US" sz="3000" dirty="0"/>
              <a:t>. </a:t>
            </a:r>
            <a:r>
              <a:rPr lang="en-US" sz="3000" dirty="0" err="1"/>
              <a:t>Fusce</a:t>
            </a:r>
            <a:r>
              <a:rPr lang="en-US" sz="3000" dirty="0"/>
              <a:t> ac </a:t>
            </a:r>
            <a:r>
              <a:rPr lang="en-US" sz="3000" dirty="0" err="1"/>
              <a:t>nunc</a:t>
            </a:r>
            <a:r>
              <a:rPr lang="en-US" sz="3000" dirty="0"/>
              <a:t> in </a:t>
            </a:r>
            <a:r>
              <a:rPr lang="en-US" sz="3000" dirty="0" err="1"/>
              <a:t>leo</a:t>
            </a:r>
            <a:r>
              <a:rPr lang="en-US" sz="3000" dirty="0"/>
              <a:t> </a:t>
            </a:r>
            <a:r>
              <a:rPr lang="en-US" sz="3000" dirty="0" err="1"/>
              <a:t>blandit</a:t>
            </a:r>
            <a:r>
              <a:rPr lang="en-US" sz="3000" dirty="0"/>
              <a:t> </a:t>
            </a:r>
            <a:r>
              <a:rPr lang="en-US" sz="3000" dirty="0" err="1"/>
              <a:t>sagittis</a:t>
            </a:r>
            <a:r>
              <a:rPr lang="en-US" sz="3000" dirty="0"/>
              <a:t> </a:t>
            </a:r>
            <a:r>
              <a:rPr lang="en-US" sz="3000" dirty="0" err="1"/>
              <a:t>fermentum</a:t>
            </a:r>
            <a:r>
              <a:rPr lang="en-US" sz="3000" dirty="0"/>
              <a:t> </a:t>
            </a:r>
            <a:r>
              <a:rPr lang="en-US" sz="3000" dirty="0" err="1"/>
              <a:t>eu</a:t>
            </a:r>
            <a:r>
              <a:rPr lang="en-US" sz="3000" dirty="0"/>
              <a:t> sem. </a:t>
            </a:r>
            <a:r>
              <a:rPr lang="en-US" sz="3000" dirty="0" err="1"/>
              <a:t>Curabitur</a:t>
            </a:r>
            <a:r>
              <a:rPr lang="en-US" sz="3000" dirty="0"/>
              <a:t> ligula </a:t>
            </a:r>
            <a:r>
              <a:rPr lang="en-US" sz="3000" dirty="0" err="1"/>
              <a:t>odio</a:t>
            </a:r>
            <a:r>
              <a:rPr lang="en-US" sz="3000" dirty="0"/>
              <a:t>, </a:t>
            </a:r>
            <a:r>
              <a:rPr lang="en-US" sz="3000" dirty="0" err="1"/>
              <a:t>facilisis</a:t>
            </a:r>
            <a:r>
              <a:rPr lang="en-US" sz="3000" dirty="0"/>
              <a:t> in </a:t>
            </a:r>
            <a:r>
              <a:rPr lang="en-US" sz="3000" dirty="0" err="1"/>
              <a:t>tincidunt</a:t>
            </a:r>
            <a:r>
              <a:rPr lang="en-US" sz="3000" dirty="0"/>
              <a:t> </a:t>
            </a:r>
            <a:r>
              <a:rPr lang="en-US" sz="3000" dirty="0" err="1"/>
              <a:t>vel</a:t>
            </a:r>
            <a:r>
              <a:rPr lang="en-US" sz="3000" dirty="0"/>
              <a:t>, </a:t>
            </a:r>
            <a:r>
              <a:rPr lang="en-US" sz="3000" dirty="0" err="1"/>
              <a:t>scelerisque</a:t>
            </a:r>
            <a:r>
              <a:rPr lang="en-US" sz="3000" dirty="0"/>
              <a:t> </a:t>
            </a:r>
            <a:r>
              <a:rPr lang="en-US" sz="3000" dirty="0" err="1"/>
              <a:t>quis</a:t>
            </a:r>
            <a:r>
              <a:rPr lang="en-US" sz="3000" dirty="0"/>
              <a:t> </a:t>
            </a:r>
            <a:r>
              <a:rPr lang="en-US" sz="3000" dirty="0" err="1"/>
              <a:t>nulla</a:t>
            </a:r>
            <a:r>
              <a:rPr lang="en-US" sz="3000" dirty="0"/>
              <a:t>. </a:t>
            </a:r>
          </a:p>
          <a:p>
            <a:pPr>
              <a:spcAft>
                <a:spcPts val="1800"/>
              </a:spcAft>
            </a:pPr>
            <a:r>
              <a:rPr lang="en-US" sz="3600" b="1" dirty="0">
                <a:solidFill>
                  <a:srgbClr val="5D87A1"/>
                </a:solidFill>
              </a:rPr>
              <a:t>Obstacle Avoidance</a:t>
            </a:r>
            <a:endParaRPr lang="en-US" sz="3600" dirty="0"/>
          </a:p>
          <a:p>
            <a:pPr>
              <a:spcAft>
                <a:spcPts val="1800"/>
              </a:spcAft>
            </a:pPr>
            <a:r>
              <a:rPr lang="en-US" sz="3000" dirty="0" err="1"/>
              <a:t>Vivamus</a:t>
            </a:r>
            <a:r>
              <a:rPr lang="en-US" sz="3000" dirty="0"/>
              <a:t> </a:t>
            </a:r>
            <a:r>
              <a:rPr lang="en-US" sz="3000" dirty="0" err="1"/>
              <a:t>interdum</a:t>
            </a:r>
            <a:r>
              <a:rPr lang="en-US" sz="3000" dirty="0"/>
              <a:t> magna </a:t>
            </a:r>
            <a:r>
              <a:rPr lang="en-US" sz="3000" dirty="0" err="1"/>
              <a:t>quis</a:t>
            </a:r>
            <a:r>
              <a:rPr lang="en-US" sz="3000" dirty="0"/>
              <a:t> </a:t>
            </a:r>
            <a:r>
              <a:rPr lang="en-US" sz="3000" dirty="0" err="1"/>
              <a:t>mauris</a:t>
            </a:r>
            <a:r>
              <a:rPr lang="en-US" sz="3000" dirty="0"/>
              <a:t> </a:t>
            </a:r>
            <a:r>
              <a:rPr lang="en-US" sz="3000" dirty="0" err="1"/>
              <a:t>facilisis</a:t>
            </a:r>
            <a:r>
              <a:rPr lang="en-US" sz="3000" dirty="0"/>
              <a:t> </a:t>
            </a:r>
            <a:r>
              <a:rPr lang="en-US" sz="3000" dirty="0" err="1"/>
              <a:t>ornare</a:t>
            </a:r>
            <a:r>
              <a:rPr lang="en-US" sz="3000" dirty="0"/>
              <a:t>. </a:t>
            </a:r>
            <a:r>
              <a:rPr lang="en-US" sz="3000" dirty="0" err="1"/>
              <a:t>Nunc</a:t>
            </a:r>
            <a:r>
              <a:rPr lang="en-US" sz="3000" dirty="0"/>
              <a:t> </a:t>
            </a:r>
            <a:r>
              <a:rPr lang="en-US" sz="3000" dirty="0" err="1"/>
              <a:t>eget</a:t>
            </a:r>
            <a:r>
              <a:rPr lang="en-US" sz="3000" dirty="0"/>
              <a:t> </a:t>
            </a:r>
            <a:r>
              <a:rPr lang="en-US" sz="3000" dirty="0" err="1"/>
              <a:t>lectus</a:t>
            </a:r>
            <a:r>
              <a:rPr lang="en-US" sz="3000" dirty="0"/>
              <a:t> </a:t>
            </a:r>
            <a:r>
              <a:rPr lang="en-US" sz="3000" dirty="0" err="1"/>
              <a:t>massa</a:t>
            </a:r>
            <a:r>
              <a:rPr lang="en-US" sz="3000" dirty="0"/>
              <a:t>, </a:t>
            </a:r>
            <a:r>
              <a:rPr lang="en-US" sz="3000" dirty="0" err="1"/>
              <a:t>quis</a:t>
            </a:r>
            <a:r>
              <a:rPr lang="en-US" sz="3000" dirty="0"/>
              <a:t> </a:t>
            </a:r>
            <a:r>
              <a:rPr lang="en-US" sz="3000" dirty="0" err="1"/>
              <a:t>ullamcorper</a:t>
            </a:r>
            <a:r>
              <a:rPr lang="en-US" sz="3000" dirty="0"/>
              <a:t> </a:t>
            </a:r>
            <a:r>
              <a:rPr lang="en-US" sz="3000" dirty="0" err="1"/>
              <a:t>libero</a:t>
            </a:r>
            <a:r>
              <a:rPr lang="en-US" sz="3000" dirty="0"/>
              <a:t>. </a:t>
            </a:r>
            <a:r>
              <a:rPr lang="en-US" sz="3000" dirty="0" err="1"/>
              <a:t>Pellentesque</a:t>
            </a:r>
            <a:r>
              <a:rPr lang="en-US" sz="3000" dirty="0"/>
              <a:t> habitant </a:t>
            </a:r>
            <a:r>
              <a:rPr lang="en-US" sz="3000" dirty="0" err="1"/>
              <a:t>morbi</a:t>
            </a:r>
            <a:r>
              <a:rPr lang="en-US" sz="3000" dirty="0"/>
              <a:t> </a:t>
            </a:r>
            <a:r>
              <a:rPr lang="en-US" sz="3000" dirty="0" err="1"/>
              <a:t>tristique</a:t>
            </a:r>
            <a:r>
              <a:rPr lang="en-US" sz="3000" dirty="0"/>
              <a:t> </a:t>
            </a:r>
            <a:r>
              <a:rPr lang="en-US" sz="3000" dirty="0" err="1"/>
              <a:t>senectus</a:t>
            </a:r>
            <a:r>
              <a:rPr lang="en-US" sz="3000" dirty="0"/>
              <a:t> et </a:t>
            </a:r>
            <a:r>
              <a:rPr lang="en-US" sz="3000" dirty="0" err="1"/>
              <a:t>netus</a:t>
            </a:r>
            <a:r>
              <a:rPr lang="en-US" sz="3000" dirty="0"/>
              <a:t> et </a:t>
            </a:r>
            <a:r>
              <a:rPr lang="en-US" sz="3000" dirty="0" err="1"/>
              <a:t>malesuada</a:t>
            </a:r>
            <a:r>
              <a:rPr lang="en-US" sz="3000" dirty="0"/>
              <a:t> fames ac </a:t>
            </a:r>
            <a:r>
              <a:rPr lang="en-US" sz="3000" dirty="0" err="1"/>
              <a:t>turpis</a:t>
            </a:r>
            <a:r>
              <a:rPr lang="en-US" sz="3000" dirty="0"/>
              <a:t> </a:t>
            </a:r>
            <a:r>
              <a:rPr lang="en-US" sz="3000" dirty="0" err="1"/>
              <a:t>egestas</a:t>
            </a:r>
            <a:r>
              <a:rPr lang="en-US" sz="3000" dirty="0"/>
              <a:t>. </a:t>
            </a:r>
            <a:r>
              <a:rPr lang="en-US" sz="3000" dirty="0" err="1"/>
              <a:t>Praesent</a:t>
            </a:r>
            <a:r>
              <a:rPr lang="en-US" sz="3000" dirty="0"/>
              <a:t> </a:t>
            </a:r>
            <a:r>
              <a:rPr lang="en-US" sz="3000" dirty="0" err="1"/>
              <a:t>volutpat</a:t>
            </a:r>
            <a:r>
              <a:rPr lang="en-US" sz="3000" dirty="0"/>
              <a:t> ipsum </a:t>
            </a:r>
            <a:r>
              <a:rPr lang="en-US" sz="3000" dirty="0" err="1"/>
              <a:t>eu</a:t>
            </a:r>
            <a:r>
              <a:rPr lang="en-US" sz="3000" dirty="0"/>
              <a:t> </a:t>
            </a:r>
            <a:r>
              <a:rPr lang="en-US" sz="3000" dirty="0" err="1"/>
              <a:t>justo</a:t>
            </a:r>
            <a:r>
              <a:rPr lang="en-US" sz="3000" dirty="0"/>
              <a:t> </a:t>
            </a:r>
            <a:r>
              <a:rPr lang="en-US" sz="3000" dirty="0" err="1"/>
              <a:t>aliquam</a:t>
            </a:r>
            <a:r>
              <a:rPr lang="en-US" sz="3000" dirty="0" err="1"/>
              <a:t>leo</a:t>
            </a:r>
            <a:r>
              <a:rPr lang="en-US" sz="3000" dirty="0"/>
              <a:t>, </a:t>
            </a:r>
            <a:r>
              <a:rPr lang="en-US" sz="3000" dirty="0" err="1"/>
              <a:t>vel</a:t>
            </a:r>
            <a:r>
              <a:rPr lang="en-US" sz="3000" dirty="0"/>
              <a:t> cursus </a:t>
            </a:r>
            <a:r>
              <a:rPr lang="en-US" sz="3000" dirty="0" err="1"/>
              <a:t>nulla</a:t>
            </a:r>
            <a:r>
              <a:rPr lang="en-US" sz="3000" dirty="0"/>
              <a:t>. </a:t>
            </a:r>
            <a:r>
              <a:rPr lang="en-US" sz="3000" dirty="0" err="1"/>
              <a:t>Nullam</a:t>
            </a:r>
            <a:r>
              <a:rPr lang="en-US" sz="3000" dirty="0"/>
              <a:t> </a:t>
            </a:r>
            <a:r>
              <a:rPr lang="en-US" sz="3000" dirty="0" err="1"/>
              <a:t>tristique</a:t>
            </a:r>
            <a:r>
              <a:rPr lang="en-US" sz="3000" dirty="0"/>
              <a:t> </a:t>
            </a:r>
            <a:r>
              <a:rPr lang="en-US" sz="3000" dirty="0" err="1"/>
              <a:t>laoreet</a:t>
            </a:r>
            <a:r>
              <a:rPr lang="en-US" sz="3000" dirty="0"/>
              <a:t> </a:t>
            </a:r>
            <a:r>
              <a:rPr lang="en-US" sz="3000" dirty="0" err="1"/>
              <a:t>diam</a:t>
            </a:r>
            <a:r>
              <a:rPr lang="en-US" sz="3000" dirty="0"/>
              <a:t> a </a:t>
            </a:r>
            <a:r>
              <a:rPr lang="en-US" sz="3000" dirty="0" err="1"/>
              <a:t>consequat</a:t>
            </a:r>
            <a:r>
              <a:rPr lang="en-US" sz="3000" dirty="0"/>
              <a:t>. </a:t>
            </a:r>
            <a:r>
              <a:rPr lang="en-US" sz="3000" dirty="0" err="1"/>
              <a:t>Sed</a:t>
            </a:r>
            <a:r>
              <a:rPr lang="en-US" sz="3000" dirty="0"/>
              <a:t> </a:t>
            </a:r>
            <a:r>
              <a:rPr lang="en-US" sz="3000" dirty="0" err="1"/>
              <a:t>condimentum</a:t>
            </a:r>
            <a:r>
              <a:rPr lang="en-US" sz="3000" dirty="0"/>
              <a:t> convallis </a:t>
            </a:r>
            <a:r>
              <a:rPr lang="en-US" sz="3000" dirty="0" err="1"/>
              <a:t>orci</a:t>
            </a:r>
            <a:r>
              <a:rPr lang="en-US" sz="3000" dirty="0"/>
              <a:t>, </a:t>
            </a:r>
            <a:r>
              <a:rPr lang="en-US" sz="3000" dirty="0" err="1"/>
              <a:t>eu</a:t>
            </a:r>
            <a:r>
              <a:rPr lang="en-US" sz="3000" dirty="0"/>
              <a:t> </a:t>
            </a:r>
            <a:r>
              <a:rPr lang="en-US" sz="3000" dirty="0" err="1"/>
              <a:t>dignissim</a:t>
            </a:r>
            <a:r>
              <a:rPr lang="en-US" sz="3000" dirty="0"/>
              <a:t> ante </a:t>
            </a:r>
            <a:r>
              <a:rPr lang="en-US" sz="3000" dirty="0" err="1"/>
              <a:t>elementum</a:t>
            </a:r>
            <a:r>
              <a:rPr lang="en-US" sz="3000" dirty="0"/>
              <a:t> ac. </a:t>
            </a:r>
            <a:r>
              <a:rPr lang="en-US" sz="3000" dirty="0" err="1"/>
              <a:t>Donec</a:t>
            </a:r>
            <a:r>
              <a:rPr lang="en-US" sz="3000" dirty="0"/>
              <a:t> </a:t>
            </a:r>
            <a:r>
              <a:rPr lang="en-US" sz="3000" dirty="0" err="1"/>
              <a:t>quam</a:t>
            </a:r>
            <a:r>
              <a:rPr lang="en-US" sz="3000" dirty="0"/>
              <a:t> </a:t>
            </a:r>
            <a:r>
              <a:rPr lang="en-US" sz="3000" dirty="0" err="1"/>
              <a:t>tellus</a:t>
            </a:r>
            <a:r>
              <a:rPr lang="en-US" sz="3000" dirty="0"/>
              <a:t>, </a:t>
            </a:r>
            <a:r>
              <a:rPr lang="en-US" sz="3000" dirty="0" err="1"/>
              <a:t>fringilla</a:t>
            </a:r>
            <a:r>
              <a:rPr lang="en-US" sz="3000" dirty="0"/>
              <a:t> </a:t>
            </a:r>
            <a:r>
              <a:rPr lang="en-US" sz="3000" dirty="0" err="1"/>
              <a:t>vel</a:t>
            </a:r>
            <a:r>
              <a:rPr lang="en-US" sz="3000" dirty="0"/>
              <a:t> gravida sit </a:t>
            </a:r>
            <a:r>
              <a:rPr lang="en-US" sz="3000" dirty="0" err="1"/>
              <a:t>amet</a:t>
            </a:r>
            <a:r>
              <a:rPr lang="en-US" sz="3000" dirty="0"/>
              <a:t>, </a:t>
            </a:r>
            <a:r>
              <a:rPr lang="en-US" sz="3000" dirty="0" err="1"/>
              <a:t>egestas</a:t>
            </a:r>
            <a:r>
              <a:rPr lang="en-US" sz="3000" dirty="0"/>
              <a:t> id </a:t>
            </a:r>
            <a:r>
              <a:rPr lang="en-US" sz="3000" dirty="0" err="1"/>
              <a:t>nulla</a:t>
            </a:r>
            <a:r>
              <a:rPr lang="en-US" sz="3000" dirty="0"/>
              <a:t>. </a:t>
            </a:r>
            <a:r>
              <a:rPr lang="en-US" sz="3000" dirty="0"/>
              <a:t> </a:t>
            </a:r>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then aligning the rover in the direction of the finish, and moving forward, making periodic course </a:t>
            </a:r>
            <a:r>
              <a:rPr lang="en-US" sz="3000"/>
              <a:t>corrections along the way. </a:t>
            </a:r>
            <a:endParaRPr lang="en-US" sz="3000" dirty="0"/>
          </a:p>
        </p:txBody>
      </p:sp>
      <p:sp>
        <p:nvSpPr>
          <p:cNvPr id="14" name="TextBox 13"/>
          <p:cNvSpPr txBox="1"/>
          <p:nvPr/>
        </p:nvSpPr>
        <p:spPr>
          <a:xfrm>
            <a:off x="22198405" y="5433060"/>
            <a:ext cx="9222475" cy="13512801"/>
          </a:xfrm>
          <a:prstGeom prst="rect">
            <a:avLst/>
          </a:prstGeom>
          <a:noFill/>
        </p:spPr>
        <p:txBody>
          <a:bodyPr wrap="square" rtlCol="0">
            <a:noAutofit/>
          </a:bodyPr>
          <a:lstStyle/>
          <a:p>
            <a:pPr>
              <a:spcAft>
                <a:spcPts val="1800"/>
              </a:spcAft>
            </a:pPr>
            <a:r>
              <a:rPr lang="en-US" sz="3600" b="1" dirty="0">
                <a:solidFill>
                  <a:srgbClr val="5D87A1"/>
                </a:solidFill>
              </a:rPr>
              <a:t>Obstacle Detection Software</a:t>
            </a:r>
          </a:p>
          <a:p>
            <a:pPr marL="457200" indent="-457200">
              <a:spcAft>
                <a:spcPts val="1800"/>
              </a:spcAft>
              <a:buFont typeface="Arial"/>
              <a:buChar char="•"/>
            </a:pPr>
            <a:r>
              <a:rPr lang="en-US" sz="3000" dirty="0" err="1"/>
              <a:t>Nullam</a:t>
            </a:r>
            <a:r>
              <a:rPr lang="en-US" sz="3000" dirty="0"/>
              <a:t> </a:t>
            </a:r>
            <a:r>
              <a:rPr lang="en-US" sz="3000" dirty="0" err="1"/>
              <a:t>vehicula</a:t>
            </a:r>
            <a:r>
              <a:rPr lang="en-US" sz="3000" dirty="0"/>
              <a:t> </a:t>
            </a:r>
            <a:r>
              <a:rPr lang="en-US" sz="3000" dirty="0" err="1"/>
              <a:t>luctus</a:t>
            </a:r>
            <a:r>
              <a:rPr lang="en-US" sz="3000" dirty="0"/>
              <a:t> </a:t>
            </a:r>
            <a:r>
              <a:rPr lang="en-US" sz="3000" dirty="0" err="1"/>
              <a:t>augue</a:t>
            </a:r>
            <a:r>
              <a:rPr lang="en-US" sz="3000" dirty="0"/>
              <a:t>, </a:t>
            </a:r>
            <a:r>
              <a:rPr lang="en-US" sz="3000" dirty="0" err="1"/>
              <a:t>rutrum</a:t>
            </a:r>
            <a:r>
              <a:rPr lang="en-US" sz="3000" dirty="0"/>
              <a:t> </a:t>
            </a:r>
            <a:r>
              <a:rPr lang="en-US" sz="3000" dirty="0" err="1"/>
              <a:t>faucibus</a:t>
            </a:r>
            <a:r>
              <a:rPr lang="en-US" sz="3000" dirty="0"/>
              <a:t> </a:t>
            </a:r>
            <a:r>
              <a:rPr lang="en-US" sz="3000" dirty="0" err="1"/>
              <a:t>massa</a:t>
            </a:r>
            <a:r>
              <a:rPr lang="en-US" sz="3000" dirty="0"/>
              <a:t> </a:t>
            </a:r>
            <a:r>
              <a:rPr lang="en-US" sz="3000" dirty="0" err="1"/>
              <a:t>pharetra</a:t>
            </a:r>
            <a:r>
              <a:rPr lang="en-US" sz="3000" dirty="0"/>
              <a:t> </a:t>
            </a:r>
            <a:r>
              <a:rPr lang="en-US" sz="3000" dirty="0" err="1"/>
              <a:t>eu</a:t>
            </a:r>
            <a:r>
              <a:rPr lang="en-US" sz="3000" dirty="0"/>
              <a:t>. </a:t>
            </a:r>
            <a:r>
              <a:rPr lang="en-US" sz="3000" dirty="0" err="1"/>
              <a:t>Nulla</a:t>
            </a:r>
            <a:r>
              <a:rPr lang="en-US" sz="3000" dirty="0"/>
              <a:t> </a:t>
            </a:r>
            <a:r>
              <a:rPr lang="en-US" sz="3000" dirty="0" err="1"/>
              <a:t>facilisi</a:t>
            </a:r>
            <a:r>
              <a:rPr lang="en-US" sz="3000" dirty="0"/>
              <a:t>. </a:t>
            </a:r>
          </a:p>
          <a:p>
            <a:pPr marL="457200" indent="-457200">
              <a:spcAft>
                <a:spcPts val="1800"/>
              </a:spcAft>
              <a:buFont typeface="Arial"/>
              <a:buChar char="•"/>
            </a:pPr>
            <a:r>
              <a:rPr lang="en-US" sz="3000" dirty="0" err="1"/>
              <a:t>Sed</a:t>
            </a:r>
            <a:r>
              <a:rPr lang="en-US" sz="3000" dirty="0"/>
              <a:t> </a:t>
            </a:r>
            <a:r>
              <a:rPr lang="en-US" sz="3000" dirty="0" err="1"/>
              <a:t>posuere</a:t>
            </a:r>
            <a:r>
              <a:rPr lang="en-US" sz="3000" dirty="0"/>
              <a:t> </a:t>
            </a:r>
            <a:r>
              <a:rPr lang="en-US" sz="3000" dirty="0" err="1"/>
              <a:t>gravida</a:t>
            </a:r>
            <a:r>
              <a:rPr lang="en-US" sz="3000" dirty="0"/>
              <a:t> </a:t>
            </a:r>
            <a:r>
              <a:rPr lang="en-US" sz="3000" dirty="0" err="1"/>
              <a:t>felis</a:t>
            </a:r>
            <a:r>
              <a:rPr lang="en-US" sz="3000" dirty="0"/>
              <a:t>, </a:t>
            </a:r>
            <a:r>
              <a:rPr lang="en-US" sz="3000" dirty="0" err="1"/>
              <a:t>sed</a:t>
            </a:r>
            <a:r>
              <a:rPr lang="en-US" sz="3000" dirty="0"/>
              <a:t> </a:t>
            </a:r>
            <a:r>
              <a:rPr lang="en-US" sz="3000" dirty="0" err="1"/>
              <a:t>pulvinar</a:t>
            </a:r>
            <a:r>
              <a:rPr lang="en-US" sz="3000" dirty="0"/>
              <a:t> </a:t>
            </a:r>
            <a:r>
              <a:rPr lang="en-US" sz="3000" dirty="0" err="1"/>
              <a:t>urna</a:t>
            </a:r>
            <a:r>
              <a:rPr lang="en-US" sz="3000" dirty="0"/>
              <a:t> </a:t>
            </a:r>
            <a:r>
              <a:rPr lang="en-US" sz="3000" dirty="0" err="1"/>
              <a:t>suscipit</a:t>
            </a:r>
            <a:r>
              <a:rPr lang="en-US" sz="3000" dirty="0"/>
              <a:t> et. </a:t>
            </a:r>
            <a:r>
              <a:rPr lang="en-US" sz="3000" dirty="0" err="1"/>
              <a:t>Suspendisse</a:t>
            </a:r>
            <a:r>
              <a:rPr lang="en-US" sz="3000" dirty="0"/>
              <a:t> </a:t>
            </a:r>
            <a:r>
              <a:rPr lang="en-US" sz="3000" dirty="0" err="1"/>
              <a:t>diam</a:t>
            </a:r>
            <a:r>
              <a:rPr lang="en-US" sz="3000" dirty="0"/>
              <a:t> </a:t>
            </a:r>
            <a:r>
              <a:rPr lang="en-US" sz="3000" dirty="0" err="1"/>
              <a:t>tortor</a:t>
            </a:r>
            <a:r>
              <a:rPr lang="en-US" sz="3000" dirty="0"/>
              <a:t>, </a:t>
            </a:r>
            <a:r>
              <a:rPr lang="en-US" sz="3000" dirty="0" err="1"/>
              <a:t>mollis</a:t>
            </a:r>
            <a:r>
              <a:rPr lang="en-US" sz="3000" dirty="0"/>
              <a:t> </a:t>
            </a:r>
            <a:r>
              <a:rPr lang="en-US" sz="3000" dirty="0" err="1"/>
              <a:t>eu</a:t>
            </a:r>
            <a:r>
              <a:rPr lang="en-US" sz="3000" dirty="0"/>
              <a:t> </a:t>
            </a:r>
            <a:r>
              <a:rPr lang="en-US" sz="3000" dirty="0" err="1"/>
              <a:t>accumsan</a:t>
            </a:r>
            <a:r>
              <a:rPr lang="en-US" sz="3000" dirty="0"/>
              <a:t> </a:t>
            </a:r>
            <a:r>
              <a:rPr lang="en-US" sz="3000" dirty="0" err="1"/>
              <a:t>eget</a:t>
            </a:r>
            <a:r>
              <a:rPr lang="en-US" sz="3000" dirty="0"/>
              <a:t>, </a:t>
            </a:r>
            <a:r>
              <a:rPr lang="en-US" sz="3000" dirty="0" err="1"/>
              <a:t>elementum</a:t>
            </a:r>
            <a:r>
              <a:rPr lang="en-US" sz="3000" dirty="0"/>
              <a:t> id </a:t>
            </a:r>
            <a:r>
              <a:rPr lang="en-US" sz="3000" dirty="0" err="1"/>
              <a:t>justo</a:t>
            </a:r>
            <a:r>
              <a:rPr lang="en-US" sz="3000" dirty="0"/>
              <a:t>. </a:t>
            </a:r>
          </a:p>
          <a:p>
            <a:pPr marL="457200" indent="-457200">
              <a:spcAft>
                <a:spcPts val="1800"/>
              </a:spcAft>
              <a:buFont typeface="Arial"/>
              <a:buChar char="•"/>
            </a:pPr>
            <a:r>
              <a:rPr lang="en-US" sz="3000" dirty="0" err="1"/>
              <a:t>Vivamus</a:t>
            </a:r>
            <a:r>
              <a:rPr lang="en-US" sz="3000" dirty="0"/>
              <a:t> </a:t>
            </a:r>
            <a:r>
              <a:rPr lang="en-US" sz="3000" dirty="0" err="1"/>
              <a:t>pulvinar</a:t>
            </a:r>
            <a:r>
              <a:rPr lang="en-US" sz="3000" dirty="0"/>
              <a:t> </a:t>
            </a:r>
            <a:r>
              <a:rPr lang="en-US" sz="3000" dirty="0" err="1"/>
              <a:t>varius</a:t>
            </a:r>
            <a:r>
              <a:rPr lang="en-US" sz="3000" dirty="0"/>
              <a:t> lacus, </a:t>
            </a:r>
            <a:r>
              <a:rPr lang="en-US" sz="3000" dirty="0" err="1"/>
              <a:t>vel</a:t>
            </a:r>
            <a:r>
              <a:rPr lang="en-US" sz="3000" dirty="0"/>
              <a:t> </a:t>
            </a:r>
            <a:r>
              <a:rPr lang="en-US" sz="3000" dirty="0" err="1"/>
              <a:t>egestas</a:t>
            </a:r>
            <a:r>
              <a:rPr lang="en-US" sz="3000" dirty="0"/>
              <a:t> ligula </a:t>
            </a:r>
            <a:r>
              <a:rPr lang="en-US" sz="3000" dirty="0" err="1"/>
              <a:t>gravida</a:t>
            </a:r>
            <a:r>
              <a:rPr lang="en-US" sz="3000" dirty="0"/>
              <a:t> </a:t>
            </a:r>
            <a:r>
              <a:rPr lang="en-US" sz="3000" dirty="0" err="1"/>
              <a:t>volutpat</a:t>
            </a:r>
            <a:r>
              <a:rPr lang="en-US" sz="3000" dirty="0"/>
              <a:t>. </a:t>
            </a:r>
          </a:p>
          <a:p>
            <a:pPr marL="457200" indent="-457200">
              <a:spcAft>
                <a:spcPts val="1800"/>
              </a:spcAft>
              <a:buFont typeface="Arial"/>
              <a:buChar char="•"/>
            </a:pPr>
            <a:r>
              <a:rPr lang="en-US" sz="3000" dirty="0" err="1"/>
              <a:t>Aliquam</a:t>
            </a:r>
            <a:r>
              <a:rPr lang="en-US" sz="3000" dirty="0"/>
              <a:t> </a:t>
            </a:r>
            <a:r>
              <a:rPr lang="en-US" sz="3000" dirty="0" err="1"/>
              <a:t>varius</a:t>
            </a:r>
            <a:r>
              <a:rPr lang="en-US" sz="3000" dirty="0"/>
              <a:t> </a:t>
            </a:r>
            <a:r>
              <a:rPr lang="en-US" sz="3000" dirty="0" err="1"/>
              <a:t>augue</a:t>
            </a:r>
            <a:r>
              <a:rPr lang="en-US" sz="3000" dirty="0"/>
              <a:t> at dui </a:t>
            </a:r>
            <a:r>
              <a:rPr lang="en-US" sz="3000" dirty="0" err="1"/>
              <a:t>pulvinar</a:t>
            </a:r>
            <a:r>
              <a:rPr lang="en-US" sz="3000" dirty="0"/>
              <a:t> </a:t>
            </a:r>
            <a:r>
              <a:rPr lang="en-US" sz="3000" dirty="0" err="1"/>
              <a:t>iaculis</a:t>
            </a:r>
            <a:r>
              <a:rPr lang="en-US" sz="3000" dirty="0"/>
              <a:t>. </a:t>
            </a:r>
            <a:r>
              <a:rPr lang="en-US" sz="3000" dirty="0" err="1"/>
              <a:t>Nullam</a:t>
            </a:r>
            <a:r>
              <a:rPr lang="en-US" sz="3000" dirty="0"/>
              <a:t> a </a:t>
            </a:r>
            <a:r>
              <a:rPr lang="en-US" sz="3000" dirty="0" err="1"/>
              <a:t>nisl</a:t>
            </a:r>
            <a:r>
              <a:rPr lang="en-US" sz="3000" dirty="0"/>
              <a:t> quam, </a:t>
            </a:r>
            <a:r>
              <a:rPr lang="en-US" sz="3000" dirty="0" err="1"/>
              <a:t>quis</a:t>
            </a:r>
            <a:r>
              <a:rPr lang="en-US" sz="3000" dirty="0"/>
              <a:t> </a:t>
            </a:r>
            <a:r>
              <a:rPr lang="en-US" sz="3000" dirty="0" err="1"/>
              <a:t>lacinia</a:t>
            </a:r>
            <a:r>
              <a:rPr lang="en-US" sz="3000" dirty="0"/>
              <a:t> </a:t>
            </a:r>
            <a:r>
              <a:rPr lang="en-US" sz="3000" dirty="0" err="1"/>
              <a:t>augue</a:t>
            </a:r>
            <a:r>
              <a:rPr lang="en-US" sz="3000" dirty="0"/>
              <a:t>. </a:t>
            </a:r>
          </a:p>
          <a:p>
            <a:pPr marL="457200" indent="-457200">
              <a:spcAft>
                <a:spcPts val="1800"/>
              </a:spcAft>
              <a:buFont typeface="Arial"/>
              <a:buChar char="•"/>
            </a:pPr>
            <a:r>
              <a:rPr lang="en-US" sz="3000" dirty="0"/>
              <a:t>Nam </a:t>
            </a:r>
            <a:r>
              <a:rPr lang="en-US" sz="3000" dirty="0" err="1"/>
              <a:t>tristique</a:t>
            </a:r>
            <a:r>
              <a:rPr lang="en-US" sz="3000" dirty="0"/>
              <a:t> </a:t>
            </a:r>
            <a:r>
              <a:rPr lang="en-US" sz="3000" dirty="0" err="1"/>
              <a:t>porttitor</a:t>
            </a:r>
            <a:r>
              <a:rPr lang="en-US" sz="3000" dirty="0"/>
              <a:t> quam, in </a:t>
            </a:r>
            <a:r>
              <a:rPr lang="en-US" sz="3000" dirty="0" err="1"/>
              <a:t>consequat</a:t>
            </a:r>
            <a:r>
              <a:rPr lang="en-US" sz="3000" dirty="0"/>
              <a:t> </a:t>
            </a:r>
            <a:r>
              <a:rPr lang="en-US" sz="3000" dirty="0" err="1"/>
              <a:t>urna</a:t>
            </a:r>
            <a:r>
              <a:rPr lang="en-US" sz="3000" dirty="0"/>
              <a:t> </a:t>
            </a:r>
            <a:r>
              <a:rPr lang="en-US" sz="3000" dirty="0" err="1"/>
              <a:t>condimentum</a:t>
            </a:r>
            <a:r>
              <a:rPr lang="en-US" sz="3000" dirty="0"/>
              <a:t> </a:t>
            </a:r>
            <a:r>
              <a:rPr lang="en-US" sz="3000" dirty="0" err="1"/>
              <a:t>eu</a:t>
            </a:r>
            <a:r>
              <a:rPr lang="en-US" sz="3000" dirty="0"/>
              <a:t>. </a:t>
            </a:r>
          </a:p>
          <a:p>
            <a:pPr>
              <a:spcAft>
                <a:spcPts val="1800"/>
              </a:spcAft>
            </a:pP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Nulla</a:t>
            </a:r>
            <a:r>
              <a:rPr lang="en-US" sz="3000" dirty="0"/>
              <a:t> </a:t>
            </a:r>
            <a:r>
              <a:rPr lang="en-US" sz="3000" dirty="0" err="1"/>
              <a:t>facilisi</a:t>
            </a:r>
            <a:r>
              <a:rPr lang="en-US" sz="3000" dirty="0"/>
              <a:t>. Maecenas </a:t>
            </a:r>
            <a:r>
              <a:rPr lang="en-US" sz="3000" dirty="0" err="1"/>
              <a:t>feugiat</a:t>
            </a:r>
            <a:r>
              <a:rPr lang="en-US" sz="3000" dirty="0"/>
              <a:t> </a:t>
            </a:r>
            <a:r>
              <a:rPr lang="en-US" sz="3000" dirty="0" err="1"/>
              <a:t>bibendum</a:t>
            </a:r>
            <a:r>
              <a:rPr lang="en-US" sz="3000" dirty="0"/>
              <a:t> </a:t>
            </a:r>
            <a:r>
              <a:rPr lang="en-US" sz="3000" dirty="0" err="1"/>
              <a:t>convallis</a:t>
            </a:r>
            <a:r>
              <a:rPr lang="en-US" sz="3000" dirty="0"/>
              <a:t>. </a:t>
            </a:r>
            <a:r>
              <a:rPr lang="en-US" sz="3000" dirty="0" err="1"/>
              <a:t>Praesent</a:t>
            </a:r>
            <a:r>
              <a:rPr lang="en-US" sz="3000" dirty="0"/>
              <a:t> et dui </a:t>
            </a:r>
            <a:r>
              <a:rPr lang="en-US" sz="3000" dirty="0" err="1"/>
              <a:t>mauris</a:t>
            </a:r>
            <a:r>
              <a:rPr lang="en-US" sz="3000" dirty="0"/>
              <a:t>, </a:t>
            </a:r>
            <a:r>
              <a:rPr lang="en-US" sz="3000" dirty="0" err="1"/>
              <a:t>ullamcorper</a:t>
            </a:r>
            <a:r>
              <a:rPr lang="en-US" sz="3000" dirty="0"/>
              <a:t> semper </a:t>
            </a:r>
            <a:r>
              <a:rPr lang="en-US" sz="3000" dirty="0" err="1"/>
              <a:t>justo</a:t>
            </a:r>
            <a:r>
              <a:rPr lang="en-US" sz="3000" dirty="0"/>
              <a:t>. </a:t>
            </a:r>
            <a:r>
              <a:rPr lang="en-US" sz="3000" dirty="0" err="1"/>
              <a:t>Curabitur</a:t>
            </a:r>
            <a:r>
              <a:rPr lang="en-US" sz="3000" dirty="0"/>
              <a:t> sit </a:t>
            </a:r>
            <a:r>
              <a:rPr lang="en-US" sz="3000" dirty="0" err="1"/>
              <a:t>amet</a:t>
            </a:r>
            <a:r>
              <a:rPr lang="en-US" sz="3000" dirty="0"/>
              <a:t> </a:t>
            </a:r>
            <a:r>
              <a:rPr lang="en-US" sz="3000" dirty="0" err="1"/>
              <a:t>orci</a:t>
            </a:r>
            <a:r>
              <a:rPr lang="en-US" sz="3000" dirty="0"/>
              <a:t> non magna </a:t>
            </a:r>
            <a:r>
              <a:rPr lang="en-US" sz="3000" dirty="0" err="1"/>
              <a:t>mattis</a:t>
            </a:r>
            <a:r>
              <a:rPr lang="en-US" sz="3000" dirty="0"/>
              <a:t> </a:t>
            </a:r>
            <a:r>
              <a:rPr lang="en-US" sz="3000" dirty="0" err="1"/>
              <a:t>accumsan</a:t>
            </a:r>
            <a:r>
              <a:rPr lang="en-US" sz="3000" dirty="0"/>
              <a:t> </a:t>
            </a:r>
            <a:r>
              <a:rPr lang="en-US" sz="3000" dirty="0" err="1"/>
              <a:t>quis</a:t>
            </a:r>
            <a:r>
              <a:rPr lang="en-US" sz="3000" dirty="0"/>
              <a:t> </a:t>
            </a:r>
            <a:r>
              <a:rPr lang="en-US" sz="3000" dirty="0" err="1"/>
              <a:t>vel</a:t>
            </a:r>
            <a:r>
              <a:rPr lang="en-US" sz="3000" dirty="0"/>
              <a:t> sem. </a:t>
            </a:r>
            <a:r>
              <a:rPr lang="en-US" sz="3000" dirty="0" err="1"/>
              <a:t>Duis</a:t>
            </a:r>
            <a:r>
              <a:rPr lang="en-US" sz="3000" dirty="0"/>
              <a:t> </a:t>
            </a:r>
            <a:r>
              <a:rPr lang="en-US" sz="3000" dirty="0" err="1"/>
              <a:t>leo</a:t>
            </a:r>
            <a:r>
              <a:rPr lang="en-US" sz="3000" dirty="0"/>
              <a:t> </a:t>
            </a:r>
            <a:r>
              <a:rPr lang="en-US" sz="3000" dirty="0" err="1"/>
              <a:t>massa</a:t>
            </a:r>
            <a:r>
              <a:rPr lang="en-US" sz="3000" dirty="0"/>
              <a:t>, </a:t>
            </a:r>
            <a:r>
              <a:rPr lang="en-US" sz="3000" dirty="0" err="1"/>
              <a:t>tristique</a:t>
            </a:r>
            <a:r>
              <a:rPr lang="en-US" sz="3000" dirty="0"/>
              <a:t> a </a:t>
            </a:r>
            <a:r>
              <a:rPr lang="en-US" sz="3000" dirty="0" err="1"/>
              <a:t>porttitor</a:t>
            </a:r>
            <a:r>
              <a:rPr lang="en-US" sz="3000" dirty="0"/>
              <a:t> id, </a:t>
            </a:r>
            <a:r>
              <a:rPr lang="en-US" sz="3000" dirty="0" err="1"/>
              <a:t>mattis</a:t>
            </a:r>
            <a:r>
              <a:rPr lang="en-US" sz="3000" dirty="0"/>
              <a:t> in </a:t>
            </a:r>
            <a:r>
              <a:rPr lang="en-US" sz="3000" dirty="0" err="1"/>
              <a:t>velit</a:t>
            </a:r>
            <a:r>
              <a:rPr lang="en-US" sz="3000" dirty="0"/>
              <a:t>. </a:t>
            </a:r>
            <a:r>
              <a:rPr lang="en-US" sz="3000" dirty="0" err="1"/>
              <a:t>Aliquam</a:t>
            </a:r>
            <a:r>
              <a:rPr lang="en-US" sz="3000" dirty="0"/>
              <a:t> </a:t>
            </a:r>
            <a:r>
              <a:rPr lang="en-US" sz="3000" dirty="0" err="1"/>
              <a:t>vel</a:t>
            </a:r>
            <a:r>
              <a:rPr lang="en-US" sz="3000" dirty="0"/>
              <a:t> </a:t>
            </a:r>
            <a:r>
              <a:rPr lang="en-US" sz="3000" dirty="0" err="1"/>
              <a:t>tortor</a:t>
            </a:r>
            <a:r>
              <a:rPr lang="en-US" sz="3000" dirty="0"/>
              <a:t> quam, ac </a:t>
            </a:r>
            <a:r>
              <a:rPr lang="en-US" sz="3000" dirty="0" err="1"/>
              <a:t>porttitor</a:t>
            </a:r>
            <a:r>
              <a:rPr lang="en-US" sz="3000" dirty="0"/>
              <a:t> </a:t>
            </a:r>
            <a:r>
              <a:rPr lang="en-US" sz="3000" dirty="0" err="1"/>
              <a:t>metus</a:t>
            </a:r>
            <a:r>
              <a:rPr lang="en-US" sz="3000" dirty="0"/>
              <a:t>. </a:t>
            </a:r>
            <a:r>
              <a:rPr lang="en-US" sz="3000" dirty="0" err="1"/>
              <a:t>Suspendisse</a:t>
            </a:r>
            <a:r>
              <a:rPr lang="en-US" sz="3000" dirty="0"/>
              <a:t> et dui diam. </a:t>
            </a:r>
            <a:r>
              <a:rPr lang="en-US" sz="3000" dirty="0" err="1"/>
              <a:t>Quisque</a:t>
            </a:r>
            <a:r>
              <a:rPr lang="en-US" sz="3000" dirty="0"/>
              <a:t> </a:t>
            </a:r>
            <a:r>
              <a:rPr lang="en-US" sz="3000" dirty="0" err="1"/>
              <a:t>posuere</a:t>
            </a:r>
            <a:r>
              <a:rPr lang="en-US" sz="3000" dirty="0"/>
              <a:t> </a:t>
            </a:r>
            <a:r>
              <a:rPr lang="en-US" sz="3000" dirty="0" err="1"/>
              <a:t>diam</a:t>
            </a:r>
            <a:r>
              <a:rPr lang="en-US" sz="3000" dirty="0"/>
              <a:t> </a:t>
            </a:r>
            <a:r>
              <a:rPr lang="en-US" sz="3000" dirty="0" err="1"/>
              <a:t>hendrerit</a:t>
            </a:r>
            <a:r>
              <a:rPr lang="en-US" sz="3000" dirty="0"/>
              <a:t> </a:t>
            </a:r>
            <a:r>
              <a:rPr lang="en-US" sz="3000" dirty="0" err="1"/>
              <a:t>ipsum</a:t>
            </a:r>
            <a:r>
              <a:rPr lang="en-US" sz="3000" dirty="0"/>
              <a:t> </a:t>
            </a:r>
            <a:r>
              <a:rPr lang="en-US" sz="3000" dirty="0" err="1"/>
              <a:t>condimentum</a:t>
            </a:r>
            <a:r>
              <a:rPr lang="en-US" sz="3000" dirty="0"/>
              <a:t> </a:t>
            </a:r>
            <a:r>
              <a:rPr lang="en-US" sz="3000" dirty="0" err="1"/>
              <a:t>nec</a:t>
            </a:r>
            <a:r>
              <a:rPr lang="en-US" sz="3000" dirty="0"/>
              <a:t> </a:t>
            </a:r>
            <a:r>
              <a:rPr lang="en-US" sz="3000" dirty="0" err="1"/>
              <a:t>convallis</a:t>
            </a:r>
            <a:r>
              <a:rPr lang="en-US" sz="3000" dirty="0"/>
              <a:t> </a:t>
            </a:r>
            <a:r>
              <a:rPr lang="en-US" sz="3000" dirty="0" err="1"/>
              <a:t>massa</a:t>
            </a:r>
            <a:r>
              <a:rPr lang="en-US" sz="3000" dirty="0"/>
              <a:t> </a:t>
            </a:r>
            <a:r>
              <a:rPr lang="en-US" sz="3000" dirty="0" err="1"/>
              <a:t>congue</a:t>
            </a:r>
            <a:r>
              <a:rPr lang="en-US" sz="3000" dirty="0"/>
              <a:t>. Integer </a:t>
            </a:r>
            <a:r>
              <a:rPr lang="en-US" sz="3000" dirty="0" err="1"/>
              <a:t>nec</a:t>
            </a:r>
            <a:r>
              <a:rPr lang="en-US" sz="3000" dirty="0"/>
              <a:t> </a:t>
            </a:r>
            <a:r>
              <a:rPr lang="en-US" sz="3000" dirty="0" err="1"/>
              <a:t>velit</a:t>
            </a:r>
            <a:r>
              <a:rPr lang="en-US" sz="3000" dirty="0"/>
              <a:t> </a:t>
            </a:r>
            <a:r>
              <a:rPr lang="en-US" sz="3000" dirty="0" err="1"/>
              <a:t>quis</a:t>
            </a:r>
            <a:r>
              <a:rPr lang="en-US" sz="3000" dirty="0"/>
              <a:t> </a:t>
            </a:r>
            <a:r>
              <a:rPr lang="en-US" sz="3000" dirty="0" err="1"/>
              <a:t>nunc</a:t>
            </a:r>
            <a:r>
              <a:rPr lang="en-US" sz="3000" dirty="0"/>
              <a:t> </a:t>
            </a:r>
            <a:r>
              <a:rPr lang="en-US" sz="3000" dirty="0" err="1"/>
              <a:t>scelerisque</a:t>
            </a:r>
            <a:r>
              <a:rPr lang="en-US" sz="3000" dirty="0"/>
              <a:t> </a:t>
            </a:r>
            <a:r>
              <a:rPr lang="en-US" sz="3000" dirty="0" err="1"/>
              <a:t>eleifend</a:t>
            </a:r>
            <a:r>
              <a:rPr lang="en-US" sz="3000" dirty="0"/>
              <a:t>. </a:t>
            </a:r>
            <a:r>
              <a:rPr lang="en-US" sz="3000" dirty="0" err="1"/>
              <a:t>Suspendisse</a:t>
            </a:r>
            <a:r>
              <a:rPr lang="en-US" sz="3000" dirty="0"/>
              <a:t> </a:t>
            </a:r>
            <a:r>
              <a:rPr lang="en-US" sz="3000" dirty="0" err="1"/>
              <a:t>potenti</a:t>
            </a:r>
            <a:r>
              <a:rPr lang="en-US" sz="3000" dirty="0"/>
              <a:t>. Integer </a:t>
            </a:r>
            <a:r>
              <a:rPr lang="en-US" sz="3000" dirty="0" err="1"/>
              <a:t>rutrum</a:t>
            </a:r>
            <a:r>
              <a:rPr lang="en-US" sz="3000" dirty="0"/>
              <a:t> </a:t>
            </a:r>
            <a:r>
              <a:rPr lang="en-US" sz="3000" dirty="0" err="1"/>
              <a:t>faucibus</a:t>
            </a:r>
            <a:r>
              <a:rPr lang="en-US" sz="3000" dirty="0"/>
              <a:t> </a:t>
            </a:r>
            <a:r>
              <a:rPr lang="en-US" sz="3000" dirty="0" err="1"/>
              <a:t>justo</a:t>
            </a:r>
            <a:r>
              <a:rPr lang="en-US" sz="3000" dirty="0"/>
              <a:t>, a semper </a:t>
            </a:r>
            <a:r>
              <a:rPr lang="en-US" sz="3000" dirty="0" err="1"/>
              <a:t>lectus</a:t>
            </a:r>
            <a:r>
              <a:rPr lang="en-US" sz="3000" dirty="0"/>
              <a:t> </a:t>
            </a:r>
            <a:r>
              <a:rPr lang="en-US" sz="3000" dirty="0" err="1"/>
              <a:t>vulputate</a:t>
            </a:r>
            <a:r>
              <a:rPr lang="en-US" sz="3000" dirty="0"/>
              <a:t> ac. </a:t>
            </a:r>
          </a:p>
          <a:p>
            <a:pPr>
              <a:spcAft>
                <a:spcPts val="1800"/>
              </a:spcAft>
            </a:pPr>
            <a:endParaRPr lang="en-US" sz="3000" dirty="0"/>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our rover would get stuck on.</a:t>
            </a:r>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Title Subhead. Through the eyes of an elite engineer.</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2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endParaRPr lang="en-US" sz="3000" dirty="0">
              <a:solidFill>
                <a:schemeClr val="bg1"/>
              </a:solidFill>
            </a:endParaRPr>
          </a:p>
          <a:p>
            <a:pPr>
              <a:spcAft>
                <a:spcPts val="1800"/>
              </a:spcAft>
            </a:pPr>
            <a:r>
              <a:rPr lang="en-US" sz="3000" dirty="0" err="1">
                <a:solidFill>
                  <a:schemeClr val="bg1"/>
                </a:solidFill>
              </a:rPr>
              <a:t>Lorem</a:t>
            </a:r>
            <a:r>
              <a:rPr lang="en-US" sz="3000" dirty="0">
                <a:solidFill>
                  <a:schemeClr val="bg1"/>
                </a:solidFill>
              </a:rPr>
              <a:t> </a:t>
            </a:r>
            <a:r>
              <a:rPr lang="en-US" sz="3000" dirty="0" err="1">
                <a:solidFill>
                  <a:schemeClr val="bg1"/>
                </a:solidFill>
              </a:rPr>
              <a:t>ipsum</a:t>
            </a:r>
            <a:r>
              <a:rPr lang="en-US" sz="3000" dirty="0">
                <a:solidFill>
                  <a:schemeClr val="bg1"/>
                </a:solidFill>
              </a:rPr>
              <a:t> dolor sit </a:t>
            </a:r>
            <a:r>
              <a:rPr lang="en-US" sz="3000" dirty="0" err="1">
                <a:solidFill>
                  <a:schemeClr val="bg1"/>
                </a:solidFill>
              </a:rPr>
              <a:t>amet</a:t>
            </a:r>
            <a:r>
              <a:rPr lang="en-US" sz="3000" dirty="0">
                <a:solidFill>
                  <a:schemeClr val="bg1"/>
                </a:solidFill>
              </a:rPr>
              <a:t>, </a:t>
            </a:r>
            <a:r>
              <a:rPr lang="en-US" sz="3000" dirty="0" err="1">
                <a:solidFill>
                  <a:schemeClr val="bg1"/>
                </a:solidFill>
              </a:rPr>
              <a:t>consectetur</a:t>
            </a:r>
            <a:r>
              <a:rPr lang="en-US" sz="3000" dirty="0">
                <a:solidFill>
                  <a:schemeClr val="bg1"/>
                </a:solidFill>
              </a:rPr>
              <a:t> </a:t>
            </a:r>
            <a:r>
              <a:rPr lang="en-US" sz="3000" dirty="0" err="1">
                <a:solidFill>
                  <a:schemeClr val="bg1"/>
                </a:solidFill>
              </a:rPr>
              <a:t>adipiscing</a:t>
            </a:r>
            <a:r>
              <a:rPr lang="en-US" sz="3000" dirty="0">
                <a:solidFill>
                  <a:schemeClr val="bg1"/>
                </a:solidFill>
              </a:rPr>
              <a:t> </a:t>
            </a:r>
            <a:r>
              <a:rPr lang="en-US" sz="3000" dirty="0" err="1">
                <a:solidFill>
                  <a:schemeClr val="bg1"/>
                </a:solidFill>
              </a:rPr>
              <a:t>elit</a:t>
            </a:r>
            <a:r>
              <a:rPr lang="en-US" sz="3000" dirty="0">
                <a:solidFill>
                  <a:schemeClr val="bg1"/>
                </a:solidFill>
              </a:rPr>
              <a:t>. </a:t>
            </a:r>
            <a:r>
              <a:rPr lang="en-US" sz="3000" dirty="0" err="1">
                <a:solidFill>
                  <a:schemeClr val="bg1"/>
                </a:solidFill>
              </a:rPr>
              <a:t>Nulla</a:t>
            </a:r>
            <a:r>
              <a:rPr lang="en-US" sz="3000" dirty="0">
                <a:solidFill>
                  <a:schemeClr val="bg1"/>
                </a:solidFill>
              </a:rPr>
              <a:t> </a:t>
            </a:r>
            <a:r>
              <a:rPr lang="en-US" sz="3000" dirty="0" err="1">
                <a:solidFill>
                  <a:schemeClr val="bg1"/>
                </a:solidFill>
              </a:rPr>
              <a:t>facilisi</a:t>
            </a:r>
            <a:r>
              <a:rPr lang="en-US" sz="3000" dirty="0">
                <a:solidFill>
                  <a:schemeClr val="bg1"/>
                </a:solidFill>
              </a:rPr>
              <a:t>. Maecenas </a:t>
            </a:r>
            <a:r>
              <a:rPr lang="en-US" sz="3000" dirty="0" err="1">
                <a:solidFill>
                  <a:schemeClr val="bg1"/>
                </a:solidFill>
              </a:rPr>
              <a:t>feugiat</a:t>
            </a:r>
            <a:r>
              <a:rPr lang="en-US" sz="3000" dirty="0">
                <a:solidFill>
                  <a:schemeClr val="bg1"/>
                </a:solidFill>
              </a:rPr>
              <a:t> </a:t>
            </a:r>
            <a:r>
              <a:rPr lang="en-US" sz="3000" dirty="0" err="1">
                <a:solidFill>
                  <a:schemeClr val="bg1"/>
                </a:solidFill>
              </a:rPr>
              <a:t>bibendum</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Praesent</a:t>
            </a:r>
            <a:r>
              <a:rPr lang="en-US" sz="3000" dirty="0">
                <a:solidFill>
                  <a:schemeClr val="bg1"/>
                </a:solidFill>
              </a:rPr>
              <a:t> et dui </a:t>
            </a:r>
            <a:r>
              <a:rPr lang="en-US" sz="3000" dirty="0" err="1">
                <a:solidFill>
                  <a:schemeClr val="bg1"/>
                </a:solidFill>
              </a:rPr>
              <a:t>mauris</a:t>
            </a:r>
            <a:r>
              <a:rPr lang="en-US" sz="3000" dirty="0">
                <a:solidFill>
                  <a:schemeClr val="bg1"/>
                </a:solidFill>
              </a:rPr>
              <a:t>, </a:t>
            </a:r>
            <a:r>
              <a:rPr lang="en-US" sz="3000" dirty="0" err="1">
                <a:solidFill>
                  <a:schemeClr val="bg1"/>
                </a:solidFill>
              </a:rPr>
              <a:t>ullamcorper</a:t>
            </a:r>
            <a:r>
              <a:rPr lang="en-US" sz="3000" dirty="0">
                <a:solidFill>
                  <a:schemeClr val="bg1"/>
                </a:solidFill>
              </a:rPr>
              <a:t> semper </a:t>
            </a:r>
            <a:r>
              <a:rPr lang="en-US" sz="3000" dirty="0" err="1">
                <a:solidFill>
                  <a:schemeClr val="bg1"/>
                </a:solidFill>
              </a:rPr>
              <a:t>justo</a:t>
            </a:r>
            <a:r>
              <a:rPr lang="en-US" sz="3000" dirty="0">
                <a:solidFill>
                  <a:schemeClr val="bg1"/>
                </a:solidFill>
              </a:rPr>
              <a:t>. </a:t>
            </a:r>
            <a:r>
              <a:rPr lang="en-US" sz="3000" dirty="0" err="1">
                <a:solidFill>
                  <a:schemeClr val="bg1"/>
                </a:solidFill>
              </a:rPr>
              <a:t>Curabitur</a:t>
            </a:r>
            <a:r>
              <a:rPr lang="en-US" sz="3000" dirty="0">
                <a:solidFill>
                  <a:schemeClr val="bg1"/>
                </a:solidFill>
              </a:rPr>
              <a:t> sit </a:t>
            </a:r>
            <a:r>
              <a:rPr lang="en-US" sz="3000" dirty="0" err="1">
                <a:solidFill>
                  <a:schemeClr val="bg1"/>
                </a:solidFill>
              </a:rPr>
              <a:t>amet</a:t>
            </a:r>
            <a:r>
              <a:rPr lang="en-US" sz="3000" dirty="0">
                <a:solidFill>
                  <a:schemeClr val="bg1"/>
                </a:solidFill>
              </a:rPr>
              <a:t> </a:t>
            </a:r>
            <a:r>
              <a:rPr lang="en-US" sz="3000" dirty="0" err="1">
                <a:solidFill>
                  <a:schemeClr val="bg1"/>
                </a:solidFill>
              </a:rPr>
              <a:t>orci</a:t>
            </a:r>
            <a:r>
              <a:rPr lang="en-US" sz="3000" dirty="0">
                <a:solidFill>
                  <a:schemeClr val="bg1"/>
                </a:solidFill>
              </a:rPr>
              <a:t> non magna </a:t>
            </a:r>
            <a:r>
              <a:rPr lang="en-US" sz="3000" dirty="0" err="1">
                <a:solidFill>
                  <a:schemeClr val="bg1"/>
                </a:solidFill>
              </a:rPr>
              <a:t>mattis</a:t>
            </a:r>
            <a:r>
              <a:rPr lang="en-US" sz="3000" dirty="0">
                <a:solidFill>
                  <a:schemeClr val="bg1"/>
                </a:solidFill>
              </a:rPr>
              <a:t> </a:t>
            </a:r>
            <a:r>
              <a:rPr lang="en-US" sz="3000" dirty="0" err="1">
                <a:solidFill>
                  <a:schemeClr val="bg1"/>
                </a:solidFill>
              </a:rPr>
              <a:t>accumsan</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vel</a:t>
            </a:r>
            <a:r>
              <a:rPr lang="en-US" sz="3000" dirty="0">
                <a:solidFill>
                  <a:schemeClr val="bg1"/>
                </a:solidFill>
              </a:rPr>
              <a:t> sem. </a:t>
            </a:r>
            <a:r>
              <a:rPr lang="en-US" sz="3000" dirty="0" err="1">
                <a:solidFill>
                  <a:schemeClr val="bg1"/>
                </a:solidFill>
              </a:rPr>
              <a:t>Duis</a:t>
            </a:r>
            <a:r>
              <a:rPr lang="en-US" sz="3000" dirty="0">
                <a:solidFill>
                  <a:schemeClr val="bg1"/>
                </a:solidFill>
              </a:rPr>
              <a:t> </a:t>
            </a:r>
            <a:r>
              <a:rPr lang="en-US" sz="3000" dirty="0" err="1">
                <a:solidFill>
                  <a:schemeClr val="bg1"/>
                </a:solidFill>
              </a:rPr>
              <a:t>leo</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tristique</a:t>
            </a:r>
            <a:r>
              <a:rPr lang="en-US" sz="3000" dirty="0">
                <a:solidFill>
                  <a:schemeClr val="bg1"/>
                </a:solidFill>
              </a:rPr>
              <a:t> a </a:t>
            </a:r>
            <a:r>
              <a:rPr lang="en-US" sz="3000" dirty="0" err="1">
                <a:solidFill>
                  <a:schemeClr val="bg1"/>
                </a:solidFill>
              </a:rPr>
              <a:t>porttitor</a:t>
            </a:r>
            <a:r>
              <a:rPr lang="en-US" sz="3000" dirty="0">
                <a:solidFill>
                  <a:schemeClr val="bg1"/>
                </a:solidFill>
              </a:rPr>
              <a:t> id, </a:t>
            </a:r>
            <a:r>
              <a:rPr lang="en-US" sz="3000" dirty="0" err="1">
                <a:solidFill>
                  <a:schemeClr val="bg1"/>
                </a:solidFill>
              </a:rPr>
              <a:t>mattis</a:t>
            </a:r>
            <a:r>
              <a:rPr lang="en-US" sz="3000" dirty="0">
                <a:solidFill>
                  <a:schemeClr val="bg1"/>
                </a:solidFill>
              </a:rPr>
              <a:t> in </a:t>
            </a:r>
            <a:r>
              <a:rPr lang="en-US" sz="3000" dirty="0" err="1">
                <a:solidFill>
                  <a:schemeClr val="bg1"/>
                </a:solidFill>
              </a:rPr>
              <a:t>velit</a:t>
            </a:r>
            <a:r>
              <a:rPr lang="en-US" sz="3000" dirty="0">
                <a:solidFill>
                  <a:schemeClr val="bg1"/>
                </a:solidFill>
              </a:rPr>
              <a:t>. </a:t>
            </a:r>
            <a:r>
              <a:rPr lang="en-US" sz="3000" dirty="0" err="1">
                <a:solidFill>
                  <a:schemeClr val="bg1"/>
                </a:solidFill>
              </a:rPr>
              <a:t>Aliquam</a:t>
            </a:r>
            <a:r>
              <a:rPr lang="en-US" sz="3000" dirty="0">
                <a:solidFill>
                  <a:schemeClr val="bg1"/>
                </a:solidFill>
              </a:rPr>
              <a:t> </a:t>
            </a:r>
            <a:r>
              <a:rPr lang="en-US" sz="3000" dirty="0" err="1">
                <a:solidFill>
                  <a:schemeClr val="bg1"/>
                </a:solidFill>
              </a:rPr>
              <a:t>vel</a:t>
            </a:r>
            <a:r>
              <a:rPr lang="en-US" sz="3000" dirty="0">
                <a:solidFill>
                  <a:schemeClr val="bg1"/>
                </a:solidFill>
              </a:rPr>
              <a:t> </a:t>
            </a:r>
            <a:r>
              <a:rPr lang="en-US" sz="3000" dirty="0" err="1">
                <a:solidFill>
                  <a:schemeClr val="bg1"/>
                </a:solidFill>
              </a:rPr>
              <a:t>tortor</a:t>
            </a:r>
            <a:r>
              <a:rPr lang="en-US" sz="3000" dirty="0">
                <a:solidFill>
                  <a:schemeClr val="bg1"/>
                </a:solidFill>
              </a:rPr>
              <a:t> quam, ac </a:t>
            </a:r>
            <a:r>
              <a:rPr lang="en-US" sz="3000" dirty="0" err="1">
                <a:solidFill>
                  <a:schemeClr val="bg1"/>
                </a:solidFill>
              </a:rPr>
              <a:t>porttitor</a:t>
            </a:r>
            <a:r>
              <a:rPr lang="en-US" sz="3000" dirty="0">
                <a:solidFill>
                  <a:schemeClr val="bg1"/>
                </a:solidFill>
              </a:rPr>
              <a:t> </a:t>
            </a:r>
            <a:r>
              <a:rPr lang="en-US" sz="3000" dirty="0" err="1">
                <a:solidFill>
                  <a:schemeClr val="bg1"/>
                </a:solidFill>
              </a:rPr>
              <a:t>metus</a:t>
            </a:r>
            <a:r>
              <a:rPr lang="en-US" sz="3000" dirty="0">
                <a:solidFill>
                  <a:schemeClr val="bg1"/>
                </a:solidFill>
              </a:rPr>
              <a:t>. </a:t>
            </a:r>
            <a:r>
              <a:rPr lang="en-US" sz="3000" dirty="0" err="1">
                <a:solidFill>
                  <a:schemeClr val="bg1"/>
                </a:solidFill>
              </a:rPr>
              <a:t>Suspendisse</a:t>
            </a:r>
            <a:r>
              <a:rPr lang="en-US" sz="3000" dirty="0">
                <a:solidFill>
                  <a:schemeClr val="bg1"/>
                </a:solidFill>
              </a:rPr>
              <a:t> et dui diam. </a:t>
            </a:r>
            <a:r>
              <a:rPr lang="en-US" sz="3000" dirty="0" err="1">
                <a:solidFill>
                  <a:schemeClr val="bg1"/>
                </a:solidFill>
              </a:rPr>
              <a:t>Quisque</a:t>
            </a:r>
            <a:r>
              <a:rPr lang="en-US" sz="3000" dirty="0">
                <a:solidFill>
                  <a:schemeClr val="bg1"/>
                </a:solidFill>
              </a:rPr>
              <a:t> </a:t>
            </a:r>
            <a:r>
              <a:rPr lang="en-US" sz="3000" dirty="0" err="1">
                <a:solidFill>
                  <a:schemeClr val="bg1"/>
                </a:solidFill>
              </a:rPr>
              <a:t>posuere</a:t>
            </a:r>
            <a:r>
              <a:rPr lang="en-US" sz="3000" dirty="0">
                <a:solidFill>
                  <a:schemeClr val="bg1"/>
                </a:solidFill>
              </a:rPr>
              <a:t> </a:t>
            </a:r>
            <a:r>
              <a:rPr lang="en-US" sz="3000" dirty="0" err="1">
                <a:solidFill>
                  <a:schemeClr val="bg1"/>
                </a:solidFill>
              </a:rPr>
              <a:t>diam</a:t>
            </a:r>
            <a:r>
              <a:rPr lang="en-US" sz="3000" dirty="0">
                <a:solidFill>
                  <a:schemeClr val="bg1"/>
                </a:solidFill>
              </a:rPr>
              <a:t> </a:t>
            </a:r>
            <a:r>
              <a:rPr lang="en-US" sz="3000" dirty="0" err="1">
                <a:solidFill>
                  <a:schemeClr val="bg1"/>
                </a:solidFill>
              </a:rPr>
              <a:t>hendrerit</a:t>
            </a:r>
            <a:r>
              <a:rPr lang="en-US" sz="3000" dirty="0">
                <a:solidFill>
                  <a:schemeClr val="bg1"/>
                </a:solidFill>
              </a:rPr>
              <a:t> </a:t>
            </a:r>
            <a:r>
              <a:rPr lang="en-US" sz="3000" dirty="0" err="1">
                <a:solidFill>
                  <a:schemeClr val="bg1"/>
                </a:solidFill>
              </a:rPr>
              <a:t>ipsum</a:t>
            </a:r>
            <a:r>
              <a:rPr lang="en-US" sz="3000" dirty="0">
                <a:solidFill>
                  <a:schemeClr val="bg1"/>
                </a:solidFill>
              </a:rPr>
              <a:t> </a:t>
            </a:r>
            <a:r>
              <a:rPr lang="en-US" sz="3000" dirty="0" err="1">
                <a:solidFill>
                  <a:schemeClr val="bg1"/>
                </a:solidFill>
              </a:rPr>
              <a:t>condimentum</a:t>
            </a:r>
            <a:r>
              <a:rPr lang="en-US" sz="3000" dirty="0">
                <a:solidFill>
                  <a:schemeClr val="bg1"/>
                </a:solidFill>
              </a:rPr>
              <a:t> </a:t>
            </a:r>
            <a:r>
              <a:rPr lang="en-US" sz="3000" dirty="0" err="1">
                <a:solidFill>
                  <a:schemeClr val="bg1"/>
                </a:solidFill>
              </a:rPr>
              <a:t>nec</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congue</a:t>
            </a:r>
            <a:r>
              <a:rPr lang="en-US" sz="3000" dirty="0">
                <a:solidFill>
                  <a:schemeClr val="bg1"/>
                </a:solidFill>
              </a:rPr>
              <a:t>. Integer </a:t>
            </a:r>
            <a:r>
              <a:rPr lang="en-US" sz="3000" dirty="0" err="1">
                <a:solidFill>
                  <a:schemeClr val="bg1"/>
                </a:solidFill>
              </a:rPr>
              <a:t>nec</a:t>
            </a:r>
            <a:r>
              <a:rPr lang="en-US" sz="3000" dirty="0">
                <a:solidFill>
                  <a:schemeClr val="bg1"/>
                </a:solidFill>
              </a:rPr>
              <a:t> </a:t>
            </a:r>
            <a:r>
              <a:rPr lang="en-US" sz="3000" dirty="0" err="1">
                <a:solidFill>
                  <a:schemeClr val="bg1"/>
                </a:solidFill>
              </a:rPr>
              <a:t>velit</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nunc</a:t>
            </a:r>
            <a:r>
              <a:rPr lang="en-US" sz="3000" dirty="0">
                <a:solidFill>
                  <a:schemeClr val="bg1"/>
                </a:solidFill>
              </a:rPr>
              <a:t> </a:t>
            </a:r>
            <a:r>
              <a:rPr lang="en-US" sz="3000" dirty="0" err="1">
                <a:solidFill>
                  <a:schemeClr val="bg1"/>
                </a:solidFill>
              </a:rPr>
              <a:t>scelerisque</a:t>
            </a:r>
            <a:r>
              <a:rPr lang="en-US" sz="3000" dirty="0">
                <a:solidFill>
                  <a:schemeClr val="bg1"/>
                </a:solidFill>
              </a:rPr>
              <a:t> </a:t>
            </a:r>
            <a:r>
              <a:rPr lang="en-US" sz="3000" dirty="0" err="1">
                <a:solidFill>
                  <a:schemeClr val="bg1"/>
                </a:solidFill>
              </a:rPr>
              <a:t>eleifend</a:t>
            </a:r>
            <a:r>
              <a:rPr lang="en-US" sz="3000" dirty="0">
                <a:solidFill>
                  <a:schemeClr val="bg1"/>
                </a:solidFill>
              </a:rPr>
              <a:t>. </a:t>
            </a:r>
            <a:r>
              <a:rPr lang="en-US" sz="3000" dirty="0" err="1">
                <a:solidFill>
                  <a:schemeClr val="bg1"/>
                </a:solidFill>
              </a:rPr>
              <a:t>Suspendisse</a:t>
            </a:r>
            <a:r>
              <a:rPr lang="en-US" sz="3000" dirty="0">
                <a:solidFill>
                  <a:schemeClr val="bg1"/>
                </a:solidFill>
              </a:rPr>
              <a:t> </a:t>
            </a:r>
            <a:r>
              <a:rPr lang="en-US" sz="3000" dirty="0" err="1">
                <a:solidFill>
                  <a:schemeClr val="bg1"/>
                </a:solidFill>
              </a:rPr>
              <a:t>potenti</a:t>
            </a:r>
            <a:r>
              <a:rPr lang="en-US" sz="3000" dirty="0">
                <a:solidFill>
                  <a:schemeClr val="bg1"/>
                </a:solidFill>
              </a:rPr>
              <a:t>. Integer </a:t>
            </a:r>
            <a:r>
              <a:rPr lang="en-US" sz="3000" dirty="0" err="1">
                <a:solidFill>
                  <a:schemeClr val="bg1"/>
                </a:solidFill>
              </a:rPr>
              <a:t>rutrum</a:t>
            </a:r>
            <a:r>
              <a:rPr lang="en-US" sz="3000" dirty="0">
                <a:solidFill>
                  <a:schemeClr val="bg1"/>
                </a:solidFill>
              </a:rPr>
              <a:t> </a:t>
            </a:r>
            <a:r>
              <a:rPr lang="en-US" sz="3000" dirty="0" err="1">
                <a:solidFill>
                  <a:schemeClr val="bg1"/>
                </a:solidFill>
              </a:rPr>
              <a:t>faucibus</a:t>
            </a:r>
            <a:r>
              <a:rPr lang="en-US" sz="3000" dirty="0">
                <a:solidFill>
                  <a:schemeClr val="bg1"/>
                </a:solidFill>
              </a:rPr>
              <a:t> </a:t>
            </a:r>
            <a:r>
              <a:rPr lang="en-US" sz="3000" dirty="0" err="1">
                <a:solidFill>
                  <a:schemeClr val="bg1"/>
                </a:solidFill>
              </a:rPr>
              <a:t>justo</a:t>
            </a:r>
            <a:r>
              <a:rPr lang="en-US" sz="3000" dirty="0">
                <a:solidFill>
                  <a:schemeClr val="bg1"/>
                </a:solidFill>
              </a:rPr>
              <a:t>, a semper </a:t>
            </a:r>
            <a:r>
              <a:rPr lang="en-US" sz="3000" dirty="0" err="1">
                <a:solidFill>
                  <a:schemeClr val="bg1"/>
                </a:solidFill>
              </a:rPr>
              <a:t>lectus</a:t>
            </a:r>
            <a:r>
              <a:rPr lang="en-US" sz="3000" dirty="0">
                <a:solidFill>
                  <a:schemeClr val="bg1"/>
                </a:solidFill>
              </a:rPr>
              <a:t> </a:t>
            </a:r>
            <a:r>
              <a:rPr lang="en-US" sz="3000" dirty="0" err="1">
                <a:solidFill>
                  <a:schemeClr val="bg1"/>
                </a:solidFill>
              </a:rPr>
              <a:t>vulputate</a:t>
            </a:r>
            <a:r>
              <a:rPr lang="en-US" sz="3000" dirty="0">
                <a:solidFill>
                  <a:schemeClr val="bg1"/>
                </a:solidFill>
              </a:rPr>
              <a:t> ac. </a:t>
            </a:r>
          </a:p>
          <a:p>
            <a:pPr>
              <a:spcAft>
                <a:spcPts val="1800"/>
              </a:spcAft>
            </a:pPr>
            <a:endParaRPr lang="en-US" sz="3000" dirty="0">
              <a:solidFill>
                <a:schemeClr val="bg1"/>
              </a:solidFill>
            </a:endParaRPr>
          </a:p>
        </p:txBody>
      </p:sp>
      <p:pic>
        <p:nvPicPr>
          <p:cNvPr id="5" name="Picture 4"/>
          <p:cNvPicPr>
            <a:picLocks noChangeAspect="1"/>
          </p:cNvPicPr>
          <p:nvPr/>
        </p:nvPicPr>
        <p:blipFill>
          <a:blip r:embed="rId3"/>
          <a:stretch>
            <a:fillRect/>
          </a:stretch>
        </p:blipFill>
        <p:spPr>
          <a:xfrm>
            <a:off x="22198405" y="18306311"/>
            <a:ext cx="8572500" cy="6429375"/>
          </a:xfrm>
          <a:prstGeom prst="rect">
            <a:avLst/>
          </a:prstGeom>
        </p:spPr>
      </p:pic>
      <p:pic>
        <p:nvPicPr>
          <p:cNvPr id="7" name="Picture 6"/>
          <p:cNvPicPr>
            <a:picLocks noChangeAspect="1"/>
          </p:cNvPicPr>
          <p:nvPr/>
        </p:nvPicPr>
        <p:blipFill>
          <a:blip r:embed="rId4"/>
          <a:stretch>
            <a:fillRect/>
          </a:stretch>
        </p:blipFill>
        <p:spPr>
          <a:xfrm>
            <a:off x="22198405" y="25273016"/>
            <a:ext cx="8572500" cy="6429375"/>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115</TotalTime>
  <Words>951</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Paul Minner</cp:lastModifiedBy>
  <cp:revision>13</cp:revision>
  <dcterms:created xsi:type="dcterms:W3CDTF">2017-03-13T21:26:00Z</dcterms:created>
  <dcterms:modified xsi:type="dcterms:W3CDTF">2017-03-16T21:29:14Z</dcterms:modified>
</cp:coreProperties>
</file>