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81" r:id="rId2"/>
    <p:sldId id="282" r:id="rId3"/>
    <p:sldId id="283" r:id="rId4"/>
    <p:sldId id="284" r:id="rId5"/>
    <p:sldId id="285" r:id="rId6"/>
    <p:sldId id="286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71" r:id="rId17"/>
    <p:sldId id="261" r:id="rId18"/>
    <p:sldId id="264" r:id="rId19"/>
    <p:sldId id="265" r:id="rId20"/>
    <p:sldId id="263" r:id="rId21"/>
    <p:sldId id="266" r:id="rId22"/>
    <p:sldId id="267" r:id="rId23"/>
    <p:sldId id="268" r:id="rId24"/>
    <p:sldId id="269" r:id="rId25"/>
    <p:sldId id="270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2/16/2017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2/16/2017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February 16,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Zachary </a:t>
            </a:r>
            <a:r>
              <a:rPr lang="en-US" altLang="en-US" dirty="0" err="1">
                <a:latin typeface="Cambria" panose="02040503050406030204" pitchFamily="18" charset="0"/>
              </a:rPr>
              <a:t>DeVita</a:t>
            </a:r>
            <a:r>
              <a:rPr lang="en-US" altLang="en-US" dirty="0">
                <a:latin typeface="Cambria" panose="02040503050406030204" pitchFamily="18" charset="0"/>
              </a:rPr>
              <a:t> – My Current Tasks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Creating Edge Detected Images from Video Frames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Using Machine Learning for Object Recognition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Building the Framework that Holds Together Individual Classes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 dirty="0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4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with entire ARLISS group</a:t>
            </a:r>
          </a:p>
          <a:p>
            <a:pPr lvl="1"/>
            <a:r>
              <a:rPr lang="en-US" dirty="0"/>
              <a:t>Discussed other team’s due dates</a:t>
            </a:r>
          </a:p>
          <a:p>
            <a:pPr lvl="1"/>
            <a:r>
              <a:rPr lang="en-US" dirty="0"/>
              <a:t>Learned specific hardware (Raspberry Pi Zero)</a:t>
            </a:r>
          </a:p>
          <a:p>
            <a:pPr lvl="1"/>
            <a:endParaRPr lang="en-US" dirty="0"/>
          </a:p>
          <a:p>
            <a:r>
              <a:rPr lang="en-US" dirty="0"/>
              <a:t>Made significant progress on parachute deployment</a:t>
            </a:r>
          </a:p>
          <a:p>
            <a:endParaRPr lang="en-US" dirty="0"/>
          </a:p>
          <a:p>
            <a:r>
              <a:rPr lang="en-US" dirty="0"/>
              <a:t>Began work on getting unstuck from obstacles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0030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working on modules</a:t>
            </a:r>
          </a:p>
          <a:p>
            <a:endParaRPr lang="en-US" dirty="0"/>
          </a:p>
          <a:p>
            <a:r>
              <a:rPr lang="en-US" dirty="0"/>
              <a:t>Began working on OneNote page</a:t>
            </a:r>
          </a:p>
          <a:p>
            <a:pPr lvl="1"/>
            <a:r>
              <a:rPr lang="en-US" dirty="0"/>
              <a:t>Revised Tech Review and Design Document (Minor)</a:t>
            </a:r>
          </a:p>
          <a:p>
            <a:pPr lvl="2"/>
            <a:r>
              <a:rPr lang="en-US" dirty="0"/>
              <a:t>Changed Technology for finding and touching finish pole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7460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parachute deployment and getting unstuck from obstacles modules.</a:t>
            </a:r>
          </a:p>
          <a:p>
            <a:pPr lvl="1"/>
            <a:r>
              <a:rPr lang="en-US" dirty="0"/>
              <a:t>Simulated GPS by decreasing altitude by constant value after each call</a:t>
            </a:r>
          </a:p>
          <a:p>
            <a:pPr lvl="1"/>
            <a:r>
              <a:rPr lang="en-US" dirty="0"/>
              <a:t>Simulated Camera finding finish pole with a random value</a:t>
            </a:r>
          </a:p>
          <a:p>
            <a:pPr lvl="1"/>
            <a:endParaRPr lang="en-US" dirty="0"/>
          </a:p>
          <a:p>
            <a:r>
              <a:rPr lang="en-US" dirty="0"/>
              <a:t>Later, will need to test with actual hardware.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5857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the find/touch the finish pole module.</a:t>
            </a:r>
          </a:p>
          <a:p>
            <a:pPr lvl="1"/>
            <a:r>
              <a:rPr lang="en-US" dirty="0"/>
              <a:t>All of my code is complete for alpha</a:t>
            </a:r>
          </a:p>
          <a:p>
            <a:pPr lvl="1"/>
            <a:endParaRPr lang="en-US" dirty="0"/>
          </a:p>
          <a:p>
            <a:r>
              <a:rPr lang="en-US" dirty="0"/>
              <a:t>Worked on writing progress report and presentation</a:t>
            </a:r>
          </a:p>
          <a:p>
            <a:endParaRPr lang="en-US" dirty="0"/>
          </a:p>
          <a:p>
            <a:r>
              <a:rPr lang="en-US" dirty="0"/>
              <a:t>Should easily finish by Friday deadline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9483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working simulations for my three modules</a:t>
            </a:r>
          </a:p>
          <a:p>
            <a:pPr lvl="1"/>
            <a:r>
              <a:rPr lang="en-US" dirty="0"/>
              <a:t>Will need to be tested later more thoroughly (With actual hardware)</a:t>
            </a:r>
          </a:p>
          <a:p>
            <a:pPr lvl="1"/>
            <a:endParaRPr lang="en-US" dirty="0"/>
          </a:p>
          <a:p>
            <a:r>
              <a:rPr lang="en-US" dirty="0"/>
              <a:t>By beta, all modules need to be combined to create one program, and program needs to run on real hardware.</a:t>
            </a:r>
          </a:p>
          <a:p>
            <a:endParaRPr lang="en-US" dirty="0"/>
          </a:p>
          <a:p>
            <a:r>
              <a:rPr lang="en-US" dirty="0"/>
              <a:t>Next term, individual modules need to be refined based on testing using the real hardware.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0060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Parachute Deployment</a:t>
            </a:r>
          </a:p>
          <a:p>
            <a:endParaRPr lang="en-US" dirty="0"/>
          </a:p>
          <a:p>
            <a:r>
              <a:rPr lang="en-US" dirty="0"/>
              <a:t>Getting Unstuck from Obstacles</a:t>
            </a:r>
          </a:p>
          <a:p>
            <a:endParaRPr lang="en-US" dirty="0"/>
          </a:p>
          <a:p>
            <a:r>
              <a:rPr lang="en-US" dirty="0"/>
              <a:t>Finding/Touching the Finish Pole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052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Steven Silvers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had fallen ill the day before this was to be recorded, and was only able to complete one take before his voice gave out.</a:t>
            </a:r>
          </a:p>
        </p:txBody>
      </p:sp>
    </p:spTree>
    <p:extLst>
      <p:ext uri="{BB962C8B-B14F-4D97-AF65-F5344CB8AC3E}">
        <p14:creationId xmlns:p14="http://schemas.microsoft.com/office/powerpoint/2010/main" val="20284731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1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Winter Break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TA Meeting time set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ARLISS Team meeting time undecided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2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TA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Set what Alpha version would look like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Need to make simulators for testing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7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First ARLISS Team meeting of the term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Control board set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Wheel system under development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Continued progress on alpha release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7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1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Wrote Program During Break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Converted 24-bit .bmp image to 2-dimensional array of binary values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Zeros indicate terrain is safe to traverse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Program Ended up Not being Used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Confusion and Disarray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Hadn’t Met with Team Yet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9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Client was present at team meeting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Change to obstacle avoidance module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Change won’t be applied until after alpha release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3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Continued work on obstacle avoidance module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Edits made to tech review and design document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6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Write progress report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Short team meeting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Rover frame broke during testing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16,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9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Raspberry Pi Zero</a:t>
            </a:r>
          </a:p>
          <a:p>
            <a:r>
              <a:rPr lang="en-US" dirty="0"/>
              <a:t>Meets size constraints </a:t>
            </a:r>
          </a:p>
          <a:p>
            <a:r>
              <a:rPr lang="en-US" dirty="0"/>
              <a:t>Still powerful enough to run our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1767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and built by ME team</a:t>
            </a:r>
          </a:p>
          <a:p>
            <a:r>
              <a:rPr lang="en-US" dirty="0"/>
              <a:t>Three wheel caterpillar track</a:t>
            </a:r>
          </a:p>
          <a:p>
            <a:r>
              <a:rPr lang="en-US" dirty="0"/>
              <a:t>Hasn’t been built yet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230" t="-34132" r="5009" b="-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0904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Zach’s image conversion as input</a:t>
            </a:r>
          </a:p>
          <a:p>
            <a:r>
              <a:rPr lang="en-US" dirty="0"/>
              <a:t>Split into three “lanes”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3855" t="-1469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Avoidance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16,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50689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dirty="0" err="1">
                <a:latin typeface="Cambria" panose="02040503050406030204" pitchFamily="18" charset="0"/>
              </a:rPr>
              <a:t>Zhaolong</a:t>
            </a:r>
            <a:r>
              <a:rPr lang="en-US" altLang="en-US" dirty="0">
                <a:latin typeface="Cambria" panose="02040503050406030204" pitchFamily="18" charset="0"/>
              </a:rPr>
              <a:t> Wu Winter Term</a:t>
            </a:r>
            <a:br>
              <a:rPr lang="en-US" altLang="en-US" dirty="0">
                <a:latin typeface="Cambria" panose="02040503050406030204" pitchFamily="18" charset="0"/>
              </a:rPr>
            </a:b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err="1">
                <a:latin typeface="Calibri" panose="020F0502020204030204" pitchFamily="34" charset="0"/>
              </a:rPr>
              <a:t>CanSat's</a:t>
            </a:r>
            <a:r>
              <a:rPr lang="en-US" altLang="en-US" dirty="0">
                <a:latin typeface="Calibri" panose="020F0502020204030204" pitchFamily="34" charset="0"/>
              </a:rPr>
              <a:t> navigation system design.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Let rover go to the target pole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Payload fairing protocol development.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Parachute </a:t>
            </a:r>
            <a:r>
              <a:rPr lang="en-US" altLang="zh-CN" dirty="0">
                <a:latin typeface="Calibri" panose="020F0502020204030204" pitchFamily="34" charset="0"/>
              </a:rPr>
              <a:t>d</a:t>
            </a:r>
            <a:r>
              <a:rPr lang="en-US" altLang="en-US" dirty="0">
                <a:latin typeface="Calibri" panose="020F0502020204030204" pitchFamily="34" charset="0"/>
              </a:rPr>
              <a:t>etachment, get rover out of the fairing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Getting </a:t>
            </a:r>
            <a:r>
              <a:rPr lang="en-US" altLang="en-US" dirty="0" err="1">
                <a:latin typeface="Calibri" panose="020F0502020204030204" pitchFamily="34" charset="0"/>
              </a:rPr>
              <a:t>CanSat</a:t>
            </a:r>
            <a:r>
              <a:rPr lang="en-US" altLang="en-US" dirty="0">
                <a:latin typeface="Calibri" panose="020F0502020204030204" pitchFamily="34" charset="0"/>
              </a:rPr>
              <a:t> unstuck if its fell sideways.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Rescue rover.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52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1: 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Class meeting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Officially start of implementation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Set the meeting with TA at every Tuesday 1:45-2:00 pm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Research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Calibri" panose="020F0502020204030204" pitchFamily="34" charset="0"/>
              </a:rPr>
              <a:t>Haversine</a:t>
            </a:r>
            <a:r>
              <a:rPr lang="en-US" altLang="en-US" dirty="0">
                <a:latin typeface="Calibri" panose="020F0502020204030204" pitchFamily="34" charset="0"/>
              </a:rPr>
              <a:t> formula</a:t>
            </a:r>
          </a:p>
          <a:p>
            <a:pPr marL="228600" lvl="1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It determines distance between two points on earth by have their longitudes and latitudes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08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2: 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Meeting with the TA first time of the term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Layout the structure of the term, alpha release.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Simulation </a:t>
            </a:r>
            <a:r>
              <a:rPr lang="en-US" altLang="en-US" dirty="0" err="1">
                <a:latin typeface="Calibri" panose="020F0502020204030204" pitchFamily="34" charset="0"/>
              </a:rPr>
              <a:t>protocals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93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3: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Group meeting every Tuesday at 6pm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First Group meeting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	Check every team’s status, team’s need.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At the end of week 6 ME team should have a prototype be ready to test.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Split up work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        Start of implementation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28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0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2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Mentor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Prototype Due Date at End of 6</a:t>
            </a:r>
            <a:r>
              <a:rPr lang="en-US" altLang="en-US" baseline="30000" dirty="0">
                <a:latin typeface="Calibri" panose="020F0502020204030204" pitchFamily="34" charset="0"/>
              </a:rPr>
              <a:t>th</a:t>
            </a:r>
            <a:r>
              <a:rPr lang="en-US" altLang="en-US" dirty="0">
                <a:latin typeface="Calibri" panose="020F0502020204030204" pitchFamily="34" charset="0"/>
              </a:rPr>
              <a:t> Week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Still No Meeting with Collaborating Engineers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Still Don’t Know what Hardware is being Used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30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4: 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Navigation Script 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Obstacle </a:t>
            </a:r>
            <a:r>
              <a:rPr lang="en-US" altLang="en-US" dirty="0" err="1">
                <a:latin typeface="Calibri" panose="020F0502020204030204" pitchFamily="34" charset="0"/>
              </a:rPr>
              <a:t>Aviodence</a:t>
            </a:r>
            <a:r>
              <a:rPr lang="en-US" altLang="en-US" dirty="0">
                <a:latin typeface="Calibri" panose="020F0502020204030204" pitchFamily="34" charset="0"/>
              </a:rPr>
              <a:t> Pseudo Code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 err="1">
                <a:latin typeface="Calibri" panose="020F0502020204030204" pitchFamily="34" charset="0"/>
              </a:rPr>
              <a:t>Onenote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29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78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5: 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Revising design document and tech review.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Changed payload fairing method to wrapping method per mechanical team’s request.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Changed rescue method to use mechanical arm per mechanical team’s request.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More testing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30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99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6: 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More testing of the navigation system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Need the hardware from ECE team to do real time testing.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28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Demo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https://lh4.googleusercontent.com/dB27cuB0Q93UPoNz3te-hYjC6Z9fSyMqi9Jvcelx8ZTHfLE-3h7esJ7cizELbZWJIf2WHxXcSr31hYkHlGek4oz1NPXhkiPbQPMeidQpOjT9XavImIOZAn4Il09OxvIXDp2TB-E95A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386041"/>
            <a:ext cx="3126367" cy="22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2400" kern="1200">
                <a:solidFill>
                  <a:srgbClr val="595959"/>
                </a:solidFill>
                <a:latin typeface="Calibri"/>
                <a:ea typeface="MS PGothic" panose="020B0600070205080204" pitchFamily="34" charset="-128"/>
                <a:cs typeface="Calibri"/>
              </a:defRPr>
            </a:lvl1pPr>
            <a:lvl2pPr marL="457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2000" kern="1200">
                <a:solidFill>
                  <a:srgbClr val="595959"/>
                </a:solidFill>
                <a:latin typeface="Calibri"/>
                <a:ea typeface="MS PGothic" panose="020B0600070205080204" pitchFamily="34" charset="-128"/>
                <a:cs typeface="Calibri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kern="1200">
                <a:solidFill>
                  <a:srgbClr val="595959"/>
                </a:solidFill>
                <a:latin typeface="Calibri"/>
                <a:ea typeface="MS PGothic" panose="020B0600070205080204" pitchFamily="34" charset="-128"/>
                <a:cs typeface="Calibri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kern="1200">
                <a:solidFill>
                  <a:srgbClr val="595959"/>
                </a:solidFill>
                <a:latin typeface="Calibri"/>
                <a:ea typeface="MS PGothic" panose="020B0600070205080204" pitchFamily="34" charset="-128"/>
                <a:cs typeface="Calibri"/>
              </a:defRPr>
            </a:lvl4pPr>
            <a:lvl5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en-US" kern="1200">
                <a:solidFill>
                  <a:srgbClr val="595959"/>
                </a:solidFill>
                <a:latin typeface="Calibri"/>
                <a:ea typeface="MS PGothic" panose="020B0600070205080204" pitchFamily="34" charset="-128"/>
                <a:cs typeface="Calibri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buFontTx/>
              <a:buChar char="•"/>
            </a:pPr>
            <a:r>
              <a:rPr lang="en-US" altLang="en-US" dirty="0" err="1">
                <a:latin typeface="Calibri" panose="020F0502020204030204" pitchFamily="34" charset="0"/>
              </a:rPr>
              <a:t>Navi</a:t>
            </a:r>
            <a:endParaRPr lang="en-US" altLang="en-US" dirty="0">
              <a:latin typeface="Calibri" panose="020F0502020204030204" pitchFamily="34" charset="0"/>
            </a:endParaRPr>
          </a:p>
          <a:p>
            <a:pPr defTabSz="914400"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 defTabSz="914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Payload fairing</a:t>
            </a:r>
          </a:p>
        </p:txBody>
      </p:sp>
    </p:spTree>
    <p:extLst>
      <p:ext uri="{BB962C8B-B14F-4D97-AF65-F5344CB8AC3E}">
        <p14:creationId xmlns:p14="http://schemas.microsoft.com/office/powerpoint/2010/main" val="2529725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integration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853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Extended Team!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Decided on a Microcontroller!!!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We know our Processor Speed!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C++ is Now an Option!!!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Began Writing Software for Edge Detection System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Uses a Combination of… 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Grayscale, Blurring, Threshing, &amp; Canny Filters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4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Team Meeting with Client Present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Determined the Remainder of Hardware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Chose Camera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Memory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Capstone Lecture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Described Middle of Term Progress Report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Described Alpha Prototype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Contacted Bill Smart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5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Capstone Lecture Again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Assigned Middle of Term Progress Report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Assigned 30 minute Presentation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Update Documents from Fall Term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Publish Documents on OneNote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Bill Smart’s Grad Students Help with Object Recognition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Machine Learning Research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February 17,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Minner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start of this term, I had the implementation of my modules planned, but not written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Parachute Deployment</a:t>
            </a:r>
          </a:p>
          <a:p>
            <a:pPr lvl="1"/>
            <a:r>
              <a:rPr lang="en-US" dirty="0"/>
              <a:t>Deploy the parachute at the target altitude.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Getting Unstuck from Obstacles</a:t>
            </a:r>
          </a:p>
          <a:p>
            <a:pPr lvl="1"/>
            <a:r>
              <a:rPr lang="en-US" dirty="0"/>
              <a:t>Back up in different directions.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Finding/Touching the Finish Pole</a:t>
            </a:r>
          </a:p>
          <a:p>
            <a:pPr lvl="1"/>
            <a:r>
              <a:rPr lang="en-US" dirty="0"/>
              <a:t>Instruct rover which direction to move to hit the pole.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256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Scheduled weekly meetings with 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Researched hardware components I use</a:t>
            </a:r>
          </a:p>
          <a:p>
            <a:pPr lvl="1"/>
            <a:r>
              <a:rPr lang="en-US" dirty="0"/>
              <a:t>GPS – Altitude Sensor</a:t>
            </a:r>
          </a:p>
          <a:p>
            <a:pPr lvl="2"/>
            <a:r>
              <a:rPr lang="en-US" dirty="0"/>
              <a:t>1.5 times less accurate than horizontal coordinates</a:t>
            </a:r>
          </a:p>
          <a:p>
            <a:pPr lvl="2"/>
            <a:endParaRPr lang="en-US" dirty="0"/>
          </a:p>
          <a:p>
            <a:r>
              <a:rPr lang="en-US" dirty="0"/>
              <a:t>Thought about how to simulate hardware components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Camera object detection module (Written by other team member)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9954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accomplished</a:t>
            </a:r>
          </a:p>
          <a:p>
            <a:endParaRPr lang="en-US" dirty="0"/>
          </a:p>
          <a:p>
            <a:r>
              <a:rPr lang="en-US" dirty="0"/>
              <a:t>Planned what needed to be completed for alpha build</a:t>
            </a:r>
          </a:p>
          <a:p>
            <a:pPr lvl="1"/>
            <a:r>
              <a:rPr lang="en-US" dirty="0"/>
              <a:t>Simulate each module.</a:t>
            </a:r>
          </a:p>
          <a:p>
            <a:pPr lvl="2"/>
            <a:r>
              <a:rPr lang="en-US" dirty="0"/>
              <a:t>Simulating some portions, like the object detection, was difficult.</a:t>
            </a:r>
          </a:p>
          <a:p>
            <a:pPr lvl="2"/>
            <a:endParaRPr lang="en-US" dirty="0"/>
          </a:p>
          <a:p>
            <a:r>
              <a:rPr lang="en-US" dirty="0"/>
              <a:t>ARLISS Group meetings planned for Tuesdays 6:00 PM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17,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8847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1686</TotalTime>
  <Words>993</Words>
  <Application>Microsoft Office PowerPoint</Application>
  <PresentationFormat>On-screen Show (4:3)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Zachary DeVita – My Current Tasks</vt:lpstr>
      <vt:lpstr>Week 1</vt:lpstr>
      <vt:lpstr>Week 2</vt:lpstr>
      <vt:lpstr>Week 3</vt:lpstr>
      <vt:lpstr>Week 4</vt:lpstr>
      <vt:lpstr>Week 5</vt:lpstr>
      <vt:lpstr>Paul Minner</vt:lpstr>
      <vt:lpstr>Week 1</vt:lpstr>
      <vt:lpstr>Week 2</vt:lpstr>
      <vt:lpstr>Week 3</vt:lpstr>
      <vt:lpstr>Week 4</vt:lpstr>
      <vt:lpstr>Week 5</vt:lpstr>
      <vt:lpstr>Week 6</vt:lpstr>
      <vt:lpstr>Recap/Future</vt:lpstr>
      <vt:lpstr>Demo</vt:lpstr>
      <vt:lpstr>Steven Silvers</vt:lpstr>
      <vt:lpstr>Week 1</vt:lpstr>
      <vt:lpstr>Week 2</vt:lpstr>
      <vt:lpstr>Week 3</vt:lpstr>
      <vt:lpstr>Week 4</vt:lpstr>
      <vt:lpstr>Week 5</vt:lpstr>
      <vt:lpstr>Week 6</vt:lpstr>
      <vt:lpstr>Control Board</vt:lpstr>
      <vt:lpstr>Wheel System</vt:lpstr>
      <vt:lpstr>Obstacle Avoidance</vt:lpstr>
      <vt:lpstr>Zhaolong Wu Winter Term </vt:lpstr>
      <vt:lpstr>Week 1: </vt:lpstr>
      <vt:lpstr>Week 2: </vt:lpstr>
      <vt:lpstr>Week 3:</vt:lpstr>
      <vt:lpstr>Week 4: </vt:lpstr>
      <vt:lpstr>Week 5: </vt:lpstr>
      <vt:lpstr>Week 6: </vt:lpstr>
      <vt:lpstr>Demo</vt:lpstr>
      <vt:lpstr>Future of the 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Steven</cp:lastModifiedBy>
  <cp:revision>14</cp:revision>
  <dcterms:created xsi:type="dcterms:W3CDTF">2016-12-03T21:57:20Z</dcterms:created>
  <dcterms:modified xsi:type="dcterms:W3CDTF">2017-02-17T22:23:06Z</dcterms:modified>
</cp:coreProperties>
</file>