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8" d="100"/>
          <a:sy n="18" d="100"/>
        </p:scale>
        <p:origin x="1805" y="12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An international effort to build and test prototype satellites</a:t>
            </a:r>
          </a:p>
        </p:txBody>
      </p:sp>
      <p:sp>
        <p:nvSpPr>
          <p:cNvPr id="13" name="TextBox 12"/>
          <p:cNvSpPr txBox="1"/>
          <p:nvPr/>
        </p:nvSpPr>
        <p:spPr>
          <a:xfrm>
            <a:off x="12469125" y="9927771"/>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t>
            </a:r>
            <a:r>
              <a:rPr lang="en-US" sz="3000"/>
              <a:t>are found.</a:t>
            </a: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Imaging</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pic>
        <p:nvPicPr>
          <p:cNvPr id="4" name="Picture 3"/>
          <p:cNvPicPr>
            <a:picLocks noChangeAspect="1"/>
          </p:cNvPicPr>
          <p:nvPr/>
        </p:nvPicPr>
        <p:blipFill>
          <a:blip r:embed="rId5"/>
          <a:stretch>
            <a:fillRect/>
          </a:stretch>
        </p:blipFill>
        <p:spPr>
          <a:xfrm>
            <a:off x="1453402" y="24844391"/>
            <a:ext cx="9144000" cy="6858000"/>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152</TotalTime>
  <Words>925</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Simon Wu</cp:lastModifiedBy>
  <cp:revision>19</cp:revision>
  <dcterms:created xsi:type="dcterms:W3CDTF">2017-03-13T21:26:00Z</dcterms:created>
  <dcterms:modified xsi:type="dcterms:W3CDTF">2017-03-17T22:36:51Z</dcterms:modified>
</cp:coreProperties>
</file>