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5/14/2017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0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5/14/2017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67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5D72-E424-486B-B9E3-F35055E9BD82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– Paul Minner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Break</a:t>
            </a:r>
          </a:p>
          <a:p>
            <a:pPr lvl="1"/>
            <a:r>
              <a:rPr lang="en-US" dirty="0"/>
              <a:t>Sped up obstacle avoidance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Integrated ECE Device Controller Code</a:t>
            </a:r>
          </a:p>
          <a:p>
            <a:pPr lvl="1"/>
            <a:r>
              <a:rPr lang="en-US" dirty="0"/>
              <a:t>Created two compilation options, test and final.</a:t>
            </a:r>
          </a:p>
          <a:p>
            <a:pPr lvl="1"/>
            <a:r>
              <a:rPr lang="en-US" dirty="0"/>
              <a:t>Unable to extensively test.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Re-Organized Repo and Improved ReadMe</a:t>
            </a:r>
          </a:p>
          <a:p>
            <a:pPr lvl="1"/>
            <a:r>
              <a:rPr lang="en-US" dirty="0"/>
              <a:t>Added compilation instructions.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883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2333</TotalTime>
  <Words>44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Current Progress – Paul Minner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Paul Minner</cp:lastModifiedBy>
  <cp:revision>38</cp:revision>
  <dcterms:created xsi:type="dcterms:W3CDTF">2016-12-03T21:57:20Z</dcterms:created>
  <dcterms:modified xsi:type="dcterms:W3CDTF">2017-05-14T12:28:40Z</dcterms:modified>
</cp:coreProperties>
</file>