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88" userDrawn="1">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88"/>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4/26/2017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0571" y="2628207"/>
            <a:ext cx="8613090" cy="1397001"/>
          </a:xfrm>
          <a:prstGeom prst="rect">
            <a:avLst/>
          </a:prstGeom>
          <a:ln w="228600" cap="sq" cmpd="thickThin">
            <a:solidFill>
              <a:srgbClr val="000000"/>
            </a:solidFill>
            <a:prstDash val="solid"/>
            <a:miter lim="800000"/>
          </a:ln>
          <a:effectLst>
            <a:innerShdw blurRad="76200">
              <a:srgbClr val="000000"/>
            </a:innerShdw>
          </a:effectLst>
        </p:spPr>
      </p:pic>
      <p:sp>
        <p:nvSpPr>
          <p:cNvPr id="2" name="Title 1"/>
          <p:cNvSpPr>
            <a:spLocks noGrp="1"/>
          </p:cNvSpPr>
          <p:nvPr>
            <p:ph type="ctrTitle" idx="4294967295"/>
          </p:nvPr>
        </p:nvSpPr>
        <p:spPr>
          <a:xfrm>
            <a:off x="12469125" y="2153517"/>
            <a:ext cx="18951755" cy="1313583"/>
          </a:xfrm>
        </p:spPr>
        <p:txBody>
          <a:bodyPr lIns="0" tIns="0" rIns="0" bIns="0" anchor="t">
            <a:noAutofit/>
          </a:bodyPr>
          <a:lstStyle/>
          <a:p>
            <a:pPr algn="l"/>
            <a:r>
              <a:rPr lang="en-US" sz="8000" b="1" cap="all" dirty="0"/>
              <a:t>The ARLISS project</a:t>
            </a:r>
            <a:br>
              <a:rPr lang="en-US" sz="8000" b="1" cap="all" dirty="0"/>
            </a:br>
            <a:endParaRPr lang="en-US" sz="8000" b="1" cap="all" dirty="0"/>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being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925058"/>
            <a:ext cx="9222475" cy="26738657"/>
          </a:xfrm>
          <a:prstGeom prst="rect">
            <a:avLst/>
          </a:prstGeom>
          <a:noFill/>
        </p:spPr>
        <p:txBody>
          <a:bodyPr wrap="square" rtlCol="0" anchor="t" anchorCtr="0">
            <a:noAutofit/>
          </a:bodyPr>
          <a:lstStyle/>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260958" y="4925058"/>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301262" y="4925058"/>
            <a:ext cx="8612492" cy="27517092"/>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and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are in the path of our rover.</a:t>
            </a:r>
          </a:p>
          <a:p>
            <a:pPr>
              <a:spcAft>
                <a:spcPts val="1800"/>
              </a:spcAft>
            </a:pPr>
            <a:endParaRPr lang="en-US" sz="3000" dirty="0"/>
          </a:p>
          <a:p>
            <a:pPr>
              <a:spcAft>
                <a:spcPts val="1800"/>
              </a:spcAft>
            </a:pPr>
            <a:r>
              <a:rPr lang="en-US" sz="3600" b="1" dirty="0">
                <a:solidFill>
                  <a:srgbClr val="5D87A1"/>
                </a:solidFill>
              </a:rPr>
              <a:t>Implementation</a:t>
            </a:r>
          </a:p>
          <a:p>
            <a:r>
              <a:rPr lang="en-US" sz="3000" dirty="0"/>
              <a:t>We have implemented the following tasks:</a:t>
            </a:r>
          </a:p>
          <a:p>
            <a:pPr marL="514350" indent="-514350">
              <a:buFont typeface="Arial" panose="020B0604020202020204" pitchFamily="34" charset="0"/>
              <a:buChar char="•"/>
            </a:pPr>
            <a:r>
              <a:rPr lang="en-US" sz="3000" dirty="0"/>
              <a:t>Parachute Deployment</a:t>
            </a:r>
          </a:p>
          <a:p>
            <a:pPr marL="514350" indent="-514350">
              <a:buFont typeface="Arial" panose="020B0604020202020204" pitchFamily="34" charset="0"/>
              <a:buChar char="•"/>
            </a:pPr>
            <a:r>
              <a:rPr lang="en-US" sz="3000" dirty="0"/>
              <a:t>GPS Navigation</a:t>
            </a:r>
          </a:p>
          <a:p>
            <a:pPr marL="514350" indent="-514350">
              <a:buFont typeface="Arial" panose="020B0604020202020204" pitchFamily="34" charset="0"/>
              <a:buChar char="•"/>
            </a:pPr>
            <a:r>
              <a:rPr lang="en-US" sz="3000" dirty="0"/>
              <a:t>Obstacle Avoidance </a:t>
            </a:r>
          </a:p>
          <a:p>
            <a:pPr marL="514350" indent="-514350">
              <a:buFont typeface="Arial" panose="020B0604020202020204" pitchFamily="34" charset="0"/>
              <a:buChar char="•"/>
            </a:pPr>
            <a:r>
              <a:rPr lang="en-US" sz="3000" dirty="0"/>
              <a:t>Getting Unstuck From Obstacles</a:t>
            </a:r>
          </a:p>
          <a:p>
            <a:pPr marL="514350" indent="-514350">
              <a:buFont typeface="Arial" panose="020B0604020202020204" pitchFamily="34" charset="0"/>
              <a:buChar char="•"/>
            </a:pPr>
            <a:r>
              <a:rPr lang="en-US" sz="3000" dirty="0"/>
              <a:t>Hitting the Finish Pole </a:t>
            </a:r>
          </a:p>
          <a:p>
            <a:endParaRPr lang="en-US" sz="3000" dirty="0"/>
          </a:p>
          <a:p>
            <a:pPr>
              <a:spcAft>
                <a:spcPts val="1800"/>
              </a:spcAft>
            </a:pPr>
            <a:r>
              <a:rPr lang="en-US" sz="3000" dirty="0"/>
              <a:t>In addition, many tasks were implemented utilizing the onboard camera, which we had to create obstacle detection software for</a:t>
            </a:r>
          </a:p>
          <a:p>
            <a:pPr>
              <a:spcAft>
                <a:spcPts val="1800"/>
              </a:spcAft>
            </a:pPr>
            <a:endParaRPr lang="en-US" sz="3000" dirty="0"/>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p>
          <a:p>
            <a:pPr>
              <a:spcAft>
                <a:spcPts val="1800"/>
              </a:spcAft>
            </a:pPr>
            <a:endParaRPr lang="en-US" sz="3000" dirty="0"/>
          </a:p>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endParaRPr lang="en-US" sz="3000" b="1" dirty="0">
              <a:solidFill>
                <a:srgbClr val="5D87A1"/>
              </a:solidFill>
            </a:endParaRPr>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 To find out more about AIAA, follow the QR code or visit http://groups.engr.oregonstate.edu/aiaa/home</a:t>
            </a:r>
          </a:p>
        </p:txBody>
      </p:sp>
      <p:pic>
        <p:nvPicPr>
          <p:cNvPr id="8" name="Picture 7"/>
          <p:cNvPicPr>
            <a:picLocks noChangeAspect="1"/>
          </p:cNvPicPr>
          <p:nvPr/>
        </p:nvPicPr>
        <p:blipFill>
          <a:blip r:embed="rId4"/>
          <a:stretch>
            <a:fillRect/>
          </a:stretch>
        </p:blipFill>
        <p:spPr>
          <a:xfrm>
            <a:off x="22386064" y="15832531"/>
            <a:ext cx="9097369" cy="6823026"/>
          </a:xfrm>
          <a:prstGeom prst="rect">
            <a:avLst/>
          </a:prstGeom>
        </p:spPr>
      </p:pic>
      <p:pic>
        <p:nvPicPr>
          <p:cNvPr id="12" name="Picture 11"/>
          <p:cNvPicPr>
            <a:picLocks noChangeAspect="1"/>
          </p:cNvPicPr>
          <p:nvPr/>
        </p:nvPicPr>
        <p:blipFill>
          <a:blip r:embed="rId5"/>
          <a:stretch>
            <a:fillRect/>
          </a:stretch>
        </p:blipFill>
        <p:spPr>
          <a:xfrm>
            <a:off x="12460433" y="18076000"/>
            <a:ext cx="8044354" cy="4579557"/>
          </a:xfrm>
          <a:prstGeom prst="rect">
            <a:avLst/>
          </a:prstGeom>
        </p:spPr>
      </p:pic>
      <p:pic>
        <p:nvPicPr>
          <p:cNvPr id="6" name="Picture 5"/>
          <p:cNvPicPr>
            <a:picLocks noChangeAspect="1"/>
          </p:cNvPicPr>
          <p:nvPr/>
        </p:nvPicPr>
        <p:blipFill>
          <a:blip r:embed="rId6"/>
          <a:stretch>
            <a:fillRect/>
          </a:stretch>
        </p:blipFill>
        <p:spPr>
          <a:xfrm>
            <a:off x="37202861" y="24714737"/>
            <a:ext cx="2408097" cy="2408097"/>
          </a:xfrm>
          <a:prstGeom prst="rect">
            <a:avLst/>
          </a:prstGeom>
        </p:spPr>
      </p:pic>
      <p:pic>
        <p:nvPicPr>
          <p:cNvPr id="7" name="Picture 6"/>
          <p:cNvPicPr>
            <a:picLocks noChangeAspect="1"/>
          </p:cNvPicPr>
          <p:nvPr/>
        </p:nvPicPr>
        <p:blipFill>
          <a:blip r:embed="rId7"/>
          <a:stretch>
            <a:fillRect/>
          </a:stretch>
        </p:blipFill>
        <p:spPr>
          <a:xfrm>
            <a:off x="34493201" y="6761977"/>
            <a:ext cx="7827420" cy="4732219"/>
          </a:xfrm>
          <a:prstGeom prst="rect">
            <a:avLst/>
          </a:prstGeom>
        </p:spPr>
      </p:pic>
      <p:sp>
        <p:nvSpPr>
          <p:cNvPr id="18" name="Subtitle 2"/>
          <p:cNvSpPr txBox="1">
            <a:spLocks/>
          </p:cNvSpPr>
          <p:nvPr/>
        </p:nvSpPr>
        <p:spPr>
          <a:xfrm>
            <a:off x="12469125" y="3467100"/>
            <a:ext cx="18468075" cy="79974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4000" dirty="0">
                <a:solidFill>
                  <a:srgbClr val="F37321"/>
                </a:solidFill>
              </a:rPr>
              <a:t>Autonomously navigate to a target destination while using obstacle avoidance. </a:t>
            </a:r>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364</TotalTime>
  <Words>1090</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44</cp:revision>
  <dcterms:created xsi:type="dcterms:W3CDTF">2017-03-13T21:26:00Z</dcterms:created>
  <dcterms:modified xsi:type="dcterms:W3CDTF">2017-04-27T00:01:06Z</dcterms:modified>
</cp:coreProperties>
</file>