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collaborative international effort to build and test prototype satellites</a:t>
            </a:r>
          </a:p>
        </p:txBody>
      </p:sp>
      <p:sp>
        <p:nvSpPr>
          <p:cNvPr id="13" name="TextBox 12"/>
          <p:cNvSpPr txBox="1"/>
          <p:nvPr/>
        </p:nvSpPr>
        <p:spPr>
          <a:xfrm>
            <a:off x="12469125" y="9927771"/>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ipsum </a:t>
            </a:r>
            <a:r>
              <a:rPr lang="en-US" sz="3000" dirty="0" err="1"/>
              <a:t>eu</a:t>
            </a:r>
            <a:r>
              <a:rPr lang="en-US" sz="3000" dirty="0"/>
              <a:t> </a:t>
            </a:r>
            <a:r>
              <a:rPr lang="en-US" sz="3000" dirty="0" err="1"/>
              <a:t>justo</a:t>
            </a:r>
            <a:r>
              <a:rPr lang="en-US" sz="3000" dirty="0"/>
              <a:t> </a:t>
            </a:r>
            <a:r>
              <a:rPr lang="en-US" sz="3000" dirty="0" err="1"/>
              <a:t>aliquamleo</a:t>
            </a:r>
            <a:r>
              <a:rPr lang="en-US" sz="3000" dirty="0"/>
              <a:t>, </a:t>
            </a:r>
            <a:r>
              <a:rPr lang="en-US" sz="3000" dirty="0" err="1"/>
              <a:t>vel</a:t>
            </a:r>
            <a:r>
              <a:rPr lang="en-US" sz="3000" dirty="0"/>
              <a:t> cursus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convallis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a:t>
            </a:r>
            <a:r>
              <a:rPr lang="en-US" sz="3000" dirty="0" err="1"/>
              <a:t>quam</a:t>
            </a:r>
            <a:r>
              <a:rPr lang="en-US" sz="3000" dirty="0"/>
              <a:t> </a:t>
            </a:r>
            <a:r>
              <a:rPr lang="en-US" sz="3000" dirty="0" err="1"/>
              <a:t>tellus</a:t>
            </a:r>
            <a:r>
              <a:rPr lang="en-US" sz="3000" dirty="0"/>
              <a:t>, </a:t>
            </a:r>
            <a:r>
              <a:rPr lang="en-US" sz="3000" dirty="0" err="1"/>
              <a:t>fringilla</a:t>
            </a:r>
            <a:r>
              <a:rPr lang="en-US" sz="3000" dirty="0"/>
              <a:t> </a:t>
            </a:r>
            <a:r>
              <a:rPr lang="en-US" sz="3000" dirty="0" err="1"/>
              <a:t>vel</a:t>
            </a:r>
            <a:r>
              <a:rPr lang="en-US" sz="3000" dirty="0"/>
              <a:t> gravida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Obstacle Detection Software</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132</TotalTime>
  <Words>985</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15</cp:revision>
  <dcterms:created xsi:type="dcterms:W3CDTF">2017-03-13T21:26:00Z</dcterms:created>
  <dcterms:modified xsi:type="dcterms:W3CDTF">2017-03-17T05:14:57Z</dcterms:modified>
</cp:coreProperties>
</file>