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27"/>
  </p:notesMasterIdLst>
  <p:handoutMasterIdLst>
    <p:handoutMasterId r:id="rId28"/>
  </p:handout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6" r:id="rId24"/>
    <p:sldId id="297" r:id="rId25"/>
    <p:sldId id="298" r:id="rId2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Palatino"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Palatino"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Palatino"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Palatino"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Palatino" charset="0"/>
        <a:ea typeface="MS PGothic" panose="020B0600070205080204" pitchFamily="34" charset="-128"/>
        <a:cs typeface="+mn-cs"/>
      </a:defRPr>
    </a:lvl5pPr>
    <a:lvl6pPr marL="2286000" algn="l" defTabSz="914400" rtl="0" eaLnBrk="1" latinLnBrk="0" hangingPunct="1">
      <a:defRPr kern="1200">
        <a:solidFill>
          <a:schemeClr val="tx1"/>
        </a:solidFill>
        <a:latin typeface="Palatino" charset="0"/>
        <a:ea typeface="MS PGothic" panose="020B0600070205080204" pitchFamily="34" charset="-128"/>
        <a:cs typeface="+mn-cs"/>
      </a:defRPr>
    </a:lvl6pPr>
    <a:lvl7pPr marL="2743200" algn="l" defTabSz="914400" rtl="0" eaLnBrk="1" latinLnBrk="0" hangingPunct="1">
      <a:defRPr kern="1200">
        <a:solidFill>
          <a:schemeClr val="tx1"/>
        </a:solidFill>
        <a:latin typeface="Palatino" charset="0"/>
        <a:ea typeface="MS PGothic" panose="020B0600070205080204" pitchFamily="34" charset="-128"/>
        <a:cs typeface="+mn-cs"/>
      </a:defRPr>
    </a:lvl7pPr>
    <a:lvl8pPr marL="3200400" algn="l" defTabSz="914400" rtl="0" eaLnBrk="1" latinLnBrk="0" hangingPunct="1">
      <a:defRPr kern="1200">
        <a:solidFill>
          <a:schemeClr val="tx1"/>
        </a:solidFill>
        <a:latin typeface="Palatino" charset="0"/>
        <a:ea typeface="MS PGothic" panose="020B0600070205080204" pitchFamily="34" charset="-128"/>
        <a:cs typeface="+mn-cs"/>
      </a:defRPr>
    </a:lvl8pPr>
    <a:lvl9pPr marL="3657600" algn="l" defTabSz="914400" rtl="0" eaLnBrk="1" latinLnBrk="0" hangingPunct="1">
      <a:defRPr kern="1200">
        <a:solidFill>
          <a:schemeClr val="tx1"/>
        </a:solidFill>
        <a:latin typeface="Palatino" charset="0"/>
        <a:ea typeface="MS PGothic"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FFF"/>
    <a:srgbClr val="C6C0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2" d="100"/>
          <a:sy n="82" d="100"/>
        </p:scale>
        <p:origin x="147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B18B5BBD-CAAB-4450-89E1-4F8363D99960}" type="datetimeFigureOut">
              <a:rPr lang="en-US" altLang="en-US"/>
              <a:pPr/>
              <a:t>12/6/2016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11662D5A-4731-4A7F-90E6-4BF594E1F62F}"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F875E329-8E03-4279-A3C4-04515A42B431}" type="datetimeFigureOut">
              <a:rPr lang="en-US" altLang="en-US"/>
              <a:pPr/>
              <a:t>12/6/2016</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2FA97087-FF58-4F04-AC1F-517F70EE263A}"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Option 1">
    <p:spTree>
      <p:nvGrpSpPr>
        <p:cNvPr id="1" name=""/>
        <p:cNvGrpSpPr/>
        <p:nvPr/>
      </p:nvGrpSpPr>
      <p:grpSpPr>
        <a:xfrm>
          <a:off x="0" y="0"/>
          <a:ext cx="0" cy="0"/>
          <a:chOff x="0" y="0"/>
          <a:chExt cx="0" cy="0"/>
        </a:xfrm>
      </p:grpSpPr>
      <p:sp>
        <p:nvSpPr>
          <p:cNvPr id="4" name="Rectangle 8"/>
          <p:cNvSpPr>
            <a:spLocks noChangeArrowheads="1"/>
          </p:cNvSpPr>
          <p:nvPr/>
        </p:nvSpPr>
        <p:spPr bwMode="auto">
          <a:xfrm>
            <a:off x="0" y="227013"/>
            <a:ext cx="9144000" cy="3201987"/>
          </a:xfrm>
          <a:prstGeom prst="rect">
            <a:avLst/>
          </a:prstGeom>
          <a:solidFill>
            <a:srgbClr val="F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eaLnBrk="0" hangingPunct="0"/>
            <a:endParaRPr lang="en-US" altLang="en-US" sz="2400">
              <a:solidFill>
                <a:srgbClr val="999999"/>
              </a:solidFill>
              <a:latin typeface="Arial" panose="020B0604020202020204" pitchFamily="34" charset="0"/>
            </a:endParaRPr>
          </a:p>
        </p:txBody>
      </p:sp>
      <p:sp>
        <p:nvSpPr>
          <p:cNvPr id="5" name="Rectangle 9"/>
          <p:cNvSpPr>
            <a:spLocks noChangeArrowheads="1"/>
          </p:cNvSpPr>
          <p:nvPr/>
        </p:nvSpPr>
        <p:spPr bwMode="auto">
          <a:xfrm>
            <a:off x="0" y="3429000"/>
            <a:ext cx="9144000" cy="3429000"/>
          </a:xfrm>
          <a:prstGeom prst="rect">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eaLnBrk="0" hangingPunct="0"/>
            <a:endParaRPr lang="en-US" altLang="en-US" sz="2400">
              <a:solidFill>
                <a:srgbClr val="999999"/>
              </a:solidFill>
              <a:latin typeface="Arial" panose="020B0604020202020204" pitchFamily="34" charset="0"/>
            </a:endParaRPr>
          </a:p>
        </p:txBody>
      </p:sp>
      <p:pic>
        <p:nvPicPr>
          <p:cNvPr id="6"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950" y="0"/>
            <a:ext cx="12985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457200" y="1828800"/>
            <a:ext cx="8229600" cy="1371600"/>
          </a:xfrm>
        </p:spPr>
        <p:txBody>
          <a:bodyPr/>
          <a:lstStyle>
            <a:lvl1pPr algn="l">
              <a:defRPr sz="3600">
                <a:effectLst/>
              </a:defRPr>
            </a:lvl1pPr>
          </a:lstStyle>
          <a:p>
            <a:r>
              <a:rPr lang="en-US"/>
              <a:t>Click to edit Master title style</a:t>
            </a:r>
            <a:endParaRPr lang="en-US" dirty="0"/>
          </a:p>
        </p:txBody>
      </p:sp>
      <p:sp>
        <p:nvSpPr>
          <p:cNvPr id="3075" name="Rectangle 3"/>
          <p:cNvSpPr>
            <a:spLocks noGrp="1" noChangeArrowheads="1"/>
          </p:cNvSpPr>
          <p:nvPr>
            <p:ph type="subTitle" idx="1"/>
          </p:nvPr>
        </p:nvSpPr>
        <p:spPr>
          <a:xfrm>
            <a:off x="457200" y="3886200"/>
            <a:ext cx="8229600" cy="1828800"/>
          </a:xfrm>
        </p:spPr>
        <p:txBody>
          <a:bodyPr/>
          <a:lstStyle>
            <a:lvl1pPr marL="0" indent="0" algn="l">
              <a:buFont typeface="Times" pitchFamily="-96" charset="0"/>
              <a:buNone/>
              <a:defRPr sz="2400">
                <a:solidFill>
                  <a:schemeClr val="bg2">
                    <a:lumMod val="50000"/>
                  </a:schemeClr>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29739744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371600"/>
            <a:ext cx="4114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10" name="Picture Placeholder 7"/>
          <p:cNvSpPr>
            <a:spLocks noGrp="1"/>
          </p:cNvSpPr>
          <p:nvPr>
            <p:ph type="pic" sz="quarter" idx="10"/>
          </p:nvPr>
        </p:nvSpPr>
        <p:spPr>
          <a:xfrm>
            <a:off x="4800600" y="1371600"/>
            <a:ext cx="3886200" cy="4343400"/>
          </a:xfrm>
        </p:spPr>
        <p:txBody>
          <a:bodyPr>
            <a:normAutofit/>
          </a:bodyPr>
          <a:lstStyle/>
          <a:p>
            <a:pPr lvl="0"/>
            <a:r>
              <a:rPr lang="en-US" noProof="0"/>
              <a:t>Click icon to add picture</a:t>
            </a:r>
          </a:p>
        </p:txBody>
      </p:sp>
      <p:sp>
        <p:nvSpPr>
          <p:cNvPr id="6" name="Date Placeholder 5"/>
          <p:cNvSpPr>
            <a:spLocks noGrp="1"/>
          </p:cNvSpPr>
          <p:nvPr>
            <p:ph type="dt" sz="half" idx="11"/>
          </p:nvPr>
        </p:nvSpPr>
        <p:spPr/>
        <p:txBody>
          <a:bodyPr/>
          <a:lstStyle>
            <a:lvl1pPr>
              <a:defRPr/>
            </a:lvl1pPr>
          </a:lstStyle>
          <a:p>
            <a:fld id="{C2ECA6E6-0C90-4B66-A323-D031B7F4DD92}" type="datetime4">
              <a:rPr lang="en-US" altLang="en-US"/>
              <a:pPr/>
              <a:t>December 6, 2016</a:t>
            </a:fld>
            <a:endParaRPr lang="en-US" altLang="en-US"/>
          </a:p>
        </p:txBody>
      </p:sp>
      <p:sp>
        <p:nvSpPr>
          <p:cNvPr id="7" name="Slide Number Placeholder 6"/>
          <p:cNvSpPr>
            <a:spLocks noGrp="1"/>
          </p:cNvSpPr>
          <p:nvPr>
            <p:ph type="sldNum" sz="quarter" idx="12"/>
          </p:nvPr>
        </p:nvSpPr>
        <p:spPr/>
        <p:txBody>
          <a:bodyPr/>
          <a:lstStyle>
            <a:lvl1pPr>
              <a:defRPr/>
            </a:lvl1pPr>
          </a:lstStyle>
          <a:p>
            <a:fld id="{84B90116-A98D-44CB-BD55-3E499283CFBD}" type="slidenum">
              <a:rPr lang="en-US" altLang="en-US"/>
              <a:pPr/>
              <a:t>‹#›</a:t>
            </a:fld>
            <a:endParaRPr lang="en-US" altLang="en-US"/>
          </a:p>
        </p:txBody>
      </p:sp>
      <p:sp>
        <p:nvSpPr>
          <p:cNvPr id="9"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422869477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9" name="Picture Placeholder 9"/>
          <p:cNvSpPr>
            <a:spLocks noGrp="1"/>
          </p:cNvSpPr>
          <p:nvPr>
            <p:ph type="pic" sz="quarter" idx="10"/>
          </p:nvPr>
        </p:nvSpPr>
        <p:spPr>
          <a:xfrm>
            <a:off x="6172200" y="1371600"/>
            <a:ext cx="2514600" cy="2057400"/>
          </a:xfrm>
        </p:spPr>
        <p:txBody>
          <a:bodyPr>
            <a:normAutofit/>
          </a:bodyPr>
          <a:lstStyle/>
          <a:p>
            <a:pPr lvl="0"/>
            <a:r>
              <a:rPr lang="en-US" noProof="0"/>
              <a:t>Click icon to add picture</a:t>
            </a:r>
          </a:p>
        </p:txBody>
      </p:sp>
      <p:sp>
        <p:nvSpPr>
          <p:cNvPr id="10" name="Picture Placeholder 9"/>
          <p:cNvSpPr>
            <a:spLocks noGrp="1"/>
          </p:cNvSpPr>
          <p:nvPr>
            <p:ph type="pic" sz="quarter" idx="11"/>
          </p:nvPr>
        </p:nvSpPr>
        <p:spPr>
          <a:xfrm>
            <a:off x="6172200" y="3657600"/>
            <a:ext cx="2514600" cy="2057400"/>
          </a:xfrm>
        </p:spPr>
        <p:txBody>
          <a:bodyPr>
            <a:normAutofit/>
          </a:bodyPr>
          <a:lstStyle/>
          <a:p>
            <a:pPr lvl="0"/>
            <a:r>
              <a:rPr lang="en-US" noProof="0"/>
              <a:t>Click icon to add picture</a:t>
            </a:r>
          </a:p>
        </p:txBody>
      </p:sp>
      <p:sp>
        <p:nvSpPr>
          <p:cNvPr id="6" name="Date Placeholder 6"/>
          <p:cNvSpPr>
            <a:spLocks noGrp="1"/>
          </p:cNvSpPr>
          <p:nvPr>
            <p:ph type="dt" sz="half" idx="12"/>
          </p:nvPr>
        </p:nvSpPr>
        <p:spPr/>
        <p:txBody>
          <a:bodyPr/>
          <a:lstStyle>
            <a:lvl1pPr>
              <a:defRPr/>
            </a:lvl1pPr>
          </a:lstStyle>
          <a:p>
            <a:fld id="{3CE301CE-15F4-43F8-B59E-B2144B181167}" type="datetime4">
              <a:rPr lang="en-US" altLang="en-US"/>
              <a:pPr/>
              <a:t>December 6, 2016</a:t>
            </a:fld>
            <a:endParaRPr lang="en-US" altLang="en-US"/>
          </a:p>
        </p:txBody>
      </p:sp>
      <p:sp>
        <p:nvSpPr>
          <p:cNvPr id="7" name="Slide Number Placeholder 11"/>
          <p:cNvSpPr>
            <a:spLocks noGrp="1"/>
          </p:cNvSpPr>
          <p:nvPr>
            <p:ph type="sldNum" sz="quarter" idx="13"/>
          </p:nvPr>
        </p:nvSpPr>
        <p:spPr/>
        <p:txBody>
          <a:bodyPr/>
          <a:lstStyle>
            <a:lvl1pPr>
              <a:defRPr/>
            </a:lvl1pPr>
          </a:lstStyle>
          <a:p>
            <a:fld id="{AA99C5B7-4F11-4E6B-924F-7EA8688828F7}" type="slidenum">
              <a:rPr lang="en-US" altLang="en-US"/>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178717043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9" name="Picture Placeholder 9"/>
          <p:cNvSpPr>
            <a:spLocks noGrp="1"/>
          </p:cNvSpPr>
          <p:nvPr>
            <p:ph type="pic" sz="quarter" idx="10"/>
          </p:nvPr>
        </p:nvSpPr>
        <p:spPr>
          <a:xfrm>
            <a:off x="6172200" y="1371600"/>
            <a:ext cx="2514600" cy="2057400"/>
          </a:xfrm>
        </p:spPr>
        <p:txBody>
          <a:bodyPr>
            <a:normAutofit/>
          </a:bodyPr>
          <a:lstStyle/>
          <a:p>
            <a:pPr lvl="0"/>
            <a:r>
              <a:rPr lang="en-US" noProof="0"/>
              <a:t>Click icon to add picture</a:t>
            </a:r>
          </a:p>
        </p:txBody>
      </p:sp>
      <p:sp>
        <p:nvSpPr>
          <p:cNvPr id="10" name="Picture Placeholder 9"/>
          <p:cNvSpPr>
            <a:spLocks noGrp="1"/>
          </p:cNvSpPr>
          <p:nvPr>
            <p:ph type="pic" sz="quarter" idx="11"/>
          </p:nvPr>
        </p:nvSpPr>
        <p:spPr>
          <a:xfrm>
            <a:off x="6172200" y="3657600"/>
            <a:ext cx="2514600" cy="2057400"/>
          </a:xfrm>
        </p:spPr>
        <p:txBody>
          <a:bodyPr>
            <a:normAutofit/>
          </a:bodyPr>
          <a:lstStyle/>
          <a:p>
            <a:pPr lvl="0"/>
            <a:r>
              <a:rPr lang="en-US" noProof="0"/>
              <a:t>Click icon to add picture</a:t>
            </a:r>
          </a:p>
        </p:txBody>
      </p:sp>
      <p:sp>
        <p:nvSpPr>
          <p:cNvPr id="6" name="Date Placeholder 6"/>
          <p:cNvSpPr>
            <a:spLocks noGrp="1"/>
          </p:cNvSpPr>
          <p:nvPr>
            <p:ph type="dt" sz="half" idx="12"/>
          </p:nvPr>
        </p:nvSpPr>
        <p:spPr/>
        <p:txBody>
          <a:bodyPr/>
          <a:lstStyle>
            <a:lvl1pPr>
              <a:defRPr/>
            </a:lvl1pPr>
          </a:lstStyle>
          <a:p>
            <a:fld id="{64E26A73-5D93-44F6-8644-43EBE203B87E}" type="datetime4">
              <a:rPr lang="en-US" altLang="en-US"/>
              <a:pPr/>
              <a:t>December 6, 2016</a:t>
            </a:fld>
            <a:endParaRPr lang="en-US" altLang="en-US"/>
          </a:p>
        </p:txBody>
      </p:sp>
      <p:sp>
        <p:nvSpPr>
          <p:cNvPr id="7" name="Slide Number Placeholder 11"/>
          <p:cNvSpPr>
            <a:spLocks noGrp="1"/>
          </p:cNvSpPr>
          <p:nvPr>
            <p:ph type="sldNum" sz="quarter" idx="13"/>
          </p:nvPr>
        </p:nvSpPr>
        <p:spPr/>
        <p:txBody>
          <a:bodyPr/>
          <a:lstStyle>
            <a:lvl1pPr>
              <a:defRPr/>
            </a:lvl1pPr>
          </a:lstStyle>
          <a:p>
            <a:fld id="{D6F52917-593C-4622-B38E-1602297F28C0}" type="slidenum">
              <a:rPr lang="en-US" altLang="en-US"/>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359969931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371600"/>
            <a:ext cx="4005072"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idx="10"/>
          </p:nvPr>
        </p:nvSpPr>
        <p:spPr>
          <a:xfrm>
            <a:off x="4690872" y="1371600"/>
            <a:ext cx="4005072"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7" name="Date Placeholder 6"/>
          <p:cNvSpPr>
            <a:spLocks noGrp="1"/>
          </p:cNvSpPr>
          <p:nvPr>
            <p:ph type="dt" sz="half" idx="11"/>
          </p:nvPr>
        </p:nvSpPr>
        <p:spPr/>
        <p:txBody>
          <a:bodyPr/>
          <a:lstStyle>
            <a:lvl1pPr>
              <a:defRPr/>
            </a:lvl1pPr>
          </a:lstStyle>
          <a:p>
            <a:fld id="{35994836-6A5B-4F45-91D0-5CBD9F700D0C}" type="datetime4">
              <a:rPr lang="en-US" altLang="en-US"/>
              <a:pPr/>
              <a:t>December 6, 2016</a:t>
            </a:fld>
            <a:endParaRPr lang="en-US" altLang="en-US"/>
          </a:p>
        </p:txBody>
      </p:sp>
      <p:sp>
        <p:nvSpPr>
          <p:cNvPr id="8" name="Slide Number Placeholder 7"/>
          <p:cNvSpPr>
            <a:spLocks noGrp="1"/>
          </p:cNvSpPr>
          <p:nvPr>
            <p:ph type="sldNum" sz="quarter" idx="12"/>
          </p:nvPr>
        </p:nvSpPr>
        <p:spPr/>
        <p:txBody>
          <a:bodyPr/>
          <a:lstStyle>
            <a:lvl1pPr>
              <a:defRPr/>
            </a:lvl1pPr>
          </a:lstStyle>
          <a:p>
            <a:fld id="{B86D64FE-8F16-4ABC-ADAF-AA8F4BE82C8B}" type="slidenum">
              <a:rPr lang="en-US" altLang="en-US"/>
              <a:pPr/>
              <a:t>‹#›</a:t>
            </a:fld>
            <a:endParaRPr lang="en-US" altLang="en-US"/>
          </a:p>
        </p:txBody>
      </p:sp>
      <p:sp>
        <p:nvSpPr>
          <p:cNvPr id="9" name="Footer Placeholder 8"/>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06436251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4005072"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idx="10"/>
          </p:nvPr>
        </p:nvSpPr>
        <p:spPr>
          <a:xfrm>
            <a:off x="4690872" y="1371600"/>
            <a:ext cx="4005072"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5" name="Date Placeholder 5"/>
          <p:cNvSpPr>
            <a:spLocks noGrp="1"/>
          </p:cNvSpPr>
          <p:nvPr>
            <p:ph type="dt" sz="half" idx="11"/>
          </p:nvPr>
        </p:nvSpPr>
        <p:spPr/>
        <p:txBody>
          <a:bodyPr/>
          <a:lstStyle>
            <a:lvl1pPr>
              <a:defRPr/>
            </a:lvl1pPr>
          </a:lstStyle>
          <a:p>
            <a:fld id="{C21DC2E2-4F99-439F-92E0-1D4F1639F43D}" type="datetime4">
              <a:rPr lang="en-US" altLang="en-US"/>
              <a:pPr/>
              <a:t>December 6, 2016</a:t>
            </a:fld>
            <a:endParaRPr lang="en-US" altLang="en-US"/>
          </a:p>
        </p:txBody>
      </p:sp>
      <p:sp>
        <p:nvSpPr>
          <p:cNvPr id="6" name="Slide Number Placeholder 6"/>
          <p:cNvSpPr>
            <a:spLocks noGrp="1"/>
          </p:cNvSpPr>
          <p:nvPr>
            <p:ph type="sldNum" sz="quarter" idx="12"/>
          </p:nvPr>
        </p:nvSpPr>
        <p:spPr/>
        <p:txBody>
          <a:bodyPr/>
          <a:lstStyle>
            <a:lvl1pPr>
              <a:defRPr/>
            </a:lvl1pPr>
          </a:lstStyle>
          <a:p>
            <a:fld id="{32A0346A-743D-4312-B806-28F311B8CD6A}" type="slidenum">
              <a:rPr lang="en-US" altLang="en-US"/>
              <a:pPr/>
              <a:t>‹#›</a:t>
            </a:fld>
            <a:endParaRPr lang="en-US" altLang="en-US"/>
          </a:p>
        </p:txBody>
      </p:sp>
      <p:sp>
        <p:nvSpPr>
          <p:cNvPr id="7" name="Footer Placeholder 9"/>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23278658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371600"/>
            <a:ext cx="4005072"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0"/>
          </p:nvPr>
        </p:nvSpPr>
        <p:spPr>
          <a:xfrm>
            <a:off x="4690872" y="1371600"/>
            <a:ext cx="4005072"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8" name="Date Placeholder 8"/>
          <p:cNvSpPr>
            <a:spLocks noGrp="1"/>
          </p:cNvSpPr>
          <p:nvPr>
            <p:ph type="dt" sz="half" idx="11"/>
          </p:nvPr>
        </p:nvSpPr>
        <p:spPr/>
        <p:txBody>
          <a:bodyPr/>
          <a:lstStyle>
            <a:lvl1pPr>
              <a:defRPr/>
            </a:lvl1pPr>
          </a:lstStyle>
          <a:p>
            <a:fld id="{893629DD-4930-482C-BC10-6AAE27CA4DB7}" type="datetime4">
              <a:rPr lang="en-US" altLang="en-US"/>
              <a:pPr/>
              <a:t>December 6, 2016</a:t>
            </a:fld>
            <a:endParaRPr lang="en-US" altLang="en-US"/>
          </a:p>
        </p:txBody>
      </p:sp>
      <p:sp>
        <p:nvSpPr>
          <p:cNvPr id="9" name="Slide Number Placeholder 9"/>
          <p:cNvSpPr>
            <a:spLocks noGrp="1"/>
          </p:cNvSpPr>
          <p:nvPr>
            <p:ph type="sldNum" sz="quarter" idx="12"/>
          </p:nvPr>
        </p:nvSpPr>
        <p:spPr/>
        <p:txBody>
          <a:bodyPr/>
          <a:lstStyle>
            <a:lvl1pPr>
              <a:defRPr/>
            </a:lvl1pPr>
          </a:lstStyle>
          <a:p>
            <a:fld id="{2FE7FF41-1099-4E73-B052-F05364B86171}" type="slidenum">
              <a:rPr lang="en-US" altLang="en-US"/>
              <a:pPr/>
              <a:t>‹#›</a:t>
            </a:fld>
            <a:endParaRPr lang="en-US" altLang="en-US"/>
          </a:p>
        </p:txBody>
      </p:sp>
      <p:sp>
        <p:nvSpPr>
          <p:cNvPr id="10"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62959247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fld id="{CFBAD801-0C6B-4E3C-AE85-DD4E479CBCFB}" type="datetime4">
              <a:rPr lang="en-US" altLang="en-US"/>
              <a:pPr/>
              <a:t>December 6, 2016</a:t>
            </a:fld>
            <a:endParaRPr lang="en-US" altLang="en-US"/>
          </a:p>
        </p:txBody>
      </p:sp>
      <p:sp>
        <p:nvSpPr>
          <p:cNvPr id="3" name="Slide Number Placeholder 4"/>
          <p:cNvSpPr>
            <a:spLocks noGrp="1"/>
          </p:cNvSpPr>
          <p:nvPr>
            <p:ph type="sldNum" sz="quarter" idx="11"/>
          </p:nvPr>
        </p:nvSpPr>
        <p:spPr/>
        <p:txBody>
          <a:bodyPr/>
          <a:lstStyle>
            <a:lvl1pPr>
              <a:defRPr/>
            </a:lvl1pPr>
          </a:lstStyle>
          <a:p>
            <a:fld id="{BE7A4569-2CDB-45D4-A780-BB3E87AC1D8D}" type="slidenum">
              <a:rPr lang="en-US" altLang="en-US"/>
              <a:pPr/>
              <a:t>‹#›</a:t>
            </a:fld>
            <a:endParaRPr lang="en-US" altLang="en-US"/>
          </a:p>
        </p:txBody>
      </p:sp>
      <p:sp>
        <p:nvSpPr>
          <p:cNvPr id="4" name="Footer Placeholder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97958394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Layout No Tag">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p:txBody>
      </p:sp>
      <p:sp>
        <p:nvSpPr>
          <p:cNvPr id="3" name="Date Placeholder 3"/>
          <p:cNvSpPr>
            <a:spLocks noGrp="1"/>
          </p:cNvSpPr>
          <p:nvPr>
            <p:ph type="dt" sz="half" idx="11"/>
          </p:nvPr>
        </p:nvSpPr>
        <p:spPr/>
        <p:txBody>
          <a:bodyPr/>
          <a:lstStyle>
            <a:lvl1pPr>
              <a:defRPr/>
            </a:lvl1pPr>
          </a:lstStyle>
          <a:p>
            <a:fld id="{530181CA-3D72-443C-8A29-46AEE1DF9680}" type="datetime4">
              <a:rPr lang="en-US" altLang="en-US"/>
              <a:pPr/>
              <a:t>December 6, 2016</a:t>
            </a:fld>
            <a:endParaRPr lang="en-US" altLang="en-US"/>
          </a:p>
        </p:txBody>
      </p:sp>
      <p:sp>
        <p:nvSpPr>
          <p:cNvPr id="4" name="Slide Number Placeholder 4"/>
          <p:cNvSpPr>
            <a:spLocks noGrp="1"/>
          </p:cNvSpPr>
          <p:nvPr>
            <p:ph type="sldNum" sz="quarter" idx="12"/>
          </p:nvPr>
        </p:nvSpPr>
        <p:spPr/>
        <p:txBody>
          <a:bodyPr/>
          <a:lstStyle>
            <a:lvl1pPr>
              <a:defRPr/>
            </a:lvl1pPr>
          </a:lstStyle>
          <a:p>
            <a:fld id="{6542C3AA-2BB4-48DE-9F2B-AB48D26E5952}" type="slidenum">
              <a:rPr lang="en-US" altLang="en-US"/>
              <a:pPr/>
              <a:t>‹#›</a:t>
            </a:fld>
            <a:endParaRPr lang="en-US" altLang="en-US"/>
          </a:p>
        </p:txBody>
      </p:sp>
    </p:spTree>
    <p:extLst>
      <p:ext uri="{BB962C8B-B14F-4D97-AF65-F5344CB8AC3E}">
        <p14:creationId xmlns:p14="http://schemas.microsoft.com/office/powerpoint/2010/main" val="696846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ull width w/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5" name="Content Placeholder 2"/>
          <p:cNvSpPr>
            <a:spLocks noGrp="1"/>
          </p:cNvSpPr>
          <p:nvPr>
            <p:ph idx="1"/>
          </p:nvPr>
        </p:nvSpPr>
        <p:spPr>
          <a:xfrm>
            <a:off x="457200" y="1371600"/>
            <a:ext cx="82296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a:lstStyle>
            <a:lvl1pPr>
              <a:defRPr/>
            </a:lvl1pPr>
          </a:lstStyle>
          <a:p>
            <a:fld id="{FF54CBCB-3CE7-48E5-AC83-CE946A54080D}" type="datetime4">
              <a:rPr lang="en-US" altLang="en-US"/>
              <a:pPr/>
              <a:t>December 6, 2016</a:t>
            </a:fld>
            <a:endParaRPr lang="en-US" altLang="en-US"/>
          </a:p>
        </p:txBody>
      </p:sp>
      <p:sp>
        <p:nvSpPr>
          <p:cNvPr id="6" name="Slide Number Placeholder 7"/>
          <p:cNvSpPr>
            <a:spLocks noGrp="1"/>
          </p:cNvSpPr>
          <p:nvPr>
            <p:ph type="sldNum" sz="quarter" idx="11"/>
          </p:nvPr>
        </p:nvSpPr>
        <p:spPr/>
        <p:txBody>
          <a:bodyPr/>
          <a:lstStyle>
            <a:lvl1pPr>
              <a:defRPr/>
            </a:lvl1pPr>
          </a:lstStyle>
          <a:p>
            <a:fld id="{DE76CEB1-A992-43A2-A410-2F6D9AD8E199}" type="slidenum">
              <a:rPr lang="en-US" altLang="en-US"/>
              <a:pPr/>
              <a:t>‹#›</a:t>
            </a:fld>
            <a:endParaRPr lang="en-US" altLang="en-US"/>
          </a:p>
        </p:txBody>
      </p:sp>
      <p:sp>
        <p:nvSpPr>
          <p:cNvPr id="7" name="Footer Placeholder 8"/>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08206541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371600"/>
            <a:ext cx="4114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0"/>
          </p:nvPr>
        </p:nvSpPr>
        <p:spPr>
          <a:xfrm>
            <a:off x="4800600" y="1371600"/>
            <a:ext cx="3886200" cy="4343400"/>
          </a:xfrm>
        </p:spPr>
        <p:txBody>
          <a:bodyPr>
            <a:normAutofit/>
          </a:bodyPr>
          <a:lstStyle/>
          <a:p>
            <a:pPr lvl="0"/>
            <a:r>
              <a:rPr lang="en-US" noProof="0"/>
              <a:t>Click icon to add picture</a:t>
            </a:r>
          </a:p>
        </p:txBody>
      </p:sp>
      <p:sp>
        <p:nvSpPr>
          <p:cNvPr id="7"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5" name="Date Placeholder 9"/>
          <p:cNvSpPr>
            <a:spLocks noGrp="1"/>
          </p:cNvSpPr>
          <p:nvPr>
            <p:ph type="dt" sz="half" idx="11"/>
          </p:nvPr>
        </p:nvSpPr>
        <p:spPr/>
        <p:txBody>
          <a:bodyPr/>
          <a:lstStyle>
            <a:lvl1pPr>
              <a:defRPr/>
            </a:lvl1pPr>
          </a:lstStyle>
          <a:p>
            <a:fld id="{4550EAD9-3578-4D94-B453-236AF0FA3235}" type="datetime4">
              <a:rPr lang="en-US" altLang="en-US"/>
              <a:pPr/>
              <a:t>December 6, 2016</a:t>
            </a:fld>
            <a:endParaRPr lang="en-US" altLang="en-US"/>
          </a:p>
        </p:txBody>
      </p:sp>
      <p:sp>
        <p:nvSpPr>
          <p:cNvPr id="9" name="Slide Number Placeholder 10"/>
          <p:cNvSpPr>
            <a:spLocks noGrp="1"/>
          </p:cNvSpPr>
          <p:nvPr>
            <p:ph type="sldNum" sz="quarter" idx="12"/>
          </p:nvPr>
        </p:nvSpPr>
        <p:spPr/>
        <p:txBody>
          <a:bodyPr/>
          <a:lstStyle>
            <a:lvl1pPr>
              <a:defRPr/>
            </a:lvl1pPr>
          </a:lstStyle>
          <a:p>
            <a:fld id="{213C7E1B-9A11-4D54-96FE-7CB5FEEF6A24}" type="slidenum">
              <a:rPr lang="en-US" altLang="en-US"/>
              <a:pPr/>
              <a:t>‹#›</a:t>
            </a:fld>
            <a:endParaRPr lang="en-US" altLang="en-US"/>
          </a:p>
        </p:txBody>
      </p:sp>
      <p:sp>
        <p:nvSpPr>
          <p:cNvPr id="10" name="Footer Placeholder 11"/>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8678323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6" name="Content Placeholder 2"/>
          <p:cNvSpPr>
            <a:spLocks noGrp="1"/>
          </p:cNvSpPr>
          <p:nvPr>
            <p:ph idx="1"/>
          </p:nvPr>
        </p:nvSpPr>
        <p:spPr>
          <a:xfrm>
            <a:off x="4572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6172200" y="1371600"/>
            <a:ext cx="2514600" cy="2057400"/>
          </a:xfrm>
        </p:spPr>
        <p:txBody>
          <a:bodyPr>
            <a:normAutofit/>
          </a:bodyPr>
          <a:lstStyle/>
          <a:p>
            <a:pPr lvl="0"/>
            <a:r>
              <a:rPr lang="en-US" noProof="0"/>
              <a:t>Click icon to add picture</a:t>
            </a:r>
          </a:p>
        </p:txBody>
      </p:sp>
      <p:sp>
        <p:nvSpPr>
          <p:cNvPr id="11" name="Picture Placeholder 9"/>
          <p:cNvSpPr>
            <a:spLocks noGrp="1"/>
          </p:cNvSpPr>
          <p:nvPr>
            <p:ph type="pic" sz="quarter" idx="11"/>
          </p:nvPr>
        </p:nvSpPr>
        <p:spPr>
          <a:xfrm>
            <a:off x="6172200" y="3657600"/>
            <a:ext cx="2514600" cy="2057400"/>
          </a:xfrm>
        </p:spPr>
        <p:txBody>
          <a:bodyPr>
            <a:normAutofit/>
          </a:bodyPr>
          <a:lstStyle/>
          <a:p>
            <a:pPr lvl="0"/>
            <a:r>
              <a:rPr lang="en-US" noProof="0"/>
              <a:t>Click icon to add picture</a:t>
            </a:r>
          </a:p>
        </p:txBody>
      </p:sp>
      <p:sp>
        <p:nvSpPr>
          <p:cNvPr id="7" name="Date Placeholder 7"/>
          <p:cNvSpPr>
            <a:spLocks noGrp="1"/>
          </p:cNvSpPr>
          <p:nvPr>
            <p:ph type="dt" sz="half" idx="12"/>
          </p:nvPr>
        </p:nvSpPr>
        <p:spPr/>
        <p:txBody>
          <a:bodyPr/>
          <a:lstStyle>
            <a:lvl1pPr>
              <a:defRPr/>
            </a:lvl1pPr>
          </a:lstStyle>
          <a:p>
            <a:fld id="{A9E2CF16-432B-4F5D-9AFB-B6FBE6277B6A}" type="datetime4">
              <a:rPr lang="en-US" altLang="en-US"/>
              <a:pPr/>
              <a:t>December 6, 2016</a:t>
            </a:fld>
            <a:endParaRPr lang="en-US" altLang="en-US"/>
          </a:p>
        </p:txBody>
      </p:sp>
      <p:sp>
        <p:nvSpPr>
          <p:cNvPr id="8" name="Slide Number Placeholder 8"/>
          <p:cNvSpPr>
            <a:spLocks noGrp="1"/>
          </p:cNvSpPr>
          <p:nvPr>
            <p:ph type="sldNum" sz="quarter" idx="13"/>
          </p:nvPr>
        </p:nvSpPr>
        <p:spPr/>
        <p:txBody>
          <a:bodyPr/>
          <a:lstStyle>
            <a:lvl1pPr>
              <a:defRPr/>
            </a:lvl1pPr>
          </a:lstStyle>
          <a:p>
            <a:fld id="{14605F69-3EBB-4B78-8B8D-87D33FEAC7BC}" type="slidenum">
              <a:rPr lang="en-US" altLang="en-US"/>
              <a:pPr/>
              <a:t>‹#›</a:t>
            </a:fld>
            <a:endParaRPr lang="en-US" altLang="en-US"/>
          </a:p>
        </p:txBody>
      </p:sp>
      <p:sp>
        <p:nvSpPr>
          <p:cNvPr id="9" name="Footer Placeholder 11"/>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321312211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9" name="Picture Placeholder 6"/>
          <p:cNvSpPr>
            <a:spLocks noGrp="1"/>
          </p:cNvSpPr>
          <p:nvPr>
            <p:ph type="pic" sz="quarter" idx="10"/>
          </p:nvPr>
        </p:nvSpPr>
        <p:spPr>
          <a:xfrm>
            <a:off x="457200" y="1371599"/>
            <a:ext cx="8229600" cy="4343400"/>
          </a:xfrm>
        </p:spPr>
        <p:txBody>
          <a:bodyPr>
            <a:normAutofit/>
          </a:bodyPr>
          <a:lstStyle>
            <a:lvl1pPr>
              <a:buNone/>
              <a:defRPr/>
            </a:lvl1pPr>
          </a:lstStyle>
          <a:p>
            <a:pPr lvl="0"/>
            <a:r>
              <a:rPr lang="en-US" noProof="0"/>
              <a:t>Click icon to add picture</a:t>
            </a:r>
          </a:p>
        </p:txBody>
      </p:sp>
      <p:sp>
        <p:nvSpPr>
          <p:cNvPr id="4" name="Date Placeholder 4"/>
          <p:cNvSpPr>
            <a:spLocks noGrp="1"/>
          </p:cNvSpPr>
          <p:nvPr>
            <p:ph type="dt" sz="half" idx="11"/>
          </p:nvPr>
        </p:nvSpPr>
        <p:spPr/>
        <p:txBody>
          <a:bodyPr/>
          <a:lstStyle>
            <a:lvl1pPr>
              <a:defRPr/>
            </a:lvl1pPr>
          </a:lstStyle>
          <a:p>
            <a:fld id="{A2753A35-C720-4800-AB4C-596854CC93C5}" type="datetime4">
              <a:rPr lang="en-US" altLang="en-US"/>
              <a:pPr/>
              <a:t>December 6, 2016</a:t>
            </a:fld>
            <a:endParaRPr lang="en-US" altLang="en-US"/>
          </a:p>
        </p:txBody>
      </p:sp>
      <p:sp>
        <p:nvSpPr>
          <p:cNvPr id="5" name="Slide Number Placeholder 5"/>
          <p:cNvSpPr>
            <a:spLocks noGrp="1"/>
          </p:cNvSpPr>
          <p:nvPr>
            <p:ph type="sldNum" sz="quarter" idx="12"/>
          </p:nvPr>
        </p:nvSpPr>
        <p:spPr/>
        <p:txBody>
          <a:bodyPr/>
          <a:lstStyle>
            <a:lvl1pPr>
              <a:defRPr/>
            </a:lvl1pPr>
          </a:lstStyle>
          <a:p>
            <a:fld id="{3F097BBA-E2E6-4E28-9A9F-4E218CE97C45}" type="slidenum">
              <a:rPr lang="en-US" altLang="en-US"/>
              <a:pPr/>
              <a:t>‹#›</a:t>
            </a:fld>
            <a:endParaRPr lang="en-US" altLang="en-US"/>
          </a:p>
        </p:txBody>
      </p:sp>
      <p:sp>
        <p:nvSpPr>
          <p:cNvPr id="6"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28867774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F9D9C123-0E4D-4832-AA66-5DE73876189F}" type="datetime4">
              <a:rPr lang="en-US" altLang="en-US"/>
              <a:pPr/>
              <a:t>December 6, 2016</a:t>
            </a:fld>
            <a:endParaRPr lang="en-US" altLang="en-US"/>
          </a:p>
        </p:txBody>
      </p:sp>
      <p:sp>
        <p:nvSpPr>
          <p:cNvPr id="4" name="Slide Number Placeholder 5"/>
          <p:cNvSpPr>
            <a:spLocks noGrp="1"/>
          </p:cNvSpPr>
          <p:nvPr>
            <p:ph type="sldNum" sz="quarter" idx="11"/>
          </p:nvPr>
        </p:nvSpPr>
        <p:spPr/>
        <p:txBody>
          <a:bodyPr/>
          <a:lstStyle>
            <a:lvl1pPr>
              <a:defRPr/>
            </a:lvl1pPr>
          </a:lstStyle>
          <a:p>
            <a:fld id="{DA2B542B-FD74-4E15-8E15-307594E3B69F}" type="slidenum">
              <a:rPr lang="en-US" altLang="en-US"/>
              <a:pPr/>
              <a:t>‹#›</a:t>
            </a:fld>
            <a:endParaRPr lang="en-US" altLang="en-US"/>
          </a:p>
        </p:txBody>
      </p:sp>
      <p:sp>
        <p:nvSpPr>
          <p:cNvPr id="5" name="Footer Placeholder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3552059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371600"/>
            <a:ext cx="82296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4"/>
          <p:cNvSpPr>
            <a:spLocks noGrp="1"/>
          </p:cNvSpPr>
          <p:nvPr>
            <p:ph type="dt" sz="half" idx="10"/>
          </p:nvPr>
        </p:nvSpPr>
        <p:spPr/>
        <p:txBody>
          <a:bodyPr/>
          <a:lstStyle>
            <a:lvl1pPr>
              <a:defRPr/>
            </a:lvl1pPr>
          </a:lstStyle>
          <a:p>
            <a:fld id="{78AFECA4-58F2-4634-8CE3-B098DC19D8DC}" type="datetime4">
              <a:rPr lang="en-US" altLang="en-US"/>
              <a:pPr/>
              <a:t>December 6, 2016</a:t>
            </a:fld>
            <a:endParaRPr lang="en-US" altLang="en-US"/>
          </a:p>
        </p:txBody>
      </p:sp>
      <p:sp>
        <p:nvSpPr>
          <p:cNvPr id="5" name="Slide Number Placeholder 5"/>
          <p:cNvSpPr>
            <a:spLocks noGrp="1"/>
          </p:cNvSpPr>
          <p:nvPr>
            <p:ph type="sldNum" sz="quarter" idx="11"/>
          </p:nvPr>
        </p:nvSpPr>
        <p:spPr/>
        <p:txBody>
          <a:bodyPr/>
          <a:lstStyle>
            <a:lvl1pPr>
              <a:defRPr/>
            </a:lvl1pPr>
          </a:lstStyle>
          <a:p>
            <a:fld id="{C388554B-2174-4A46-97EA-B199B56D5DF5}" type="slidenum">
              <a:rPr lang="en-US" altLang="en-US"/>
              <a:pPr/>
              <a:t>‹#›</a:t>
            </a:fld>
            <a:endParaRPr lang="en-US" altLang="en-US"/>
          </a:p>
        </p:txBody>
      </p:sp>
      <p:sp>
        <p:nvSpPr>
          <p:cNvPr id="6" name="Footer Placeholder 7"/>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88593101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5" name="Content Placeholder 2"/>
          <p:cNvSpPr>
            <a:spLocks noGrp="1"/>
          </p:cNvSpPr>
          <p:nvPr>
            <p:ph idx="1"/>
          </p:nvPr>
        </p:nvSpPr>
        <p:spPr>
          <a:xfrm>
            <a:off x="457200" y="1371600"/>
            <a:ext cx="82296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8"/>
          <p:cNvSpPr>
            <a:spLocks noGrp="1"/>
          </p:cNvSpPr>
          <p:nvPr>
            <p:ph type="dt" sz="half" idx="10"/>
          </p:nvPr>
        </p:nvSpPr>
        <p:spPr/>
        <p:txBody>
          <a:bodyPr/>
          <a:lstStyle>
            <a:lvl1pPr>
              <a:defRPr/>
            </a:lvl1pPr>
          </a:lstStyle>
          <a:p>
            <a:fld id="{824BD605-197C-4FDD-9FC6-EE7A8B85843E}" type="datetime4">
              <a:rPr lang="en-US" altLang="en-US"/>
              <a:pPr/>
              <a:t>December 6, 2016</a:t>
            </a:fld>
            <a:endParaRPr lang="en-US" altLang="en-US"/>
          </a:p>
        </p:txBody>
      </p:sp>
      <p:sp>
        <p:nvSpPr>
          <p:cNvPr id="6" name="Slide Number Placeholder 9"/>
          <p:cNvSpPr>
            <a:spLocks noGrp="1"/>
          </p:cNvSpPr>
          <p:nvPr>
            <p:ph type="sldNum" sz="quarter" idx="11"/>
          </p:nvPr>
        </p:nvSpPr>
        <p:spPr/>
        <p:txBody>
          <a:bodyPr/>
          <a:lstStyle>
            <a:lvl1pPr>
              <a:defRPr/>
            </a:lvl1pPr>
          </a:lstStyle>
          <a:p>
            <a:fld id="{DEE5BEB9-57D0-4B37-B2A3-551067E0BC98}" type="slidenum">
              <a:rPr lang="en-US" altLang="en-US"/>
              <a:pPr/>
              <a:t>‹#›</a:t>
            </a:fld>
            <a:endParaRPr lang="en-US" altLang="en-US"/>
          </a:p>
        </p:txBody>
      </p:sp>
      <p:sp>
        <p:nvSpPr>
          <p:cNvPr id="7" name="Footer Placeholder 10"/>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31044205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41148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457200" y="457200"/>
            <a:ext cx="8229600" cy="685800"/>
          </a:xfrm>
        </p:spPr>
        <p:txBody>
          <a:bodyPr/>
          <a:lstStyle/>
          <a:p>
            <a:r>
              <a:rPr lang="en-US"/>
              <a:t>Click to edit Master title style</a:t>
            </a:r>
            <a:endParaRPr lang="en-US" dirty="0"/>
          </a:p>
        </p:txBody>
      </p:sp>
      <p:sp>
        <p:nvSpPr>
          <p:cNvPr id="12" name="Picture Placeholder 7"/>
          <p:cNvSpPr>
            <a:spLocks noGrp="1"/>
          </p:cNvSpPr>
          <p:nvPr>
            <p:ph type="pic" sz="quarter" idx="10"/>
          </p:nvPr>
        </p:nvSpPr>
        <p:spPr>
          <a:xfrm>
            <a:off x="4800600" y="1371600"/>
            <a:ext cx="3886200" cy="4343400"/>
          </a:xfrm>
        </p:spPr>
        <p:txBody>
          <a:bodyPr>
            <a:normAutofit/>
          </a:bodyPr>
          <a:lstStyle/>
          <a:p>
            <a:pPr lvl="0"/>
            <a:r>
              <a:rPr lang="en-US" noProof="0"/>
              <a:t>Click icon to add picture</a:t>
            </a:r>
          </a:p>
        </p:txBody>
      </p:sp>
      <p:sp>
        <p:nvSpPr>
          <p:cNvPr id="5" name="Date Placeholder 5"/>
          <p:cNvSpPr>
            <a:spLocks noGrp="1"/>
          </p:cNvSpPr>
          <p:nvPr>
            <p:ph type="dt" sz="half" idx="11"/>
          </p:nvPr>
        </p:nvSpPr>
        <p:spPr/>
        <p:txBody>
          <a:bodyPr/>
          <a:lstStyle>
            <a:lvl1pPr>
              <a:defRPr/>
            </a:lvl1pPr>
          </a:lstStyle>
          <a:p>
            <a:fld id="{46DFAC25-6E72-442C-AE45-417967993EB7}" type="datetime4">
              <a:rPr lang="en-US" altLang="en-US"/>
              <a:pPr/>
              <a:t>December 6, 2016</a:t>
            </a:fld>
            <a:endParaRPr lang="en-US" altLang="en-US"/>
          </a:p>
        </p:txBody>
      </p:sp>
      <p:sp>
        <p:nvSpPr>
          <p:cNvPr id="6" name="Slide Number Placeholder 6"/>
          <p:cNvSpPr>
            <a:spLocks noGrp="1"/>
          </p:cNvSpPr>
          <p:nvPr>
            <p:ph type="sldNum" sz="quarter" idx="12"/>
          </p:nvPr>
        </p:nvSpPr>
        <p:spPr/>
        <p:txBody>
          <a:bodyPr/>
          <a:lstStyle>
            <a:lvl1pPr>
              <a:defRPr/>
            </a:lvl1pPr>
          </a:lstStyle>
          <a:p>
            <a:fld id="{3BE4C73B-9C8D-4B9E-9AFF-2F45C215EE96}" type="slidenum">
              <a:rPr lang="en-US" altLang="en-US"/>
              <a:pPr/>
              <a:t>‹#›</a:t>
            </a:fld>
            <a:endParaRPr lang="en-US" altLang="en-US"/>
          </a:p>
        </p:txBody>
      </p:sp>
      <p:sp>
        <p:nvSpPr>
          <p:cNvPr id="7"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86891872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274638" y="246063"/>
            <a:ext cx="8594725" cy="6362700"/>
          </a:xfrm>
          <a:prstGeom prst="rect">
            <a:avLst/>
          </a:prstGeom>
          <a:solidFill>
            <a:srgbClr val="FDFFF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eaLnBrk="0" hangingPunct="0"/>
            <a:endParaRPr lang="en-US" altLang="en-US" sz="2400">
              <a:solidFill>
                <a:srgbClr val="999999"/>
              </a:solidFill>
              <a:latin typeface="Arial" panose="020B0604020202020204" pitchFamily="34" charset="0"/>
            </a:endParaRPr>
          </a:p>
        </p:txBody>
      </p:sp>
      <p:pic>
        <p:nvPicPr>
          <p:cNvPr id="1027" name="Picture 7"/>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7340600" y="5792788"/>
            <a:ext cx="16478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503238"/>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9" name="Rectangle 3"/>
          <p:cNvSpPr>
            <a:spLocks noGrp="1" noChangeArrowheads="1"/>
          </p:cNvSpPr>
          <p:nvPr>
            <p:ph type="body" idx="1"/>
          </p:nvPr>
        </p:nvSpPr>
        <p:spPr bwMode="auto">
          <a:xfrm>
            <a:off x="457200" y="1371600"/>
            <a:ext cx="8229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 name="Footer Placeholder 10"/>
          <p:cNvSpPr>
            <a:spLocks noGrp="1"/>
          </p:cNvSpPr>
          <p:nvPr>
            <p:ph type="ftr" sz="quarter" idx="3"/>
          </p:nvPr>
        </p:nvSpPr>
        <p:spPr>
          <a:xfrm>
            <a:off x="457200" y="6354763"/>
            <a:ext cx="2895600" cy="182562"/>
          </a:xfrm>
          <a:prstGeom prst="rect">
            <a:avLst/>
          </a:prstGeom>
        </p:spPr>
        <p:txBody>
          <a:bodyPr vert="horz" lIns="91440" tIns="0" rIns="91440" bIns="0" rtlCol="0" anchor="ctr"/>
          <a:lstStyle>
            <a:lvl1pPr algn="l" fontAlgn="auto">
              <a:spcBef>
                <a:spcPts val="0"/>
              </a:spcBef>
              <a:spcAft>
                <a:spcPts val="0"/>
              </a:spcAft>
              <a:defRPr sz="1100" b="0" i="0" dirty="0">
                <a:solidFill>
                  <a:srgbClr val="717171"/>
                </a:solidFill>
                <a:latin typeface="Calibri"/>
                <a:ea typeface="+mn-ea"/>
                <a:cs typeface="Calibri"/>
              </a:defRPr>
            </a:lvl1pPr>
          </a:lstStyle>
          <a:p>
            <a:pPr>
              <a:defRPr/>
            </a:pPr>
            <a:endParaRPr lang="en-US"/>
          </a:p>
        </p:txBody>
      </p:sp>
      <p:sp>
        <p:nvSpPr>
          <p:cNvPr id="12" name="Date Placeholder 11"/>
          <p:cNvSpPr>
            <a:spLocks noGrp="1"/>
          </p:cNvSpPr>
          <p:nvPr>
            <p:ph type="dt" sz="half" idx="2"/>
          </p:nvPr>
        </p:nvSpPr>
        <p:spPr>
          <a:xfrm>
            <a:off x="457200" y="6172200"/>
            <a:ext cx="1828800" cy="182563"/>
          </a:xfrm>
          <a:prstGeom prst="rect">
            <a:avLst/>
          </a:prstGeom>
        </p:spPr>
        <p:txBody>
          <a:bodyPr vert="horz" wrap="square" lIns="91440" tIns="0" rIns="91440" bIns="0" numCol="1" anchor="ctr" anchorCtr="0" compatLnSpc="1">
            <a:prstTxWarp prst="textNoShape">
              <a:avLst/>
            </a:prstTxWarp>
          </a:bodyPr>
          <a:lstStyle>
            <a:lvl1pPr>
              <a:defRPr sz="1100">
                <a:solidFill>
                  <a:srgbClr val="717171"/>
                </a:solidFill>
                <a:latin typeface="Calibri" panose="020F0502020204030204" pitchFamily="34" charset="0"/>
                <a:cs typeface="Calibri" panose="020F0502020204030204" pitchFamily="34" charset="0"/>
              </a:defRPr>
            </a:lvl1pPr>
          </a:lstStyle>
          <a:p>
            <a:fld id="{4ED92476-3607-446E-8C84-9B04828FC9A1}" type="datetime4">
              <a:rPr lang="en-US" altLang="en-US"/>
              <a:pPr/>
              <a:t>December 6, 2016</a:t>
            </a:fld>
            <a:endParaRPr lang="en-US" altLang="en-US"/>
          </a:p>
        </p:txBody>
      </p:sp>
      <p:sp>
        <p:nvSpPr>
          <p:cNvPr id="13" name="Slide Number Placeholder 12"/>
          <p:cNvSpPr>
            <a:spLocks noGrp="1"/>
          </p:cNvSpPr>
          <p:nvPr>
            <p:ph type="sldNum" sz="quarter" idx="4"/>
          </p:nvPr>
        </p:nvSpPr>
        <p:spPr>
          <a:xfrm>
            <a:off x="457200" y="5991225"/>
            <a:ext cx="365125" cy="182563"/>
          </a:xfrm>
          <a:prstGeom prst="rect">
            <a:avLst/>
          </a:prstGeom>
        </p:spPr>
        <p:txBody>
          <a:bodyPr vert="horz" wrap="square" lIns="91440" tIns="0" rIns="0" bIns="0" numCol="1" anchor="t" anchorCtr="0" compatLnSpc="1">
            <a:prstTxWarp prst="textNoShape">
              <a:avLst/>
            </a:prstTxWarp>
          </a:bodyPr>
          <a:lstStyle>
            <a:lvl1pPr>
              <a:defRPr sz="1100">
                <a:solidFill>
                  <a:srgbClr val="717171"/>
                </a:solidFill>
                <a:latin typeface="Calibri" panose="020F0502020204030204" pitchFamily="34" charset="0"/>
                <a:cs typeface="Calibri" panose="020F0502020204030204" pitchFamily="34" charset="0"/>
              </a:defRPr>
            </a:lvl1pPr>
          </a:lstStyle>
          <a:p>
            <a:fld id="{44284E5B-29B8-425F-82C0-29C22C2A6ECB}" type="slidenum">
              <a:rPr lang="en-US" altLang="en-US"/>
              <a:pPr/>
              <a:t>‹#›</a:t>
            </a:fld>
            <a:endParaRPr lang="en-US" altLang="en-US"/>
          </a:p>
        </p:txBody>
      </p:sp>
    </p:spTree>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hf hdr="0" ftr="0"/>
  <p:txStyles>
    <p:titleStyle>
      <a:lvl1pPr algn="l" rtl="0" eaLnBrk="1" fontAlgn="base" hangingPunct="1">
        <a:spcBef>
          <a:spcPct val="0"/>
        </a:spcBef>
        <a:spcAft>
          <a:spcPct val="0"/>
        </a:spcAft>
        <a:defRPr lang="en-US" sz="2400" b="1" kern="1200" dirty="0">
          <a:solidFill>
            <a:srgbClr val="595959"/>
          </a:solidFill>
          <a:latin typeface="Cambria"/>
          <a:ea typeface="MS PGothic" panose="020B0600070205080204" pitchFamily="34" charset="-128"/>
          <a:cs typeface="Cambria"/>
        </a:defRPr>
      </a:lvl1pPr>
      <a:lvl2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defRPr>
      </a:lvl2pPr>
      <a:lvl3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defRPr>
      </a:lvl3pPr>
      <a:lvl4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defRPr>
      </a:lvl4pPr>
      <a:lvl5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indent="-233363" algn="l" rtl="0" eaLnBrk="1" fontAlgn="base" hangingPunct="1">
        <a:spcBef>
          <a:spcPct val="20000"/>
        </a:spcBef>
        <a:spcAft>
          <a:spcPct val="0"/>
        </a:spcAft>
        <a:defRPr lang="en-US" sz="2400" kern="1200" dirty="0">
          <a:solidFill>
            <a:srgbClr val="595959"/>
          </a:solidFill>
          <a:latin typeface="Calibri"/>
          <a:ea typeface="MS PGothic" panose="020B0600070205080204" pitchFamily="34" charset="-128"/>
          <a:cs typeface="Calibri"/>
        </a:defRPr>
      </a:lvl1pPr>
      <a:lvl2pPr marL="460375" indent="-28575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2pPr>
      <a:lvl3pPr marL="687388" indent="-228600" algn="l" rtl="0" eaLnBrk="1" fontAlgn="base" hangingPunct="1">
        <a:spcBef>
          <a:spcPct val="20000"/>
        </a:spcBef>
        <a:spcAft>
          <a:spcPct val="0"/>
        </a:spcAft>
        <a:buChar char="•"/>
        <a:defRPr lang="en-US" kern="1200" dirty="0">
          <a:solidFill>
            <a:srgbClr val="595959"/>
          </a:solidFill>
          <a:latin typeface="Calibri"/>
          <a:ea typeface="MS PGothic" panose="020B0600070205080204" pitchFamily="34" charset="-128"/>
          <a:cs typeface="Calibri"/>
        </a:defRPr>
      </a:lvl3pPr>
      <a:lvl4pPr marL="922338" indent="-22860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4pPr>
      <a:lvl5pPr marL="1136650" indent="-228600" algn="l" rtl="0" eaLnBrk="1" fontAlgn="base" hangingPunct="1">
        <a:spcBef>
          <a:spcPct val="20000"/>
        </a:spcBef>
        <a:spcAft>
          <a:spcPct val="0"/>
        </a:spcAft>
        <a:buFont typeface="Arial" panose="020B0604020202020204" pitchFamily="34" charset="0"/>
        <a:defRPr lang="en-US" kern="1200" dirty="0">
          <a:solidFill>
            <a:srgbClr val="595959"/>
          </a:solidFill>
          <a:latin typeface="Calibri"/>
          <a:ea typeface="MS PGothic" panose="020B0600070205080204" pitchFamily="34" charset="-128"/>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dirty="0">
                <a:latin typeface="Cambria" panose="02040503050406030204" pitchFamily="18" charset="0"/>
              </a:rPr>
              <a:t>Week 3: Progress</a:t>
            </a:r>
            <a:endParaRPr altLang="en-US" dirty="0">
              <a:latin typeface="Cambria" panose="02040503050406030204" pitchFamily="18" charset="0"/>
            </a:endParaRPr>
          </a:p>
        </p:txBody>
      </p:sp>
      <p:sp>
        <p:nvSpPr>
          <p:cNvPr id="20482" name="Content Placeholder 2"/>
          <p:cNvSpPr>
            <a:spLocks noGrp="1"/>
          </p:cNvSpPr>
          <p:nvPr>
            <p:ph idx="1"/>
          </p:nvPr>
        </p:nvSpPr>
        <p:spPr/>
        <p:txBody>
          <a:bodyPr/>
          <a:lstStyle/>
          <a:p>
            <a:pPr>
              <a:buFontTx/>
              <a:buChar char="•"/>
            </a:pPr>
            <a:r>
              <a:rPr lang="en-US" altLang="en-US" dirty="0">
                <a:latin typeface="Calibri" panose="020F0502020204030204" pitchFamily="34" charset="0"/>
              </a:rPr>
              <a:t>Met our Mentor</a:t>
            </a:r>
          </a:p>
          <a:p>
            <a:pPr>
              <a:buFontTx/>
              <a:buChar char="•"/>
            </a:pPr>
            <a:r>
              <a:rPr lang="en-US" altLang="en-US" dirty="0">
                <a:latin typeface="Calibri" panose="020F0502020204030204" pitchFamily="34" charset="0"/>
              </a:rPr>
              <a:t>Met our Extended Team of Engineers</a:t>
            </a:r>
          </a:p>
          <a:p>
            <a:pPr>
              <a:buFontTx/>
              <a:buChar char="•"/>
            </a:pPr>
            <a:r>
              <a:rPr lang="en-US" altLang="en-US" dirty="0">
                <a:latin typeface="Calibri" panose="020F0502020204030204" pitchFamily="34" charset="0"/>
              </a:rPr>
              <a:t>Assigned the Problem Statement</a:t>
            </a:r>
          </a:p>
          <a:p>
            <a:pPr marL="0" indent="0">
              <a:buNone/>
            </a:pPr>
            <a:endParaRPr lang="en-US" altLang="en-US" dirty="0">
              <a:latin typeface="Calibri" panose="020F0502020204030204" pitchFamily="34" charset="0"/>
            </a:endParaRP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DE7E09CB-4C3E-4130-9BFE-96DD62A83A6F}" type="datetime4">
              <a:rPr lang="en-US" altLang="en-US">
                <a:solidFill>
                  <a:srgbClr val="717171"/>
                </a:solidFill>
                <a:latin typeface="Calibri" panose="020F0502020204030204" pitchFamily="34" charset="0"/>
              </a:rPr>
              <a:pPr/>
              <a:t>December 6, 2016</a:t>
            </a:fld>
            <a:endParaRPr lang="en-US" altLang="en-US">
              <a:solidFill>
                <a:srgbClr val="717171"/>
              </a:solidFill>
              <a:latin typeface="Calibri" panose="020F0502020204030204" pitchFamily="34" charset="0"/>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0B754E25-62BA-406D-B4B4-458CC227EFB4}" type="slidenum">
              <a:rPr lang="en-US" altLang="en-US">
                <a:solidFill>
                  <a:srgbClr val="717171"/>
                </a:solidFill>
                <a:latin typeface="Calibri" panose="020F0502020204030204" pitchFamily="34" charset="0"/>
              </a:rPr>
              <a:pPr/>
              <a:t>0</a:t>
            </a:fld>
            <a:endParaRPr lang="en-US" altLang="en-US">
              <a:solidFill>
                <a:srgbClr val="717171"/>
              </a:solidFill>
              <a:latin typeface="Calibri" panose="020F0502020204030204" pitchFamily="34" charset="0"/>
            </a:endParaRPr>
          </a:p>
        </p:txBody>
      </p:sp>
    </p:spTree>
    <p:extLst>
      <p:ext uri="{BB962C8B-B14F-4D97-AF65-F5344CB8AC3E}">
        <p14:creationId xmlns:p14="http://schemas.microsoft.com/office/powerpoint/2010/main" val="1125064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dirty="0">
                <a:latin typeface="Cambria" panose="02040503050406030204" pitchFamily="18" charset="0"/>
              </a:rPr>
              <a:t>Week 6: Progress</a:t>
            </a:r>
            <a:endParaRPr altLang="en-US" dirty="0">
              <a:latin typeface="Cambria" panose="02040503050406030204" pitchFamily="18" charset="0"/>
            </a:endParaRPr>
          </a:p>
        </p:txBody>
      </p:sp>
      <p:sp>
        <p:nvSpPr>
          <p:cNvPr id="20482" name="Content Placeholder 2"/>
          <p:cNvSpPr>
            <a:spLocks noGrp="1"/>
          </p:cNvSpPr>
          <p:nvPr>
            <p:ph idx="1"/>
          </p:nvPr>
        </p:nvSpPr>
        <p:spPr/>
        <p:txBody>
          <a:bodyPr/>
          <a:lstStyle/>
          <a:p>
            <a:pPr>
              <a:buFontTx/>
              <a:buChar char="•"/>
            </a:pPr>
            <a:r>
              <a:rPr lang="en-US" altLang="en-US" dirty="0">
                <a:latin typeface="Calibri" panose="020F0502020204030204" pitchFamily="34" charset="0"/>
              </a:rPr>
              <a:t>Submitted Requirements Document</a:t>
            </a:r>
          </a:p>
          <a:p>
            <a:pPr>
              <a:buFontTx/>
              <a:buChar char="•"/>
            </a:pPr>
            <a:r>
              <a:rPr lang="en-US" altLang="en-US" dirty="0">
                <a:latin typeface="Calibri" panose="020F0502020204030204" pitchFamily="34" charset="0"/>
              </a:rPr>
              <a:t>Planned Tech Review</a:t>
            </a:r>
          </a:p>
          <a:p>
            <a:pPr lvl="1">
              <a:buFontTx/>
              <a:buChar char="•"/>
            </a:pPr>
            <a:r>
              <a:rPr lang="en-US" altLang="en-US" dirty="0">
                <a:latin typeface="Calibri" panose="020F0502020204030204" pitchFamily="34" charset="0"/>
              </a:rPr>
              <a:t>Research Autonomous Navigation Systems</a:t>
            </a:r>
          </a:p>
          <a:p>
            <a:pPr>
              <a:buFontTx/>
              <a:buChar char="•"/>
            </a:pPr>
            <a:r>
              <a:rPr lang="en-US" altLang="en-US" dirty="0">
                <a:latin typeface="Calibri" panose="020F0502020204030204" pitchFamily="34" charset="0"/>
              </a:rPr>
              <a:t>Met with Mentor</a:t>
            </a: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DE7E09CB-4C3E-4130-9BFE-96DD62A83A6F}" type="datetime4">
              <a:rPr lang="en-US" altLang="en-US">
                <a:solidFill>
                  <a:srgbClr val="717171"/>
                </a:solidFill>
                <a:latin typeface="Calibri" panose="020F0502020204030204" pitchFamily="34" charset="0"/>
              </a:rPr>
              <a:pPr/>
              <a:t>December 6, 2016</a:t>
            </a:fld>
            <a:endParaRPr lang="en-US" altLang="en-US">
              <a:solidFill>
                <a:srgbClr val="717171"/>
              </a:solidFill>
              <a:latin typeface="Calibri" panose="020F0502020204030204" pitchFamily="34" charset="0"/>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0B754E25-62BA-406D-B4B4-458CC227EFB4}" type="slidenum">
              <a:rPr lang="en-US" altLang="en-US">
                <a:solidFill>
                  <a:srgbClr val="717171"/>
                </a:solidFill>
                <a:latin typeface="Calibri" panose="020F0502020204030204" pitchFamily="34" charset="0"/>
              </a:rPr>
              <a:pPr/>
              <a:t>9</a:t>
            </a:fld>
            <a:endParaRPr lang="en-US" altLang="en-US">
              <a:solidFill>
                <a:srgbClr val="717171"/>
              </a:solidFill>
              <a:latin typeface="Calibri" panose="020F0502020204030204" pitchFamily="34" charset="0"/>
            </a:endParaRPr>
          </a:p>
        </p:txBody>
      </p:sp>
    </p:spTree>
    <p:extLst>
      <p:ext uri="{BB962C8B-B14F-4D97-AF65-F5344CB8AC3E}">
        <p14:creationId xmlns:p14="http://schemas.microsoft.com/office/powerpoint/2010/main" val="3856417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dirty="0">
                <a:latin typeface="Cambria" panose="02040503050406030204" pitchFamily="18" charset="0"/>
              </a:rPr>
              <a:t>Week 6: Plan</a:t>
            </a:r>
            <a:endParaRPr altLang="en-US" dirty="0">
              <a:latin typeface="Cambria" panose="02040503050406030204" pitchFamily="18" charset="0"/>
            </a:endParaRPr>
          </a:p>
        </p:txBody>
      </p:sp>
      <p:sp>
        <p:nvSpPr>
          <p:cNvPr id="20482" name="Content Placeholder 2"/>
          <p:cNvSpPr>
            <a:spLocks noGrp="1"/>
          </p:cNvSpPr>
          <p:nvPr>
            <p:ph idx="1"/>
          </p:nvPr>
        </p:nvSpPr>
        <p:spPr/>
        <p:txBody>
          <a:bodyPr/>
          <a:lstStyle/>
          <a:p>
            <a:pPr>
              <a:buFontTx/>
              <a:buChar char="•"/>
            </a:pPr>
            <a:r>
              <a:rPr lang="en-US" altLang="en-US" dirty="0">
                <a:latin typeface="Calibri" panose="020F0502020204030204" pitchFamily="34" charset="0"/>
              </a:rPr>
              <a:t>Write Majority of Tech Review</a:t>
            </a:r>
          </a:p>
          <a:p>
            <a:pPr lvl="1">
              <a:buFontTx/>
              <a:buChar char="•"/>
            </a:pPr>
            <a:r>
              <a:rPr lang="en-US" altLang="en-US" dirty="0">
                <a:latin typeface="Calibri" panose="020F0502020204030204" pitchFamily="34" charset="0"/>
              </a:rPr>
              <a:t>Split the Project into 12 Tasks</a:t>
            </a:r>
          </a:p>
          <a:p>
            <a:pPr lvl="1">
              <a:buFontTx/>
              <a:buChar char="•"/>
            </a:pPr>
            <a:r>
              <a:rPr lang="en-US" altLang="en-US" dirty="0">
                <a:latin typeface="Calibri" panose="020F0502020204030204" pitchFamily="34" charset="0"/>
              </a:rPr>
              <a:t>Research Our Specific Tasks</a:t>
            </a:r>
          </a:p>
          <a:p>
            <a:pPr lvl="1">
              <a:buFontTx/>
              <a:buChar char="•"/>
            </a:pPr>
            <a:r>
              <a:rPr lang="en-US" altLang="en-US" dirty="0">
                <a:latin typeface="Calibri" panose="020F0502020204030204" pitchFamily="34" charset="0"/>
              </a:rPr>
              <a:t>Find 3 Technologies for Each Task</a:t>
            </a:r>
          </a:p>
          <a:p>
            <a:pPr lvl="1">
              <a:buFontTx/>
              <a:buChar char="•"/>
            </a:pPr>
            <a:endParaRPr altLang="en-US" dirty="0">
              <a:latin typeface="Calibri" panose="020F0502020204030204" pitchFamily="34" charset="0"/>
            </a:endParaRP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DE7E09CB-4C3E-4130-9BFE-96DD62A83A6F}" type="datetime4">
              <a:rPr lang="en-US" altLang="en-US">
                <a:solidFill>
                  <a:srgbClr val="717171"/>
                </a:solidFill>
                <a:latin typeface="Calibri" panose="020F0502020204030204" pitchFamily="34" charset="0"/>
              </a:rPr>
              <a:pPr/>
              <a:t>December 6, 2016</a:t>
            </a:fld>
            <a:endParaRPr lang="en-US" altLang="en-US">
              <a:solidFill>
                <a:srgbClr val="717171"/>
              </a:solidFill>
              <a:latin typeface="Calibri" panose="020F0502020204030204" pitchFamily="34" charset="0"/>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0B754E25-62BA-406D-B4B4-458CC227EFB4}" type="slidenum">
              <a:rPr lang="en-US" altLang="en-US">
                <a:solidFill>
                  <a:srgbClr val="717171"/>
                </a:solidFill>
                <a:latin typeface="Calibri" panose="020F0502020204030204" pitchFamily="34" charset="0"/>
              </a:rPr>
              <a:pPr/>
              <a:t>10</a:t>
            </a:fld>
            <a:endParaRPr lang="en-US" altLang="en-US">
              <a:solidFill>
                <a:srgbClr val="717171"/>
              </a:solidFill>
              <a:latin typeface="Calibri" panose="020F0502020204030204" pitchFamily="34" charset="0"/>
            </a:endParaRPr>
          </a:p>
        </p:txBody>
      </p:sp>
    </p:spTree>
    <p:extLst>
      <p:ext uri="{BB962C8B-B14F-4D97-AF65-F5344CB8AC3E}">
        <p14:creationId xmlns:p14="http://schemas.microsoft.com/office/powerpoint/2010/main" val="353999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dirty="0">
                <a:latin typeface="Cambria" panose="02040503050406030204" pitchFamily="18" charset="0"/>
              </a:rPr>
              <a:t>Week 6: Problems</a:t>
            </a:r>
            <a:endParaRPr altLang="en-US" dirty="0">
              <a:latin typeface="Cambria" panose="02040503050406030204" pitchFamily="18" charset="0"/>
            </a:endParaRPr>
          </a:p>
        </p:txBody>
      </p:sp>
      <p:sp>
        <p:nvSpPr>
          <p:cNvPr id="20482" name="Content Placeholder 2"/>
          <p:cNvSpPr>
            <a:spLocks noGrp="1"/>
          </p:cNvSpPr>
          <p:nvPr>
            <p:ph idx="1"/>
          </p:nvPr>
        </p:nvSpPr>
        <p:spPr/>
        <p:txBody>
          <a:bodyPr/>
          <a:lstStyle/>
          <a:p>
            <a:pPr>
              <a:buFontTx/>
              <a:buChar char="•"/>
            </a:pPr>
            <a:r>
              <a:rPr lang="en-US" altLang="en-US" dirty="0">
                <a:latin typeface="Calibri" panose="020F0502020204030204" pitchFamily="34" charset="0"/>
              </a:rPr>
              <a:t>No Group Meeting</a:t>
            </a:r>
          </a:p>
          <a:p>
            <a:pPr lvl="1">
              <a:buFontTx/>
              <a:buChar char="•"/>
            </a:pPr>
            <a:r>
              <a:rPr lang="en-US" altLang="en-US" dirty="0">
                <a:latin typeface="Calibri" panose="020F0502020204030204" pitchFamily="34" charset="0"/>
              </a:rPr>
              <a:t>Still Unclear on Specific Sensors</a:t>
            </a:r>
          </a:p>
          <a:p>
            <a:pPr lvl="1">
              <a:buFontTx/>
              <a:buChar char="•"/>
            </a:pPr>
            <a:r>
              <a:rPr lang="en-US" altLang="en-US" dirty="0">
                <a:latin typeface="Calibri" panose="020F0502020204030204" pitchFamily="34" charset="0"/>
              </a:rPr>
              <a:t>No Input from Group</a:t>
            </a: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DE7E09CB-4C3E-4130-9BFE-96DD62A83A6F}" type="datetime4">
              <a:rPr lang="en-US" altLang="en-US">
                <a:solidFill>
                  <a:srgbClr val="717171"/>
                </a:solidFill>
                <a:latin typeface="Calibri" panose="020F0502020204030204" pitchFamily="34" charset="0"/>
              </a:rPr>
              <a:pPr/>
              <a:t>December 6, 2016</a:t>
            </a:fld>
            <a:endParaRPr lang="en-US" altLang="en-US">
              <a:solidFill>
                <a:srgbClr val="717171"/>
              </a:solidFill>
              <a:latin typeface="Calibri" panose="020F0502020204030204" pitchFamily="34" charset="0"/>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0B754E25-62BA-406D-B4B4-458CC227EFB4}" type="slidenum">
              <a:rPr lang="en-US" altLang="en-US">
                <a:solidFill>
                  <a:srgbClr val="717171"/>
                </a:solidFill>
                <a:latin typeface="Calibri" panose="020F0502020204030204" pitchFamily="34" charset="0"/>
              </a:rPr>
              <a:pPr/>
              <a:t>11</a:t>
            </a:fld>
            <a:endParaRPr lang="en-US" altLang="en-US">
              <a:solidFill>
                <a:srgbClr val="717171"/>
              </a:solidFill>
              <a:latin typeface="Calibri" panose="020F0502020204030204" pitchFamily="34" charset="0"/>
            </a:endParaRPr>
          </a:p>
        </p:txBody>
      </p:sp>
    </p:spTree>
    <p:extLst>
      <p:ext uri="{BB962C8B-B14F-4D97-AF65-F5344CB8AC3E}">
        <p14:creationId xmlns:p14="http://schemas.microsoft.com/office/powerpoint/2010/main" val="4002236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dirty="0">
                <a:latin typeface="Cambria" panose="02040503050406030204" pitchFamily="18" charset="0"/>
              </a:rPr>
              <a:t>Week 7: Progress</a:t>
            </a:r>
            <a:endParaRPr altLang="en-US" dirty="0">
              <a:latin typeface="Cambria" panose="02040503050406030204" pitchFamily="18" charset="0"/>
            </a:endParaRPr>
          </a:p>
        </p:txBody>
      </p:sp>
      <p:sp>
        <p:nvSpPr>
          <p:cNvPr id="20482" name="Content Placeholder 2"/>
          <p:cNvSpPr>
            <a:spLocks noGrp="1"/>
          </p:cNvSpPr>
          <p:nvPr>
            <p:ph idx="1"/>
          </p:nvPr>
        </p:nvSpPr>
        <p:spPr/>
        <p:txBody>
          <a:bodyPr/>
          <a:lstStyle/>
          <a:p>
            <a:pPr>
              <a:buFontTx/>
              <a:buChar char="•"/>
            </a:pPr>
            <a:r>
              <a:rPr lang="en-US" altLang="en-US" dirty="0">
                <a:latin typeface="Calibri" panose="020F0502020204030204" pitchFamily="34" charset="0"/>
              </a:rPr>
              <a:t>Wrote Majority of Tech Review</a:t>
            </a:r>
          </a:p>
          <a:p>
            <a:pPr lvl="1">
              <a:buFontTx/>
              <a:buChar char="•"/>
            </a:pPr>
            <a:r>
              <a:rPr lang="en-US" altLang="en-US" dirty="0">
                <a:latin typeface="Calibri" panose="020F0502020204030204" pitchFamily="34" charset="0"/>
              </a:rPr>
              <a:t>Divided Project into 12 Tasks</a:t>
            </a:r>
          </a:p>
          <a:p>
            <a:pPr lvl="1">
              <a:buFontTx/>
              <a:buChar char="•"/>
            </a:pPr>
            <a:r>
              <a:rPr lang="en-US" altLang="en-US" dirty="0">
                <a:latin typeface="Calibri" panose="020F0502020204030204" pitchFamily="34" charset="0"/>
              </a:rPr>
              <a:t>Researched 3 Technologies for Each Task</a:t>
            </a:r>
          </a:p>
          <a:p>
            <a:pPr>
              <a:buFontTx/>
              <a:buChar char="•"/>
            </a:pPr>
            <a:r>
              <a:rPr lang="en-US" altLang="en-US" dirty="0">
                <a:latin typeface="Calibri" panose="020F0502020204030204" pitchFamily="34" charset="0"/>
              </a:rPr>
              <a:t>Started Thinking about Design of Tasks</a:t>
            </a: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DE7E09CB-4C3E-4130-9BFE-96DD62A83A6F}" type="datetime4">
              <a:rPr lang="en-US" altLang="en-US">
                <a:solidFill>
                  <a:srgbClr val="717171"/>
                </a:solidFill>
                <a:latin typeface="Calibri" panose="020F0502020204030204" pitchFamily="34" charset="0"/>
              </a:rPr>
              <a:pPr/>
              <a:t>December 6, 2016</a:t>
            </a:fld>
            <a:endParaRPr lang="en-US" altLang="en-US">
              <a:solidFill>
                <a:srgbClr val="717171"/>
              </a:solidFill>
              <a:latin typeface="Calibri" panose="020F0502020204030204" pitchFamily="34" charset="0"/>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0B754E25-62BA-406D-B4B4-458CC227EFB4}" type="slidenum">
              <a:rPr lang="en-US" altLang="en-US">
                <a:solidFill>
                  <a:srgbClr val="717171"/>
                </a:solidFill>
                <a:latin typeface="Calibri" panose="020F0502020204030204" pitchFamily="34" charset="0"/>
              </a:rPr>
              <a:pPr/>
              <a:t>12</a:t>
            </a:fld>
            <a:endParaRPr lang="en-US" altLang="en-US">
              <a:solidFill>
                <a:srgbClr val="717171"/>
              </a:solidFill>
              <a:latin typeface="Calibri" panose="020F0502020204030204" pitchFamily="34" charset="0"/>
            </a:endParaRPr>
          </a:p>
        </p:txBody>
      </p:sp>
    </p:spTree>
    <p:extLst>
      <p:ext uri="{BB962C8B-B14F-4D97-AF65-F5344CB8AC3E}">
        <p14:creationId xmlns:p14="http://schemas.microsoft.com/office/powerpoint/2010/main" val="1948247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dirty="0">
                <a:latin typeface="Cambria" panose="02040503050406030204" pitchFamily="18" charset="0"/>
              </a:rPr>
              <a:t>Week 7: Plan</a:t>
            </a:r>
            <a:endParaRPr altLang="en-US" dirty="0">
              <a:latin typeface="Cambria" panose="02040503050406030204" pitchFamily="18" charset="0"/>
            </a:endParaRPr>
          </a:p>
        </p:txBody>
      </p:sp>
      <p:sp>
        <p:nvSpPr>
          <p:cNvPr id="20482" name="Content Placeholder 2"/>
          <p:cNvSpPr>
            <a:spLocks noGrp="1"/>
          </p:cNvSpPr>
          <p:nvPr>
            <p:ph idx="1"/>
          </p:nvPr>
        </p:nvSpPr>
        <p:spPr/>
        <p:txBody>
          <a:bodyPr/>
          <a:lstStyle/>
          <a:p>
            <a:pPr>
              <a:buFontTx/>
              <a:buChar char="•"/>
            </a:pPr>
            <a:r>
              <a:rPr lang="en-US" altLang="en-US" dirty="0">
                <a:latin typeface="Calibri" panose="020F0502020204030204" pitchFamily="34" charset="0"/>
              </a:rPr>
              <a:t>Finish Tech Review</a:t>
            </a:r>
          </a:p>
          <a:p>
            <a:pPr>
              <a:buFontTx/>
              <a:buChar char="•"/>
            </a:pPr>
            <a:r>
              <a:rPr lang="en-US" altLang="en-US" dirty="0">
                <a:latin typeface="Calibri" panose="020F0502020204030204" pitchFamily="34" charset="0"/>
              </a:rPr>
              <a:t>Meet Group to Discuss Sensors</a:t>
            </a:r>
          </a:p>
          <a:p>
            <a:pPr>
              <a:buFontTx/>
              <a:buChar char="•"/>
            </a:pPr>
            <a:r>
              <a:rPr lang="en-US" altLang="en-US" dirty="0">
                <a:latin typeface="Calibri" panose="020F0502020204030204" pitchFamily="34" charset="0"/>
              </a:rPr>
              <a:t>Begin Creating Design Document</a:t>
            </a:r>
            <a:endParaRPr altLang="en-US" dirty="0">
              <a:latin typeface="Calibri" panose="020F0502020204030204" pitchFamily="34" charset="0"/>
            </a:endParaRP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DE7E09CB-4C3E-4130-9BFE-96DD62A83A6F}" type="datetime4">
              <a:rPr lang="en-US" altLang="en-US">
                <a:solidFill>
                  <a:srgbClr val="717171"/>
                </a:solidFill>
                <a:latin typeface="Calibri" panose="020F0502020204030204" pitchFamily="34" charset="0"/>
              </a:rPr>
              <a:pPr/>
              <a:t>December 6, 2016</a:t>
            </a:fld>
            <a:endParaRPr lang="en-US" altLang="en-US">
              <a:solidFill>
                <a:srgbClr val="717171"/>
              </a:solidFill>
              <a:latin typeface="Calibri" panose="020F0502020204030204" pitchFamily="34" charset="0"/>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0B754E25-62BA-406D-B4B4-458CC227EFB4}" type="slidenum">
              <a:rPr lang="en-US" altLang="en-US">
                <a:solidFill>
                  <a:srgbClr val="717171"/>
                </a:solidFill>
                <a:latin typeface="Calibri" panose="020F0502020204030204" pitchFamily="34" charset="0"/>
              </a:rPr>
              <a:pPr/>
              <a:t>13</a:t>
            </a:fld>
            <a:endParaRPr lang="en-US" altLang="en-US">
              <a:solidFill>
                <a:srgbClr val="717171"/>
              </a:solidFill>
              <a:latin typeface="Calibri" panose="020F0502020204030204" pitchFamily="34" charset="0"/>
            </a:endParaRPr>
          </a:p>
        </p:txBody>
      </p:sp>
    </p:spTree>
    <p:extLst>
      <p:ext uri="{BB962C8B-B14F-4D97-AF65-F5344CB8AC3E}">
        <p14:creationId xmlns:p14="http://schemas.microsoft.com/office/powerpoint/2010/main" val="1044534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dirty="0">
                <a:latin typeface="Cambria" panose="02040503050406030204" pitchFamily="18" charset="0"/>
              </a:rPr>
              <a:t>Week 7: Problems</a:t>
            </a:r>
            <a:endParaRPr altLang="en-US" dirty="0">
              <a:latin typeface="Cambria" panose="02040503050406030204" pitchFamily="18" charset="0"/>
            </a:endParaRPr>
          </a:p>
        </p:txBody>
      </p:sp>
      <p:sp>
        <p:nvSpPr>
          <p:cNvPr id="20482" name="Content Placeholder 2"/>
          <p:cNvSpPr>
            <a:spLocks noGrp="1"/>
          </p:cNvSpPr>
          <p:nvPr>
            <p:ph idx="1"/>
          </p:nvPr>
        </p:nvSpPr>
        <p:spPr/>
        <p:txBody>
          <a:bodyPr/>
          <a:lstStyle/>
          <a:p>
            <a:pPr>
              <a:buFontTx/>
              <a:buChar char="•"/>
            </a:pPr>
            <a:r>
              <a:rPr lang="en-US" altLang="en-US" dirty="0">
                <a:latin typeface="Calibri" panose="020F0502020204030204" pitchFamily="34" charset="0"/>
              </a:rPr>
              <a:t>No Group Meeting</a:t>
            </a:r>
          </a:p>
          <a:p>
            <a:pPr lvl="1">
              <a:buFontTx/>
              <a:buChar char="•"/>
            </a:pPr>
            <a:r>
              <a:rPr lang="en-US" altLang="en-US" dirty="0">
                <a:latin typeface="Calibri" panose="020F0502020204030204" pitchFamily="34" charset="0"/>
              </a:rPr>
              <a:t>Unclear on Specific Sensors</a:t>
            </a:r>
          </a:p>
          <a:p>
            <a:pPr lvl="1">
              <a:buFontTx/>
              <a:buChar char="•"/>
            </a:pPr>
            <a:r>
              <a:rPr lang="en-US" altLang="en-US" dirty="0">
                <a:latin typeface="Calibri" panose="020F0502020204030204" pitchFamily="34" charset="0"/>
              </a:rPr>
              <a:t>Had to Make Assumptions for Tech Review</a:t>
            </a:r>
          </a:p>
          <a:p>
            <a:pPr lvl="1">
              <a:buFontTx/>
              <a:buChar char="•"/>
            </a:pPr>
            <a:r>
              <a:rPr lang="en-US" altLang="en-US" dirty="0">
                <a:latin typeface="Calibri" panose="020F0502020204030204" pitchFamily="34" charset="0"/>
              </a:rPr>
              <a:t>Assumptions May be Incorrect</a:t>
            </a:r>
          </a:p>
          <a:p>
            <a:pPr>
              <a:buFontTx/>
              <a:buChar char="•"/>
            </a:pPr>
            <a:r>
              <a:rPr lang="en-US" altLang="en-US" dirty="0">
                <a:latin typeface="Calibri" panose="020F0502020204030204" pitchFamily="34" charset="0"/>
              </a:rPr>
              <a:t>Realized Software Would be Designed Concurrently with Hardware</a:t>
            </a:r>
          </a:p>
          <a:p>
            <a:pPr lvl="1">
              <a:buFontTx/>
              <a:buChar char="•"/>
            </a:pPr>
            <a:r>
              <a:rPr lang="en-US" altLang="en-US" dirty="0">
                <a:latin typeface="Calibri" panose="020F0502020204030204" pitchFamily="34" charset="0"/>
              </a:rPr>
              <a:t>Need to think of Simulation Methods</a:t>
            </a:r>
          </a:p>
          <a:p>
            <a:pPr marL="0" indent="0">
              <a:buNone/>
            </a:pPr>
            <a:endParaRPr lang="en-US" altLang="en-US" dirty="0">
              <a:latin typeface="Calibri" panose="020F0502020204030204" pitchFamily="34" charset="0"/>
            </a:endParaRP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DE7E09CB-4C3E-4130-9BFE-96DD62A83A6F}" type="datetime4">
              <a:rPr lang="en-US" altLang="en-US">
                <a:solidFill>
                  <a:srgbClr val="717171"/>
                </a:solidFill>
                <a:latin typeface="Calibri" panose="020F0502020204030204" pitchFamily="34" charset="0"/>
              </a:rPr>
              <a:pPr/>
              <a:t>December 6, 2016</a:t>
            </a:fld>
            <a:endParaRPr lang="en-US" altLang="en-US">
              <a:solidFill>
                <a:srgbClr val="717171"/>
              </a:solidFill>
              <a:latin typeface="Calibri" panose="020F0502020204030204" pitchFamily="34" charset="0"/>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0B754E25-62BA-406D-B4B4-458CC227EFB4}" type="slidenum">
              <a:rPr lang="en-US" altLang="en-US">
                <a:solidFill>
                  <a:srgbClr val="717171"/>
                </a:solidFill>
                <a:latin typeface="Calibri" panose="020F0502020204030204" pitchFamily="34" charset="0"/>
              </a:rPr>
              <a:pPr/>
              <a:t>14</a:t>
            </a:fld>
            <a:endParaRPr lang="en-US" altLang="en-US">
              <a:solidFill>
                <a:srgbClr val="717171"/>
              </a:solidFill>
              <a:latin typeface="Calibri" panose="020F0502020204030204" pitchFamily="34" charset="0"/>
            </a:endParaRPr>
          </a:p>
        </p:txBody>
      </p:sp>
    </p:spTree>
    <p:extLst>
      <p:ext uri="{BB962C8B-B14F-4D97-AF65-F5344CB8AC3E}">
        <p14:creationId xmlns:p14="http://schemas.microsoft.com/office/powerpoint/2010/main" val="1915699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FF54CBCB-3CE7-48E5-AC83-CE946A54080D}" type="datetime4">
              <a:rPr lang="en-US" altLang="en-US" smtClean="0"/>
              <a:pPr/>
              <a:t>December 6, 2016</a:t>
            </a:fld>
            <a:endParaRPr lang="en-US" altLang="en-US"/>
          </a:p>
        </p:txBody>
      </p:sp>
      <p:sp>
        <p:nvSpPr>
          <p:cNvPr id="5" name="Slide Number Placeholder 4"/>
          <p:cNvSpPr>
            <a:spLocks noGrp="1"/>
          </p:cNvSpPr>
          <p:nvPr>
            <p:ph type="sldNum" sz="quarter" idx="11"/>
          </p:nvPr>
        </p:nvSpPr>
        <p:spPr/>
        <p:txBody>
          <a:bodyPr/>
          <a:lstStyle/>
          <a:p>
            <a:fld id="{DE76CEB1-A992-43A2-A410-2F6D9AD8E199}" type="slidenum">
              <a:rPr lang="en-US" altLang="en-US" smtClean="0"/>
              <a:pPr/>
              <a:t>15</a:t>
            </a:fld>
            <a:endParaRPr lang="en-US" altLang="en-US"/>
          </a:p>
        </p:txBody>
      </p:sp>
    </p:spTree>
    <p:extLst>
      <p:ext uri="{BB962C8B-B14F-4D97-AF65-F5344CB8AC3E}">
        <p14:creationId xmlns:p14="http://schemas.microsoft.com/office/powerpoint/2010/main" val="368170386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dirty="0">
                <a:latin typeface="Cambria" panose="02040503050406030204" pitchFamily="18" charset="0"/>
              </a:rPr>
              <a:t>Week 8: Progress</a:t>
            </a:r>
            <a:endParaRPr altLang="en-US" dirty="0">
              <a:latin typeface="Cambria" panose="02040503050406030204" pitchFamily="18" charset="0"/>
            </a:endParaRPr>
          </a:p>
        </p:txBody>
      </p:sp>
      <p:sp>
        <p:nvSpPr>
          <p:cNvPr id="20482" name="Content Placeholder 2"/>
          <p:cNvSpPr>
            <a:spLocks noGrp="1"/>
          </p:cNvSpPr>
          <p:nvPr>
            <p:ph idx="1"/>
          </p:nvPr>
        </p:nvSpPr>
        <p:spPr/>
        <p:txBody>
          <a:bodyPr/>
          <a:lstStyle/>
          <a:p>
            <a:pPr>
              <a:buFontTx/>
              <a:buChar char="•"/>
            </a:pPr>
            <a:r>
              <a:rPr lang="en-US" altLang="en-US" dirty="0">
                <a:latin typeface="Calibri" panose="020F0502020204030204" pitchFamily="34" charset="0"/>
              </a:rPr>
              <a:t>Submitted Tech Review</a:t>
            </a:r>
          </a:p>
          <a:p>
            <a:pPr>
              <a:buFontTx/>
              <a:buChar char="•"/>
            </a:pPr>
            <a:r>
              <a:rPr lang="en-US" altLang="en-US" dirty="0">
                <a:latin typeface="Calibri" panose="020F0502020204030204" pitchFamily="34" charset="0"/>
              </a:rPr>
              <a:t>All-group meeting held</a:t>
            </a:r>
          </a:p>
          <a:p>
            <a:pPr lvl="1">
              <a:buFontTx/>
              <a:buChar char="•"/>
            </a:pPr>
            <a:r>
              <a:rPr lang="en-US" altLang="en-US" dirty="0">
                <a:latin typeface="Calibri" panose="020F0502020204030204" pitchFamily="34" charset="0"/>
              </a:rPr>
              <a:t>Discussed hardware plan</a:t>
            </a:r>
          </a:p>
          <a:p>
            <a:pPr lvl="1">
              <a:buFontTx/>
              <a:buChar char="•"/>
            </a:pPr>
            <a:r>
              <a:rPr lang="en-US" altLang="en-US" dirty="0">
                <a:latin typeface="Calibri" panose="020F0502020204030204" pitchFamily="34" charset="0"/>
              </a:rPr>
              <a:t>GPS Senor</a:t>
            </a:r>
          </a:p>
          <a:p>
            <a:pPr lvl="1">
              <a:buFontTx/>
              <a:buChar char="•"/>
            </a:pPr>
            <a:r>
              <a:rPr lang="en-US" altLang="en-US" dirty="0">
                <a:latin typeface="Calibri" panose="020F0502020204030204" pitchFamily="34" charset="0"/>
              </a:rPr>
              <a:t>9V 1200-1500 </a:t>
            </a:r>
            <a:r>
              <a:rPr lang="en-US" altLang="en-US" dirty="0" err="1">
                <a:latin typeface="Calibri" panose="020F0502020204030204" pitchFamily="34" charset="0"/>
              </a:rPr>
              <a:t>mAh</a:t>
            </a:r>
            <a:r>
              <a:rPr lang="en-US" altLang="en-US" dirty="0">
                <a:latin typeface="Calibri" panose="020F0502020204030204" pitchFamily="34" charset="0"/>
              </a:rPr>
              <a:t> battery</a:t>
            </a:r>
          </a:p>
          <a:p>
            <a:pPr>
              <a:buFontTx/>
              <a:buChar char="•"/>
            </a:pPr>
            <a:r>
              <a:rPr lang="en-US" altLang="en-US" dirty="0">
                <a:latin typeface="Calibri" panose="020F0502020204030204" pitchFamily="34" charset="0"/>
              </a:rPr>
              <a:t>Planned Design Document</a:t>
            </a:r>
          </a:p>
          <a:p>
            <a:pPr marL="0" indent="0">
              <a:buNone/>
            </a:pPr>
            <a:endParaRPr lang="en-US" altLang="en-US" dirty="0">
              <a:latin typeface="Calibri" panose="020F0502020204030204" pitchFamily="34" charset="0"/>
            </a:endParaRP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6EC2CA64-2429-4131-B1ED-517CA950F636}" type="datetime4">
              <a:rPr lang="en-US" altLang="en-US">
                <a:solidFill>
                  <a:srgbClr val="717171"/>
                </a:solidFill>
                <a:latin typeface="Calibri" panose="020F0502020204030204" pitchFamily="34" charset="0"/>
              </a:rPr>
              <a:pPr/>
              <a:t>December 6, 2016</a:t>
            </a:fld>
            <a:endParaRPr lang="en-US" altLang="en-US">
              <a:solidFill>
                <a:srgbClr val="717171"/>
              </a:solidFill>
              <a:latin typeface="Calibri" panose="020F0502020204030204" pitchFamily="34" charset="0"/>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D6E098EA-1D04-4E01-853F-695D2E3A42A7}" type="slidenum">
              <a:rPr lang="en-US" altLang="en-US">
                <a:solidFill>
                  <a:srgbClr val="717171"/>
                </a:solidFill>
                <a:latin typeface="Calibri" panose="020F0502020204030204" pitchFamily="34" charset="0"/>
              </a:rPr>
              <a:pPr/>
              <a:t>16</a:t>
            </a:fld>
            <a:endParaRPr lang="en-US" altLang="en-US">
              <a:solidFill>
                <a:srgbClr val="717171"/>
              </a:solidFill>
              <a:latin typeface="Calibri" panose="020F0502020204030204" pitchFamily="34" charset="0"/>
            </a:endParaRPr>
          </a:p>
        </p:txBody>
      </p:sp>
    </p:spTree>
    <p:extLst>
      <p:ext uri="{BB962C8B-B14F-4D97-AF65-F5344CB8AC3E}">
        <p14:creationId xmlns:p14="http://schemas.microsoft.com/office/powerpoint/2010/main" val="2711997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dirty="0">
                <a:latin typeface="Cambria" panose="02040503050406030204" pitchFamily="18" charset="0"/>
              </a:rPr>
              <a:t>Week 8: Plan</a:t>
            </a:r>
            <a:endParaRPr altLang="en-US" dirty="0">
              <a:latin typeface="Cambria" panose="02040503050406030204" pitchFamily="18" charset="0"/>
            </a:endParaRPr>
          </a:p>
        </p:txBody>
      </p:sp>
      <p:sp>
        <p:nvSpPr>
          <p:cNvPr id="20482" name="Content Placeholder 2"/>
          <p:cNvSpPr>
            <a:spLocks noGrp="1"/>
          </p:cNvSpPr>
          <p:nvPr>
            <p:ph idx="1"/>
          </p:nvPr>
        </p:nvSpPr>
        <p:spPr/>
        <p:txBody>
          <a:bodyPr/>
          <a:lstStyle/>
          <a:p>
            <a:pPr>
              <a:buFontTx/>
              <a:buChar char="•"/>
            </a:pPr>
            <a:r>
              <a:rPr lang="en-US" altLang="en-US" dirty="0">
                <a:latin typeface="Calibri" panose="020F0502020204030204" pitchFamily="34" charset="0"/>
              </a:rPr>
              <a:t>Finish Design Document early</a:t>
            </a:r>
          </a:p>
          <a:p>
            <a:pPr>
              <a:buFontTx/>
              <a:buChar char="•"/>
            </a:pPr>
            <a:r>
              <a:rPr lang="en-US" altLang="en-US" dirty="0">
                <a:latin typeface="Calibri" panose="020F0502020204030204" pitchFamily="34" charset="0"/>
              </a:rPr>
              <a:t>Plan for Progress Report</a:t>
            </a:r>
          </a:p>
          <a:p>
            <a:pPr>
              <a:buFontTx/>
              <a:buChar char="•"/>
            </a:pPr>
            <a:r>
              <a:rPr lang="en-US" altLang="en-US" dirty="0">
                <a:latin typeface="Calibri" panose="020F0502020204030204" pitchFamily="34" charset="0"/>
              </a:rPr>
              <a:t>Hold an all-group meeting </a:t>
            </a: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6EC2CA64-2429-4131-B1ED-517CA950F636}" type="datetime4">
              <a:rPr lang="en-US" altLang="en-US">
                <a:solidFill>
                  <a:srgbClr val="717171"/>
                </a:solidFill>
                <a:latin typeface="Calibri" panose="020F0502020204030204" pitchFamily="34" charset="0"/>
              </a:rPr>
              <a:pPr/>
              <a:t>December 6, 2016</a:t>
            </a:fld>
            <a:endParaRPr lang="en-US" altLang="en-US">
              <a:solidFill>
                <a:srgbClr val="717171"/>
              </a:solidFill>
              <a:latin typeface="Calibri" panose="020F0502020204030204" pitchFamily="34" charset="0"/>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D6E098EA-1D04-4E01-853F-695D2E3A42A7}" type="slidenum">
              <a:rPr lang="en-US" altLang="en-US">
                <a:solidFill>
                  <a:srgbClr val="717171"/>
                </a:solidFill>
                <a:latin typeface="Calibri" panose="020F0502020204030204" pitchFamily="34" charset="0"/>
              </a:rPr>
              <a:pPr/>
              <a:t>17</a:t>
            </a:fld>
            <a:endParaRPr lang="en-US" altLang="en-US">
              <a:solidFill>
                <a:srgbClr val="717171"/>
              </a:solidFill>
              <a:latin typeface="Calibri" panose="020F0502020204030204" pitchFamily="34" charset="0"/>
            </a:endParaRPr>
          </a:p>
        </p:txBody>
      </p:sp>
    </p:spTree>
    <p:extLst>
      <p:ext uri="{BB962C8B-B14F-4D97-AF65-F5344CB8AC3E}">
        <p14:creationId xmlns:p14="http://schemas.microsoft.com/office/powerpoint/2010/main" val="3380909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dirty="0">
                <a:latin typeface="Cambria" panose="02040503050406030204" pitchFamily="18" charset="0"/>
              </a:rPr>
              <a:t>Week 8: Problems</a:t>
            </a:r>
            <a:endParaRPr altLang="en-US" dirty="0">
              <a:latin typeface="Cambria" panose="02040503050406030204" pitchFamily="18" charset="0"/>
            </a:endParaRPr>
          </a:p>
        </p:txBody>
      </p:sp>
      <p:sp>
        <p:nvSpPr>
          <p:cNvPr id="20482" name="Content Placeholder 2"/>
          <p:cNvSpPr>
            <a:spLocks noGrp="1"/>
          </p:cNvSpPr>
          <p:nvPr>
            <p:ph idx="1"/>
          </p:nvPr>
        </p:nvSpPr>
        <p:spPr/>
        <p:txBody>
          <a:bodyPr/>
          <a:lstStyle/>
          <a:p>
            <a:pPr>
              <a:buFontTx/>
              <a:buChar char="•"/>
            </a:pPr>
            <a:r>
              <a:rPr lang="en-US" altLang="en-US" dirty="0">
                <a:latin typeface="Calibri" panose="020F0502020204030204" pitchFamily="34" charset="0"/>
              </a:rPr>
              <a:t>Imaging sensor unknown</a:t>
            </a:r>
          </a:p>
          <a:p>
            <a:pPr>
              <a:buFontTx/>
              <a:buChar char="•"/>
            </a:pPr>
            <a:r>
              <a:rPr lang="en-US" altLang="en-US" dirty="0">
                <a:latin typeface="Calibri" panose="020F0502020204030204" pitchFamily="34" charset="0"/>
              </a:rPr>
              <a:t>Control board unknown</a:t>
            </a:r>
          </a:p>
          <a:p>
            <a:pPr>
              <a:buFontTx/>
              <a:buChar char="•"/>
            </a:pPr>
            <a:endParaRPr lang="en-US" altLang="en-US" dirty="0">
              <a:latin typeface="Calibri" panose="020F0502020204030204" pitchFamily="34" charset="0"/>
            </a:endParaRP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6EC2CA64-2429-4131-B1ED-517CA950F636}" type="datetime4">
              <a:rPr lang="en-US" altLang="en-US">
                <a:solidFill>
                  <a:srgbClr val="717171"/>
                </a:solidFill>
                <a:latin typeface="Calibri" panose="020F0502020204030204" pitchFamily="34" charset="0"/>
              </a:rPr>
              <a:pPr/>
              <a:t>December 6, 2016</a:t>
            </a:fld>
            <a:endParaRPr lang="en-US" altLang="en-US">
              <a:solidFill>
                <a:srgbClr val="717171"/>
              </a:solidFill>
              <a:latin typeface="Calibri" panose="020F0502020204030204" pitchFamily="34" charset="0"/>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D6E098EA-1D04-4E01-853F-695D2E3A42A7}" type="slidenum">
              <a:rPr lang="en-US" altLang="en-US">
                <a:solidFill>
                  <a:srgbClr val="717171"/>
                </a:solidFill>
                <a:latin typeface="Calibri" panose="020F0502020204030204" pitchFamily="34" charset="0"/>
              </a:rPr>
              <a:pPr/>
              <a:t>18</a:t>
            </a:fld>
            <a:endParaRPr lang="en-US" altLang="en-US">
              <a:solidFill>
                <a:srgbClr val="717171"/>
              </a:solidFill>
              <a:latin typeface="Calibri" panose="020F0502020204030204" pitchFamily="34" charset="0"/>
            </a:endParaRPr>
          </a:p>
        </p:txBody>
      </p:sp>
    </p:spTree>
    <p:extLst>
      <p:ext uri="{BB962C8B-B14F-4D97-AF65-F5344CB8AC3E}">
        <p14:creationId xmlns:p14="http://schemas.microsoft.com/office/powerpoint/2010/main" val="1275898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dirty="0">
                <a:latin typeface="Cambria" panose="02040503050406030204" pitchFamily="18" charset="0"/>
              </a:rPr>
              <a:t>Week 3: Plan</a:t>
            </a:r>
            <a:endParaRPr altLang="en-US" dirty="0">
              <a:latin typeface="Cambria" panose="02040503050406030204" pitchFamily="18" charset="0"/>
            </a:endParaRPr>
          </a:p>
        </p:txBody>
      </p:sp>
      <p:sp>
        <p:nvSpPr>
          <p:cNvPr id="20482" name="Content Placeholder 2"/>
          <p:cNvSpPr>
            <a:spLocks noGrp="1"/>
          </p:cNvSpPr>
          <p:nvPr>
            <p:ph idx="1"/>
          </p:nvPr>
        </p:nvSpPr>
        <p:spPr/>
        <p:txBody>
          <a:bodyPr/>
          <a:lstStyle/>
          <a:p>
            <a:pPr>
              <a:buFontTx/>
              <a:buChar char="•"/>
            </a:pPr>
            <a:r>
              <a:rPr lang="en-US" altLang="en-US" dirty="0">
                <a:latin typeface="Calibri" panose="020F0502020204030204" pitchFamily="34" charset="0"/>
              </a:rPr>
              <a:t>Finish Rough Draft of Problem Statement</a:t>
            </a:r>
          </a:p>
          <a:p>
            <a:pPr>
              <a:buFontTx/>
              <a:buChar char="•"/>
            </a:pPr>
            <a:r>
              <a:rPr lang="en-US" altLang="en-US" dirty="0">
                <a:latin typeface="Calibri" panose="020F0502020204030204" pitchFamily="34" charset="0"/>
              </a:rPr>
              <a:t>Work on Final Draft of Problem Statement</a:t>
            </a:r>
          </a:p>
          <a:p>
            <a:pPr>
              <a:buFontTx/>
              <a:buChar char="•"/>
            </a:pPr>
            <a:r>
              <a:rPr lang="en-US" altLang="en-US" dirty="0">
                <a:latin typeface="Calibri" panose="020F0502020204030204" pitchFamily="34" charset="0"/>
              </a:rPr>
              <a:t>Meet with Mentor</a:t>
            </a:r>
          </a:p>
          <a:p>
            <a:pPr>
              <a:buFontTx/>
              <a:buChar char="•"/>
            </a:pPr>
            <a:r>
              <a:rPr lang="en-US" altLang="en-US" dirty="0">
                <a:latin typeface="Calibri" panose="020F0502020204030204" pitchFamily="34" charset="0"/>
              </a:rPr>
              <a:t>Meet with Extended Team</a:t>
            </a: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DE7E09CB-4C3E-4130-9BFE-96DD62A83A6F}" type="datetime4">
              <a:rPr lang="en-US" altLang="en-US">
                <a:solidFill>
                  <a:srgbClr val="717171"/>
                </a:solidFill>
                <a:latin typeface="Calibri" panose="020F0502020204030204" pitchFamily="34" charset="0"/>
              </a:rPr>
              <a:pPr/>
              <a:t>December 6, 2016</a:t>
            </a:fld>
            <a:endParaRPr lang="en-US" altLang="en-US">
              <a:solidFill>
                <a:srgbClr val="717171"/>
              </a:solidFill>
              <a:latin typeface="Calibri" panose="020F0502020204030204" pitchFamily="34" charset="0"/>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0B754E25-62BA-406D-B4B4-458CC227EFB4}" type="slidenum">
              <a:rPr lang="en-US" altLang="en-US">
                <a:solidFill>
                  <a:srgbClr val="717171"/>
                </a:solidFill>
                <a:latin typeface="Calibri" panose="020F0502020204030204" pitchFamily="34" charset="0"/>
              </a:rPr>
              <a:pPr/>
              <a:t>1</a:t>
            </a:fld>
            <a:endParaRPr lang="en-US" altLang="en-US">
              <a:solidFill>
                <a:srgbClr val="717171"/>
              </a:solidFill>
              <a:latin typeface="Calibri" panose="020F0502020204030204" pitchFamily="34" charset="0"/>
            </a:endParaRPr>
          </a:p>
        </p:txBody>
      </p:sp>
    </p:spTree>
    <p:extLst>
      <p:ext uri="{BB962C8B-B14F-4D97-AF65-F5344CB8AC3E}">
        <p14:creationId xmlns:p14="http://schemas.microsoft.com/office/powerpoint/2010/main" val="2309906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dirty="0">
                <a:latin typeface="Cambria" panose="02040503050406030204" pitchFamily="18" charset="0"/>
              </a:rPr>
              <a:t>Week 9: Progress</a:t>
            </a:r>
            <a:endParaRPr altLang="en-US" dirty="0">
              <a:latin typeface="Cambria" panose="02040503050406030204" pitchFamily="18" charset="0"/>
            </a:endParaRPr>
          </a:p>
        </p:txBody>
      </p:sp>
      <p:sp>
        <p:nvSpPr>
          <p:cNvPr id="20482" name="Content Placeholder 2"/>
          <p:cNvSpPr>
            <a:spLocks noGrp="1"/>
          </p:cNvSpPr>
          <p:nvPr>
            <p:ph idx="1"/>
          </p:nvPr>
        </p:nvSpPr>
        <p:spPr/>
        <p:txBody>
          <a:bodyPr/>
          <a:lstStyle/>
          <a:p>
            <a:pPr>
              <a:buFontTx/>
              <a:buChar char="•"/>
            </a:pPr>
            <a:r>
              <a:rPr lang="en-US" altLang="en-US" dirty="0">
                <a:latin typeface="Calibri" panose="020F0502020204030204" pitchFamily="34" charset="0"/>
              </a:rPr>
              <a:t>Individual work on Design Document</a:t>
            </a:r>
          </a:p>
          <a:p>
            <a:pPr>
              <a:buFontTx/>
              <a:buChar char="•"/>
            </a:pPr>
            <a:r>
              <a:rPr lang="en-US" altLang="en-US" dirty="0">
                <a:latin typeface="Calibri" panose="020F0502020204030204" pitchFamily="34" charset="0"/>
              </a:rPr>
              <a:t>All-group meeting</a:t>
            </a:r>
          </a:p>
          <a:p>
            <a:pPr lvl="1">
              <a:buFontTx/>
              <a:buChar char="•"/>
            </a:pPr>
            <a:r>
              <a:rPr lang="en-US" altLang="en-US" dirty="0">
                <a:latin typeface="Calibri" panose="020F0502020204030204" pitchFamily="34" charset="0"/>
              </a:rPr>
              <a:t>Image sensor</a:t>
            </a:r>
          </a:p>
          <a:p>
            <a:pPr>
              <a:buFontTx/>
              <a:buChar char="•"/>
            </a:pPr>
            <a:endParaRPr lang="en-US" altLang="en-US" dirty="0">
              <a:latin typeface="Calibri" panose="020F0502020204030204" pitchFamily="34" charset="0"/>
            </a:endParaRPr>
          </a:p>
          <a:p>
            <a:pPr>
              <a:buFontTx/>
              <a:buChar char="•"/>
            </a:pPr>
            <a:endParaRPr lang="en-US" altLang="en-US" dirty="0">
              <a:latin typeface="Calibri" panose="020F0502020204030204" pitchFamily="34" charset="0"/>
            </a:endParaRP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6EC2CA64-2429-4131-B1ED-517CA950F636}" type="datetime4">
              <a:rPr lang="en-US" altLang="en-US">
                <a:solidFill>
                  <a:srgbClr val="717171"/>
                </a:solidFill>
                <a:latin typeface="Calibri" panose="020F0502020204030204" pitchFamily="34" charset="0"/>
              </a:rPr>
              <a:pPr/>
              <a:t>December 6, 2016</a:t>
            </a:fld>
            <a:endParaRPr lang="en-US" altLang="en-US">
              <a:solidFill>
                <a:srgbClr val="717171"/>
              </a:solidFill>
              <a:latin typeface="Calibri" panose="020F0502020204030204" pitchFamily="34" charset="0"/>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D6E098EA-1D04-4E01-853F-695D2E3A42A7}" type="slidenum">
              <a:rPr lang="en-US" altLang="en-US">
                <a:solidFill>
                  <a:srgbClr val="717171"/>
                </a:solidFill>
                <a:latin typeface="Calibri" panose="020F0502020204030204" pitchFamily="34" charset="0"/>
              </a:rPr>
              <a:pPr/>
              <a:t>19</a:t>
            </a:fld>
            <a:endParaRPr lang="en-US" altLang="en-US">
              <a:solidFill>
                <a:srgbClr val="717171"/>
              </a:solidFill>
              <a:latin typeface="Calibri" panose="020F0502020204030204" pitchFamily="34" charset="0"/>
            </a:endParaRPr>
          </a:p>
        </p:txBody>
      </p:sp>
    </p:spTree>
    <p:extLst>
      <p:ext uri="{BB962C8B-B14F-4D97-AF65-F5344CB8AC3E}">
        <p14:creationId xmlns:p14="http://schemas.microsoft.com/office/powerpoint/2010/main" val="2195837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dirty="0">
                <a:latin typeface="Cambria" panose="02040503050406030204" pitchFamily="18" charset="0"/>
              </a:rPr>
              <a:t>Week 9: Plan</a:t>
            </a:r>
            <a:endParaRPr altLang="en-US" dirty="0">
              <a:latin typeface="Cambria" panose="02040503050406030204" pitchFamily="18" charset="0"/>
            </a:endParaRPr>
          </a:p>
        </p:txBody>
      </p:sp>
      <p:sp>
        <p:nvSpPr>
          <p:cNvPr id="20482" name="Content Placeholder 2"/>
          <p:cNvSpPr>
            <a:spLocks noGrp="1"/>
          </p:cNvSpPr>
          <p:nvPr>
            <p:ph idx="1"/>
          </p:nvPr>
        </p:nvSpPr>
        <p:spPr/>
        <p:txBody>
          <a:bodyPr/>
          <a:lstStyle/>
          <a:p>
            <a:pPr>
              <a:buFontTx/>
              <a:buChar char="•"/>
            </a:pPr>
            <a:r>
              <a:rPr lang="en-US" altLang="en-US" dirty="0">
                <a:latin typeface="Calibri" panose="020F0502020204030204" pitchFamily="34" charset="0"/>
              </a:rPr>
              <a:t>Finish and edit Design Document</a:t>
            </a:r>
          </a:p>
          <a:p>
            <a:pPr>
              <a:buFontTx/>
              <a:buChar char="•"/>
            </a:pPr>
            <a:r>
              <a:rPr lang="en-US" altLang="en-US" dirty="0">
                <a:latin typeface="Calibri" panose="020F0502020204030204" pitchFamily="34" charset="0"/>
              </a:rPr>
              <a:t>Begin work on Progress Report and presentation</a:t>
            </a:r>
          </a:p>
          <a:p>
            <a:pPr>
              <a:buFontTx/>
              <a:buChar char="•"/>
            </a:pPr>
            <a:r>
              <a:rPr lang="en-US" altLang="en-US" dirty="0">
                <a:latin typeface="Calibri" panose="020F0502020204030204" pitchFamily="34" charset="0"/>
              </a:rPr>
              <a:t>Record as a group</a:t>
            </a:r>
          </a:p>
          <a:p>
            <a:pPr>
              <a:buFontTx/>
              <a:buChar char="•"/>
            </a:pPr>
            <a:endParaRPr lang="en-US" altLang="en-US" dirty="0">
              <a:latin typeface="Calibri" panose="020F0502020204030204" pitchFamily="34" charset="0"/>
            </a:endParaRP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6EC2CA64-2429-4131-B1ED-517CA950F636}" type="datetime4">
              <a:rPr lang="en-US" altLang="en-US">
                <a:solidFill>
                  <a:srgbClr val="717171"/>
                </a:solidFill>
                <a:latin typeface="Calibri" panose="020F0502020204030204" pitchFamily="34" charset="0"/>
              </a:rPr>
              <a:pPr/>
              <a:t>December 6, 2016</a:t>
            </a:fld>
            <a:endParaRPr lang="en-US" altLang="en-US">
              <a:solidFill>
                <a:srgbClr val="717171"/>
              </a:solidFill>
              <a:latin typeface="Calibri" panose="020F0502020204030204" pitchFamily="34" charset="0"/>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D6E098EA-1D04-4E01-853F-695D2E3A42A7}" type="slidenum">
              <a:rPr lang="en-US" altLang="en-US">
                <a:solidFill>
                  <a:srgbClr val="717171"/>
                </a:solidFill>
                <a:latin typeface="Calibri" panose="020F0502020204030204" pitchFamily="34" charset="0"/>
              </a:rPr>
              <a:pPr/>
              <a:t>20</a:t>
            </a:fld>
            <a:endParaRPr lang="en-US" altLang="en-US">
              <a:solidFill>
                <a:srgbClr val="717171"/>
              </a:solidFill>
              <a:latin typeface="Calibri" panose="020F0502020204030204" pitchFamily="34" charset="0"/>
            </a:endParaRPr>
          </a:p>
        </p:txBody>
      </p:sp>
    </p:spTree>
    <p:extLst>
      <p:ext uri="{BB962C8B-B14F-4D97-AF65-F5344CB8AC3E}">
        <p14:creationId xmlns:p14="http://schemas.microsoft.com/office/powerpoint/2010/main" val="4043001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dirty="0">
                <a:latin typeface="Cambria" panose="02040503050406030204" pitchFamily="18" charset="0"/>
              </a:rPr>
              <a:t>Week 9: Problems</a:t>
            </a:r>
            <a:endParaRPr altLang="en-US" dirty="0">
              <a:latin typeface="Cambria" panose="02040503050406030204" pitchFamily="18" charset="0"/>
            </a:endParaRPr>
          </a:p>
        </p:txBody>
      </p:sp>
      <p:sp>
        <p:nvSpPr>
          <p:cNvPr id="20482" name="Content Placeholder 2"/>
          <p:cNvSpPr>
            <a:spLocks noGrp="1"/>
          </p:cNvSpPr>
          <p:nvPr>
            <p:ph idx="1"/>
          </p:nvPr>
        </p:nvSpPr>
        <p:spPr/>
        <p:txBody>
          <a:bodyPr/>
          <a:lstStyle/>
          <a:p>
            <a:pPr>
              <a:buFontTx/>
              <a:buChar char="•"/>
            </a:pPr>
            <a:r>
              <a:rPr lang="en-US" altLang="en-US" dirty="0">
                <a:latin typeface="Calibri" panose="020F0502020204030204" pitchFamily="34" charset="0"/>
              </a:rPr>
              <a:t>Control board still unknown</a:t>
            </a:r>
          </a:p>
          <a:p>
            <a:pPr>
              <a:buFontTx/>
              <a:buChar char="•"/>
            </a:pPr>
            <a:endParaRPr lang="en-US" altLang="en-US" dirty="0">
              <a:latin typeface="Calibri" panose="020F0502020204030204" pitchFamily="34" charset="0"/>
            </a:endParaRP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6EC2CA64-2429-4131-B1ED-517CA950F636}" type="datetime4">
              <a:rPr lang="en-US" altLang="en-US">
                <a:solidFill>
                  <a:srgbClr val="717171"/>
                </a:solidFill>
                <a:latin typeface="Calibri" panose="020F0502020204030204" pitchFamily="34" charset="0"/>
              </a:rPr>
              <a:pPr/>
              <a:t>December 6, 2016</a:t>
            </a:fld>
            <a:endParaRPr lang="en-US" altLang="en-US">
              <a:solidFill>
                <a:srgbClr val="717171"/>
              </a:solidFill>
              <a:latin typeface="Calibri" panose="020F0502020204030204" pitchFamily="34" charset="0"/>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D6E098EA-1D04-4E01-853F-695D2E3A42A7}" type="slidenum">
              <a:rPr lang="en-US" altLang="en-US">
                <a:solidFill>
                  <a:srgbClr val="717171"/>
                </a:solidFill>
                <a:latin typeface="Calibri" panose="020F0502020204030204" pitchFamily="34" charset="0"/>
              </a:rPr>
              <a:pPr/>
              <a:t>21</a:t>
            </a:fld>
            <a:endParaRPr lang="en-US" altLang="en-US">
              <a:solidFill>
                <a:srgbClr val="717171"/>
              </a:solidFill>
              <a:latin typeface="Calibri" panose="020F0502020204030204" pitchFamily="34" charset="0"/>
            </a:endParaRPr>
          </a:p>
        </p:txBody>
      </p:sp>
    </p:spTree>
    <p:extLst>
      <p:ext uri="{BB962C8B-B14F-4D97-AF65-F5344CB8AC3E}">
        <p14:creationId xmlns:p14="http://schemas.microsoft.com/office/powerpoint/2010/main" val="1567804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dirty="0">
                <a:latin typeface="Cambria" panose="02040503050406030204" pitchFamily="18" charset="0"/>
              </a:rPr>
              <a:t>Week 10: Progress</a:t>
            </a:r>
            <a:endParaRPr altLang="en-US" dirty="0">
              <a:latin typeface="Cambria" panose="02040503050406030204" pitchFamily="18" charset="0"/>
            </a:endParaRPr>
          </a:p>
        </p:txBody>
      </p:sp>
      <p:sp>
        <p:nvSpPr>
          <p:cNvPr id="20482" name="Content Placeholder 2"/>
          <p:cNvSpPr>
            <a:spLocks noGrp="1"/>
          </p:cNvSpPr>
          <p:nvPr>
            <p:ph idx="1"/>
          </p:nvPr>
        </p:nvSpPr>
        <p:spPr/>
        <p:txBody>
          <a:bodyPr/>
          <a:lstStyle/>
          <a:p>
            <a:r>
              <a:rPr lang="en-US" altLang="en-US" dirty="0">
                <a:latin typeface="Calibri" panose="020F0502020204030204" pitchFamily="34" charset="0"/>
              </a:rPr>
              <a:t>Finishing up the design document</a:t>
            </a:r>
          </a:p>
          <a:p>
            <a:r>
              <a:rPr lang="en-US" altLang="en-US" dirty="0">
                <a:latin typeface="Calibri" panose="020F0502020204030204" pitchFamily="34" charset="0"/>
              </a:rPr>
              <a:t>Start working on the progress report</a:t>
            </a:r>
          </a:p>
          <a:p>
            <a:pPr marL="0" indent="0">
              <a:buNone/>
            </a:pPr>
            <a:endParaRPr lang="en-US" altLang="en-US" dirty="0">
              <a:latin typeface="Calibri" panose="020F0502020204030204" pitchFamily="34" charset="0"/>
            </a:endParaRPr>
          </a:p>
          <a:p>
            <a:pPr>
              <a:buFontTx/>
              <a:buChar char="•"/>
            </a:pPr>
            <a:endParaRPr lang="en-US" altLang="en-US" dirty="0">
              <a:latin typeface="Calibri" panose="020F0502020204030204" pitchFamily="34" charset="0"/>
            </a:endParaRP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6EC2CA64-2429-4131-B1ED-517CA950F636}" type="datetime4">
              <a:rPr lang="en-US" altLang="en-US">
                <a:solidFill>
                  <a:srgbClr val="717171"/>
                </a:solidFill>
                <a:latin typeface="Calibri" panose="020F0502020204030204" pitchFamily="34" charset="0"/>
              </a:rPr>
              <a:pPr/>
              <a:t>December 6, 2016</a:t>
            </a:fld>
            <a:endParaRPr lang="en-US" altLang="en-US">
              <a:solidFill>
                <a:srgbClr val="717171"/>
              </a:solidFill>
              <a:latin typeface="Calibri" panose="020F0502020204030204" pitchFamily="34" charset="0"/>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D6E098EA-1D04-4E01-853F-695D2E3A42A7}" type="slidenum">
              <a:rPr lang="en-US" altLang="en-US">
                <a:solidFill>
                  <a:srgbClr val="717171"/>
                </a:solidFill>
                <a:latin typeface="Calibri" panose="020F0502020204030204" pitchFamily="34" charset="0"/>
              </a:rPr>
              <a:pPr/>
              <a:t>22</a:t>
            </a:fld>
            <a:endParaRPr lang="en-US" altLang="en-US">
              <a:solidFill>
                <a:srgbClr val="717171"/>
              </a:solidFill>
              <a:latin typeface="Calibri" panose="020F0502020204030204" pitchFamily="34" charset="0"/>
            </a:endParaRPr>
          </a:p>
        </p:txBody>
      </p:sp>
    </p:spTree>
    <p:extLst>
      <p:ext uri="{BB962C8B-B14F-4D97-AF65-F5344CB8AC3E}">
        <p14:creationId xmlns:p14="http://schemas.microsoft.com/office/powerpoint/2010/main" val="3708714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dirty="0">
                <a:latin typeface="Cambria" panose="02040503050406030204" pitchFamily="18" charset="0"/>
              </a:rPr>
              <a:t>Week 10: Plan</a:t>
            </a:r>
            <a:endParaRPr altLang="en-US" dirty="0">
              <a:latin typeface="Cambria" panose="02040503050406030204" pitchFamily="18" charset="0"/>
            </a:endParaRPr>
          </a:p>
        </p:txBody>
      </p:sp>
      <p:sp>
        <p:nvSpPr>
          <p:cNvPr id="20482" name="Content Placeholder 2"/>
          <p:cNvSpPr>
            <a:spLocks noGrp="1"/>
          </p:cNvSpPr>
          <p:nvPr>
            <p:ph idx="1"/>
          </p:nvPr>
        </p:nvSpPr>
        <p:spPr/>
        <p:txBody>
          <a:bodyPr/>
          <a:lstStyle/>
          <a:p>
            <a:pPr>
              <a:buFontTx/>
              <a:buChar char="•"/>
            </a:pPr>
            <a:r>
              <a:rPr lang="en-US" altLang="en-US" dirty="0">
                <a:latin typeface="Calibri" panose="020F0502020204030204" pitchFamily="34" charset="0"/>
              </a:rPr>
              <a:t>Playing around the video tools</a:t>
            </a:r>
          </a:p>
          <a:p>
            <a:pPr>
              <a:buFontTx/>
              <a:buChar char="•"/>
            </a:pPr>
            <a:r>
              <a:rPr lang="en-US" altLang="en-US" dirty="0">
                <a:latin typeface="Calibri" panose="020F0502020204030204" pitchFamily="34" charset="0"/>
              </a:rPr>
              <a:t>Finishing the progress presentation hopefully by this weekend.</a:t>
            </a:r>
          </a:p>
          <a:p>
            <a:pPr marL="0" indent="0">
              <a:buNone/>
            </a:pPr>
            <a:endParaRPr lang="en-US" altLang="en-US" dirty="0">
              <a:latin typeface="Calibri" panose="020F0502020204030204" pitchFamily="34" charset="0"/>
            </a:endParaRP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6EC2CA64-2429-4131-B1ED-517CA950F636}" type="datetime4">
              <a:rPr lang="en-US" altLang="en-US">
                <a:solidFill>
                  <a:srgbClr val="717171"/>
                </a:solidFill>
                <a:latin typeface="Calibri" panose="020F0502020204030204" pitchFamily="34" charset="0"/>
              </a:rPr>
              <a:pPr/>
              <a:t>December 6, 2016</a:t>
            </a:fld>
            <a:endParaRPr lang="en-US" altLang="en-US">
              <a:solidFill>
                <a:srgbClr val="717171"/>
              </a:solidFill>
              <a:latin typeface="Calibri" panose="020F0502020204030204" pitchFamily="34" charset="0"/>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D6E098EA-1D04-4E01-853F-695D2E3A42A7}" type="slidenum">
              <a:rPr lang="en-US" altLang="en-US">
                <a:solidFill>
                  <a:srgbClr val="717171"/>
                </a:solidFill>
                <a:latin typeface="Calibri" panose="020F0502020204030204" pitchFamily="34" charset="0"/>
              </a:rPr>
              <a:pPr/>
              <a:t>23</a:t>
            </a:fld>
            <a:endParaRPr lang="en-US" altLang="en-US">
              <a:solidFill>
                <a:srgbClr val="717171"/>
              </a:solidFill>
              <a:latin typeface="Calibri" panose="020F0502020204030204" pitchFamily="34" charset="0"/>
            </a:endParaRPr>
          </a:p>
        </p:txBody>
      </p:sp>
    </p:spTree>
    <p:extLst>
      <p:ext uri="{BB962C8B-B14F-4D97-AF65-F5344CB8AC3E}">
        <p14:creationId xmlns:p14="http://schemas.microsoft.com/office/powerpoint/2010/main" val="428522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dirty="0">
                <a:latin typeface="Cambria" panose="02040503050406030204" pitchFamily="18" charset="0"/>
              </a:rPr>
              <a:t>Week 10: Problems</a:t>
            </a:r>
            <a:endParaRPr altLang="en-US" dirty="0">
              <a:latin typeface="Cambria" panose="02040503050406030204" pitchFamily="18" charset="0"/>
            </a:endParaRPr>
          </a:p>
        </p:txBody>
      </p:sp>
      <p:sp>
        <p:nvSpPr>
          <p:cNvPr id="20482" name="Content Placeholder 2"/>
          <p:cNvSpPr>
            <a:spLocks noGrp="1"/>
          </p:cNvSpPr>
          <p:nvPr>
            <p:ph idx="1"/>
          </p:nvPr>
        </p:nvSpPr>
        <p:spPr/>
        <p:txBody>
          <a:bodyPr/>
          <a:lstStyle/>
          <a:p>
            <a:r>
              <a:rPr lang="en-US" altLang="en-US" dirty="0">
                <a:latin typeface="Calibri" panose="020F0502020204030204" pitchFamily="34" charset="0"/>
              </a:rPr>
              <a:t>For the future hardware </a:t>
            </a:r>
            <a:r>
              <a:rPr lang="en-US" altLang="en-US" dirty="0" err="1">
                <a:latin typeface="Calibri" panose="020F0502020204030204" pitchFamily="34" charset="0"/>
              </a:rPr>
              <a:t>desgin</a:t>
            </a:r>
            <a:r>
              <a:rPr lang="en-US" altLang="en-US" dirty="0">
                <a:latin typeface="Calibri" panose="020F0502020204030204" pitchFamily="34" charset="0"/>
              </a:rPr>
              <a:t>, the electrical engineers apparently want to use an AtMega128 processor. We suspect that it is only because that is what they are accustomed to and not because it is the best tool for the job. Ideas for sensors were also mentioned. Hopefully they consider the CMOS and the ultrasonic sensors that we researched and suggested to them.</a:t>
            </a:r>
          </a:p>
          <a:p>
            <a:pPr>
              <a:buFontTx/>
              <a:buChar char="•"/>
            </a:pPr>
            <a:endParaRPr lang="en-US" altLang="en-US" dirty="0">
              <a:latin typeface="Calibri" panose="020F0502020204030204" pitchFamily="34" charset="0"/>
            </a:endParaRP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6EC2CA64-2429-4131-B1ED-517CA950F636}" type="datetime4">
              <a:rPr lang="en-US" altLang="en-US">
                <a:solidFill>
                  <a:srgbClr val="717171"/>
                </a:solidFill>
                <a:latin typeface="Calibri" panose="020F0502020204030204" pitchFamily="34" charset="0"/>
              </a:rPr>
              <a:pPr/>
              <a:t>December 6, 2016</a:t>
            </a:fld>
            <a:endParaRPr lang="en-US" altLang="en-US">
              <a:solidFill>
                <a:srgbClr val="717171"/>
              </a:solidFill>
              <a:latin typeface="Calibri" panose="020F0502020204030204" pitchFamily="34" charset="0"/>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D6E098EA-1D04-4E01-853F-695D2E3A42A7}" type="slidenum">
              <a:rPr lang="en-US" altLang="en-US">
                <a:solidFill>
                  <a:srgbClr val="717171"/>
                </a:solidFill>
                <a:latin typeface="Calibri" panose="020F0502020204030204" pitchFamily="34" charset="0"/>
              </a:rPr>
              <a:pPr/>
              <a:t>24</a:t>
            </a:fld>
            <a:endParaRPr lang="en-US" altLang="en-US">
              <a:solidFill>
                <a:srgbClr val="717171"/>
              </a:solidFill>
              <a:latin typeface="Calibri" panose="020F0502020204030204" pitchFamily="34" charset="0"/>
            </a:endParaRPr>
          </a:p>
        </p:txBody>
      </p:sp>
    </p:spTree>
    <p:extLst>
      <p:ext uri="{BB962C8B-B14F-4D97-AF65-F5344CB8AC3E}">
        <p14:creationId xmlns:p14="http://schemas.microsoft.com/office/powerpoint/2010/main" val="2329562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dirty="0">
                <a:latin typeface="Cambria" panose="02040503050406030204" pitchFamily="18" charset="0"/>
              </a:rPr>
              <a:t>Week 3: Problems</a:t>
            </a:r>
            <a:endParaRPr altLang="en-US" dirty="0">
              <a:latin typeface="Cambria" panose="02040503050406030204" pitchFamily="18" charset="0"/>
            </a:endParaRPr>
          </a:p>
        </p:txBody>
      </p:sp>
      <p:sp>
        <p:nvSpPr>
          <p:cNvPr id="20482" name="Content Placeholder 2"/>
          <p:cNvSpPr>
            <a:spLocks noGrp="1"/>
          </p:cNvSpPr>
          <p:nvPr>
            <p:ph idx="1"/>
          </p:nvPr>
        </p:nvSpPr>
        <p:spPr/>
        <p:txBody>
          <a:bodyPr/>
          <a:lstStyle/>
          <a:p>
            <a:pPr>
              <a:buFontTx/>
              <a:buChar char="•"/>
            </a:pPr>
            <a:r>
              <a:rPr lang="en-US" altLang="en-US" dirty="0">
                <a:latin typeface="Calibri" panose="020F0502020204030204" pitchFamily="34" charset="0"/>
              </a:rPr>
              <a:t>Met with Extended Team near End of Week</a:t>
            </a:r>
          </a:p>
          <a:p>
            <a:pPr>
              <a:buFontTx/>
              <a:buChar char="•"/>
            </a:pPr>
            <a:r>
              <a:rPr lang="en-US" altLang="en-US" dirty="0">
                <a:latin typeface="Calibri" panose="020F0502020204030204" pitchFamily="34" charset="0"/>
              </a:rPr>
              <a:t>Assignment Due Date Pushed Back</a:t>
            </a:r>
          </a:p>
          <a:p>
            <a:pPr>
              <a:buFontTx/>
              <a:buChar char="•"/>
            </a:pPr>
            <a:r>
              <a:rPr lang="en-US" altLang="en-US" dirty="0">
                <a:latin typeface="Calibri" panose="020F0502020204030204" pitchFamily="34" charset="0"/>
              </a:rPr>
              <a:t>Met with Client near End of Week</a:t>
            </a:r>
          </a:p>
          <a:p>
            <a:pPr>
              <a:buFontTx/>
              <a:buChar char="•"/>
            </a:pPr>
            <a:r>
              <a:rPr lang="en-US" altLang="en-US" dirty="0">
                <a:latin typeface="Calibri" panose="020F0502020204030204" pitchFamily="34" charset="0"/>
              </a:rPr>
              <a:t>Design of Project is Completely Left to Students</a:t>
            </a:r>
          </a:p>
          <a:p>
            <a:pPr>
              <a:buFontTx/>
              <a:buChar char="•"/>
            </a:pPr>
            <a:endParaRPr lang="en-US" altLang="en-US" dirty="0">
              <a:latin typeface="Calibri" panose="020F0502020204030204" pitchFamily="34" charset="0"/>
            </a:endParaRP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DE7E09CB-4C3E-4130-9BFE-96DD62A83A6F}" type="datetime4">
              <a:rPr lang="en-US" altLang="en-US">
                <a:solidFill>
                  <a:srgbClr val="717171"/>
                </a:solidFill>
                <a:latin typeface="Calibri" panose="020F0502020204030204" pitchFamily="34" charset="0"/>
              </a:rPr>
              <a:pPr/>
              <a:t>December 6, 2016</a:t>
            </a:fld>
            <a:endParaRPr lang="en-US" altLang="en-US">
              <a:solidFill>
                <a:srgbClr val="717171"/>
              </a:solidFill>
              <a:latin typeface="Calibri" panose="020F0502020204030204" pitchFamily="34" charset="0"/>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0B754E25-62BA-406D-B4B4-458CC227EFB4}" type="slidenum">
              <a:rPr lang="en-US" altLang="en-US">
                <a:solidFill>
                  <a:srgbClr val="717171"/>
                </a:solidFill>
                <a:latin typeface="Calibri" panose="020F0502020204030204" pitchFamily="34" charset="0"/>
              </a:rPr>
              <a:pPr/>
              <a:t>2</a:t>
            </a:fld>
            <a:endParaRPr lang="en-US" altLang="en-US">
              <a:solidFill>
                <a:srgbClr val="717171"/>
              </a:solidFill>
              <a:latin typeface="Calibri" panose="020F0502020204030204" pitchFamily="34" charset="0"/>
            </a:endParaRPr>
          </a:p>
        </p:txBody>
      </p:sp>
    </p:spTree>
    <p:extLst>
      <p:ext uri="{BB962C8B-B14F-4D97-AF65-F5344CB8AC3E}">
        <p14:creationId xmlns:p14="http://schemas.microsoft.com/office/powerpoint/2010/main" val="567534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dirty="0">
                <a:latin typeface="Cambria" panose="02040503050406030204" pitchFamily="18" charset="0"/>
              </a:rPr>
              <a:t>Week 4: Progress</a:t>
            </a:r>
            <a:endParaRPr altLang="en-US" dirty="0">
              <a:latin typeface="Cambria" panose="02040503050406030204" pitchFamily="18" charset="0"/>
            </a:endParaRPr>
          </a:p>
        </p:txBody>
      </p:sp>
      <p:sp>
        <p:nvSpPr>
          <p:cNvPr id="20482" name="Content Placeholder 2"/>
          <p:cNvSpPr>
            <a:spLocks noGrp="1"/>
          </p:cNvSpPr>
          <p:nvPr>
            <p:ph idx="1"/>
          </p:nvPr>
        </p:nvSpPr>
        <p:spPr/>
        <p:txBody>
          <a:bodyPr/>
          <a:lstStyle/>
          <a:p>
            <a:pPr>
              <a:buFontTx/>
              <a:buChar char="•"/>
            </a:pPr>
            <a:r>
              <a:rPr lang="en-US" altLang="en-US" dirty="0">
                <a:latin typeface="Calibri" panose="020F0502020204030204" pitchFamily="34" charset="0"/>
              </a:rPr>
              <a:t>Finished Rough Draft of Problem Statement</a:t>
            </a:r>
          </a:p>
          <a:p>
            <a:pPr>
              <a:buFontTx/>
              <a:buChar char="•"/>
            </a:pPr>
            <a:r>
              <a:rPr lang="en-US" altLang="en-US" dirty="0">
                <a:latin typeface="Calibri" panose="020F0502020204030204" pitchFamily="34" charset="0"/>
              </a:rPr>
              <a:t>Finished Final Draft of Problem Statement</a:t>
            </a:r>
          </a:p>
          <a:p>
            <a:pPr lvl="1">
              <a:buFontTx/>
              <a:buChar char="•"/>
            </a:pPr>
            <a:r>
              <a:rPr lang="en-US" altLang="en-US" dirty="0">
                <a:latin typeface="Calibri" panose="020F0502020204030204" pitchFamily="34" charset="0"/>
              </a:rPr>
              <a:t>Added Abstract</a:t>
            </a:r>
          </a:p>
          <a:p>
            <a:pPr lvl="1">
              <a:buFontTx/>
              <a:buChar char="•"/>
            </a:pPr>
            <a:r>
              <a:rPr lang="en-US" altLang="en-US" dirty="0">
                <a:latin typeface="Calibri" panose="020F0502020204030204" pitchFamily="34" charset="0"/>
              </a:rPr>
              <a:t>Finished Performance Metric</a:t>
            </a:r>
          </a:p>
          <a:p>
            <a:pPr>
              <a:buFontTx/>
              <a:buChar char="•"/>
            </a:pPr>
            <a:r>
              <a:rPr lang="en-US" altLang="en-US" dirty="0">
                <a:latin typeface="Calibri" panose="020F0502020204030204" pitchFamily="34" charset="0"/>
              </a:rPr>
              <a:t>Met with Mentor</a:t>
            </a:r>
          </a:p>
          <a:p>
            <a:pPr>
              <a:buFontTx/>
              <a:buChar char="•"/>
            </a:pPr>
            <a:r>
              <a:rPr lang="en-US" altLang="en-US" dirty="0">
                <a:latin typeface="Calibri" panose="020F0502020204030204" pitchFamily="34" charset="0"/>
              </a:rPr>
              <a:t>Met with Extended Team of Engineers</a:t>
            </a:r>
          </a:p>
          <a:p>
            <a:pPr lvl="1">
              <a:buFontTx/>
              <a:buChar char="•"/>
            </a:pPr>
            <a:r>
              <a:rPr lang="en-US" altLang="en-US" dirty="0">
                <a:latin typeface="Calibri" panose="020F0502020204030204" pitchFamily="34" charset="0"/>
              </a:rPr>
              <a:t>Decided upon ROV for Design</a:t>
            </a:r>
          </a:p>
          <a:p>
            <a:pPr marL="0" indent="0">
              <a:buNone/>
            </a:pPr>
            <a:endParaRPr lang="en-US" altLang="en-US" dirty="0">
              <a:latin typeface="Calibri" panose="020F0502020204030204" pitchFamily="34" charset="0"/>
            </a:endParaRP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DE7E09CB-4C3E-4130-9BFE-96DD62A83A6F}" type="datetime4">
              <a:rPr lang="en-US" altLang="en-US">
                <a:solidFill>
                  <a:srgbClr val="717171"/>
                </a:solidFill>
                <a:latin typeface="Calibri" panose="020F0502020204030204" pitchFamily="34" charset="0"/>
              </a:rPr>
              <a:pPr/>
              <a:t>December 6, 2016</a:t>
            </a:fld>
            <a:endParaRPr lang="en-US" altLang="en-US">
              <a:solidFill>
                <a:srgbClr val="717171"/>
              </a:solidFill>
              <a:latin typeface="Calibri" panose="020F0502020204030204" pitchFamily="34" charset="0"/>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0B754E25-62BA-406D-B4B4-458CC227EFB4}" type="slidenum">
              <a:rPr lang="en-US" altLang="en-US">
                <a:solidFill>
                  <a:srgbClr val="717171"/>
                </a:solidFill>
                <a:latin typeface="Calibri" panose="020F0502020204030204" pitchFamily="34" charset="0"/>
              </a:rPr>
              <a:pPr/>
              <a:t>3</a:t>
            </a:fld>
            <a:endParaRPr lang="en-US" altLang="en-US">
              <a:solidFill>
                <a:srgbClr val="717171"/>
              </a:solidFill>
              <a:latin typeface="Calibri" panose="020F0502020204030204" pitchFamily="34" charset="0"/>
            </a:endParaRPr>
          </a:p>
        </p:txBody>
      </p:sp>
    </p:spTree>
    <p:extLst>
      <p:ext uri="{BB962C8B-B14F-4D97-AF65-F5344CB8AC3E}">
        <p14:creationId xmlns:p14="http://schemas.microsoft.com/office/powerpoint/2010/main" val="2134088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dirty="0">
                <a:latin typeface="Cambria" panose="02040503050406030204" pitchFamily="18" charset="0"/>
              </a:rPr>
              <a:t>Week 4: Plan</a:t>
            </a:r>
            <a:endParaRPr altLang="en-US" dirty="0">
              <a:latin typeface="Cambria" panose="02040503050406030204" pitchFamily="18" charset="0"/>
            </a:endParaRPr>
          </a:p>
        </p:txBody>
      </p:sp>
      <p:sp>
        <p:nvSpPr>
          <p:cNvPr id="20482" name="Content Placeholder 2"/>
          <p:cNvSpPr>
            <a:spLocks noGrp="1"/>
          </p:cNvSpPr>
          <p:nvPr>
            <p:ph idx="1"/>
          </p:nvPr>
        </p:nvSpPr>
        <p:spPr/>
        <p:txBody>
          <a:bodyPr/>
          <a:lstStyle/>
          <a:p>
            <a:pPr>
              <a:buFontTx/>
              <a:buChar char="•"/>
            </a:pPr>
            <a:r>
              <a:rPr lang="en-US" altLang="en-US" dirty="0">
                <a:latin typeface="Calibri" panose="020F0502020204030204" pitchFamily="34" charset="0"/>
              </a:rPr>
              <a:t>Finish Final Draft of Problem Statement</a:t>
            </a:r>
          </a:p>
          <a:p>
            <a:pPr>
              <a:buFontTx/>
              <a:buChar char="•"/>
            </a:pPr>
            <a:r>
              <a:rPr lang="en-US" altLang="en-US" dirty="0">
                <a:latin typeface="Calibri" panose="020F0502020204030204" pitchFamily="34" charset="0"/>
              </a:rPr>
              <a:t>Write Weekly Progress Report</a:t>
            </a:r>
          </a:p>
          <a:p>
            <a:pPr>
              <a:buFontTx/>
              <a:buChar char="•"/>
            </a:pPr>
            <a:r>
              <a:rPr lang="en-US" altLang="en-US" dirty="0">
                <a:latin typeface="Calibri" panose="020F0502020204030204" pitchFamily="34" charset="0"/>
              </a:rPr>
              <a:t>Begin Working on Requirements Document</a:t>
            </a:r>
          </a:p>
          <a:p>
            <a:pPr marL="0" indent="0">
              <a:buNone/>
            </a:pPr>
            <a:endParaRPr lang="en-US" altLang="en-US" dirty="0">
              <a:latin typeface="Calibri" panose="020F0502020204030204" pitchFamily="34" charset="0"/>
            </a:endParaRP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DE7E09CB-4C3E-4130-9BFE-96DD62A83A6F}" type="datetime4">
              <a:rPr lang="en-US" altLang="en-US">
                <a:solidFill>
                  <a:srgbClr val="717171"/>
                </a:solidFill>
                <a:latin typeface="Calibri" panose="020F0502020204030204" pitchFamily="34" charset="0"/>
              </a:rPr>
              <a:pPr/>
              <a:t>December 6, 2016</a:t>
            </a:fld>
            <a:endParaRPr lang="en-US" altLang="en-US">
              <a:solidFill>
                <a:srgbClr val="717171"/>
              </a:solidFill>
              <a:latin typeface="Calibri" panose="020F0502020204030204" pitchFamily="34" charset="0"/>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0B754E25-62BA-406D-B4B4-458CC227EFB4}" type="slidenum">
              <a:rPr lang="en-US" altLang="en-US">
                <a:solidFill>
                  <a:srgbClr val="717171"/>
                </a:solidFill>
                <a:latin typeface="Calibri" panose="020F0502020204030204" pitchFamily="34" charset="0"/>
              </a:rPr>
              <a:pPr/>
              <a:t>4</a:t>
            </a:fld>
            <a:endParaRPr lang="en-US" altLang="en-US">
              <a:solidFill>
                <a:srgbClr val="717171"/>
              </a:solidFill>
              <a:latin typeface="Calibri" panose="020F0502020204030204" pitchFamily="34" charset="0"/>
            </a:endParaRPr>
          </a:p>
        </p:txBody>
      </p:sp>
    </p:spTree>
    <p:extLst>
      <p:ext uri="{BB962C8B-B14F-4D97-AF65-F5344CB8AC3E}">
        <p14:creationId xmlns:p14="http://schemas.microsoft.com/office/powerpoint/2010/main" val="7919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dirty="0">
                <a:latin typeface="Cambria" panose="02040503050406030204" pitchFamily="18" charset="0"/>
              </a:rPr>
              <a:t>Week 4: Problems</a:t>
            </a:r>
            <a:endParaRPr altLang="en-US" dirty="0">
              <a:latin typeface="Cambria" panose="02040503050406030204" pitchFamily="18" charset="0"/>
            </a:endParaRPr>
          </a:p>
        </p:txBody>
      </p:sp>
      <p:sp>
        <p:nvSpPr>
          <p:cNvPr id="20482" name="Content Placeholder 2"/>
          <p:cNvSpPr>
            <a:spLocks noGrp="1"/>
          </p:cNvSpPr>
          <p:nvPr>
            <p:ph idx="1"/>
          </p:nvPr>
        </p:nvSpPr>
        <p:spPr/>
        <p:txBody>
          <a:bodyPr/>
          <a:lstStyle/>
          <a:p>
            <a:pPr>
              <a:buFontTx/>
              <a:buChar char="•"/>
            </a:pPr>
            <a:r>
              <a:rPr lang="en-US" altLang="en-US" dirty="0">
                <a:latin typeface="Calibri" panose="020F0502020204030204" pitchFamily="34" charset="0"/>
              </a:rPr>
              <a:t>Not Many Problems this Week</a:t>
            </a:r>
          </a:p>
          <a:p>
            <a:pPr>
              <a:buFontTx/>
              <a:buChar char="•"/>
            </a:pPr>
            <a:r>
              <a:rPr lang="en-US" altLang="en-US" dirty="0">
                <a:latin typeface="Calibri" panose="020F0502020204030204" pitchFamily="34" charset="0"/>
              </a:rPr>
              <a:t>No Competition Guidelines</a:t>
            </a: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DE7E09CB-4C3E-4130-9BFE-96DD62A83A6F}" type="datetime4">
              <a:rPr lang="en-US" altLang="en-US">
                <a:solidFill>
                  <a:srgbClr val="717171"/>
                </a:solidFill>
                <a:latin typeface="Calibri" panose="020F0502020204030204" pitchFamily="34" charset="0"/>
              </a:rPr>
              <a:pPr/>
              <a:t>December 6, 2016</a:t>
            </a:fld>
            <a:endParaRPr lang="en-US" altLang="en-US">
              <a:solidFill>
                <a:srgbClr val="717171"/>
              </a:solidFill>
              <a:latin typeface="Calibri" panose="020F0502020204030204" pitchFamily="34" charset="0"/>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0B754E25-62BA-406D-B4B4-458CC227EFB4}" type="slidenum">
              <a:rPr lang="en-US" altLang="en-US">
                <a:solidFill>
                  <a:srgbClr val="717171"/>
                </a:solidFill>
                <a:latin typeface="Calibri" panose="020F0502020204030204" pitchFamily="34" charset="0"/>
              </a:rPr>
              <a:pPr/>
              <a:t>5</a:t>
            </a:fld>
            <a:endParaRPr lang="en-US" altLang="en-US">
              <a:solidFill>
                <a:srgbClr val="717171"/>
              </a:solidFill>
              <a:latin typeface="Calibri" panose="020F0502020204030204" pitchFamily="34" charset="0"/>
            </a:endParaRPr>
          </a:p>
        </p:txBody>
      </p:sp>
    </p:spTree>
    <p:extLst>
      <p:ext uri="{BB962C8B-B14F-4D97-AF65-F5344CB8AC3E}">
        <p14:creationId xmlns:p14="http://schemas.microsoft.com/office/powerpoint/2010/main" val="135183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dirty="0">
                <a:latin typeface="Cambria" panose="02040503050406030204" pitchFamily="18" charset="0"/>
              </a:rPr>
              <a:t>Week 5: Progress</a:t>
            </a:r>
            <a:endParaRPr altLang="en-US" dirty="0">
              <a:latin typeface="Cambria" panose="02040503050406030204" pitchFamily="18" charset="0"/>
            </a:endParaRPr>
          </a:p>
        </p:txBody>
      </p:sp>
      <p:sp>
        <p:nvSpPr>
          <p:cNvPr id="20482" name="Content Placeholder 2"/>
          <p:cNvSpPr>
            <a:spLocks noGrp="1"/>
          </p:cNvSpPr>
          <p:nvPr>
            <p:ph idx="1"/>
          </p:nvPr>
        </p:nvSpPr>
        <p:spPr/>
        <p:txBody>
          <a:bodyPr/>
          <a:lstStyle/>
          <a:p>
            <a:pPr>
              <a:buFontTx/>
              <a:buChar char="•"/>
            </a:pPr>
            <a:r>
              <a:rPr lang="en-US" altLang="en-US" dirty="0">
                <a:latin typeface="Calibri" panose="020F0502020204030204" pitchFamily="34" charset="0"/>
              </a:rPr>
              <a:t>Submitted Problem Statement Final Draft</a:t>
            </a:r>
          </a:p>
          <a:p>
            <a:pPr>
              <a:buFontTx/>
              <a:buChar char="•"/>
            </a:pPr>
            <a:r>
              <a:rPr lang="en-US" altLang="en-US" dirty="0">
                <a:latin typeface="Calibri" panose="020F0502020204030204" pitchFamily="34" charset="0"/>
              </a:rPr>
              <a:t>Finished Most of the Requirements Document Rough Draft</a:t>
            </a:r>
          </a:p>
          <a:p>
            <a:pPr>
              <a:buFontTx/>
              <a:buChar char="•"/>
            </a:pPr>
            <a:r>
              <a:rPr lang="en-US" altLang="en-US" dirty="0">
                <a:latin typeface="Calibri" panose="020F0502020204030204" pitchFamily="34" charset="0"/>
              </a:rPr>
              <a:t>Met with Mentor</a:t>
            </a: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DE7E09CB-4C3E-4130-9BFE-96DD62A83A6F}" type="datetime4">
              <a:rPr lang="en-US" altLang="en-US">
                <a:solidFill>
                  <a:srgbClr val="717171"/>
                </a:solidFill>
                <a:latin typeface="Calibri" panose="020F0502020204030204" pitchFamily="34" charset="0"/>
              </a:rPr>
              <a:pPr/>
              <a:t>December 6, 2016</a:t>
            </a:fld>
            <a:endParaRPr lang="en-US" altLang="en-US">
              <a:solidFill>
                <a:srgbClr val="717171"/>
              </a:solidFill>
              <a:latin typeface="Calibri" panose="020F0502020204030204" pitchFamily="34" charset="0"/>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0B754E25-62BA-406D-B4B4-458CC227EFB4}" type="slidenum">
              <a:rPr lang="en-US" altLang="en-US">
                <a:solidFill>
                  <a:srgbClr val="717171"/>
                </a:solidFill>
                <a:latin typeface="Calibri" panose="020F0502020204030204" pitchFamily="34" charset="0"/>
              </a:rPr>
              <a:pPr/>
              <a:t>6</a:t>
            </a:fld>
            <a:endParaRPr lang="en-US" altLang="en-US">
              <a:solidFill>
                <a:srgbClr val="717171"/>
              </a:solidFill>
              <a:latin typeface="Calibri" panose="020F0502020204030204" pitchFamily="34" charset="0"/>
            </a:endParaRPr>
          </a:p>
        </p:txBody>
      </p:sp>
    </p:spTree>
    <p:extLst>
      <p:ext uri="{BB962C8B-B14F-4D97-AF65-F5344CB8AC3E}">
        <p14:creationId xmlns:p14="http://schemas.microsoft.com/office/powerpoint/2010/main" val="3971734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dirty="0">
                <a:latin typeface="Cambria" panose="02040503050406030204" pitchFamily="18" charset="0"/>
              </a:rPr>
              <a:t>Week 5: Plan</a:t>
            </a:r>
            <a:endParaRPr altLang="en-US" dirty="0">
              <a:latin typeface="Cambria" panose="02040503050406030204" pitchFamily="18" charset="0"/>
            </a:endParaRPr>
          </a:p>
        </p:txBody>
      </p:sp>
      <p:sp>
        <p:nvSpPr>
          <p:cNvPr id="20482" name="Content Placeholder 2"/>
          <p:cNvSpPr>
            <a:spLocks noGrp="1"/>
          </p:cNvSpPr>
          <p:nvPr>
            <p:ph idx="1"/>
          </p:nvPr>
        </p:nvSpPr>
        <p:spPr/>
        <p:txBody>
          <a:bodyPr/>
          <a:lstStyle/>
          <a:p>
            <a:pPr>
              <a:buFontTx/>
              <a:buChar char="•"/>
            </a:pPr>
            <a:r>
              <a:rPr lang="en-US" altLang="en-US" dirty="0">
                <a:latin typeface="Calibri" panose="020F0502020204030204" pitchFamily="34" charset="0"/>
              </a:rPr>
              <a:t>Finish the Requirements Document</a:t>
            </a:r>
          </a:p>
          <a:p>
            <a:pPr>
              <a:buFontTx/>
              <a:buChar char="•"/>
            </a:pPr>
            <a:r>
              <a:rPr lang="en-US" altLang="en-US" dirty="0">
                <a:latin typeface="Calibri" panose="020F0502020204030204" pitchFamily="34" charset="0"/>
              </a:rPr>
              <a:t>Finalize Formatting for </a:t>
            </a:r>
            <a:r>
              <a:rPr lang="en-US" altLang="en-US" dirty="0" err="1">
                <a:latin typeface="Calibri" panose="020F0502020204030204" pitchFamily="34" charset="0"/>
              </a:rPr>
              <a:t>LaTex</a:t>
            </a:r>
            <a:endParaRPr lang="en-US" altLang="en-US" dirty="0">
              <a:latin typeface="Calibri" panose="020F0502020204030204" pitchFamily="34" charset="0"/>
            </a:endParaRPr>
          </a:p>
          <a:p>
            <a:pPr>
              <a:buFontTx/>
              <a:buChar char="•"/>
            </a:pPr>
            <a:r>
              <a:rPr lang="en-US" altLang="en-US">
                <a:latin typeface="Calibri" panose="020F0502020204030204" pitchFamily="34" charset="0"/>
              </a:rPr>
              <a:t>Write Weekly Progress Report</a:t>
            </a:r>
            <a:endParaRPr lang="en-US" altLang="en-US" dirty="0">
              <a:latin typeface="Calibri" panose="020F0502020204030204" pitchFamily="34" charset="0"/>
            </a:endParaRP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DE7E09CB-4C3E-4130-9BFE-96DD62A83A6F}" type="datetime4">
              <a:rPr lang="en-US" altLang="en-US">
                <a:solidFill>
                  <a:srgbClr val="717171"/>
                </a:solidFill>
                <a:latin typeface="Calibri" panose="020F0502020204030204" pitchFamily="34" charset="0"/>
              </a:rPr>
              <a:pPr/>
              <a:t>December 6, 2016</a:t>
            </a:fld>
            <a:endParaRPr lang="en-US" altLang="en-US">
              <a:solidFill>
                <a:srgbClr val="717171"/>
              </a:solidFill>
              <a:latin typeface="Calibri" panose="020F0502020204030204" pitchFamily="34" charset="0"/>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0B754E25-62BA-406D-B4B4-458CC227EFB4}" type="slidenum">
              <a:rPr lang="en-US" altLang="en-US">
                <a:solidFill>
                  <a:srgbClr val="717171"/>
                </a:solidFill>
                <a:latin typeface="Calibri" panose="020F0502020204030204" pitchFamily="34" charset="0"/>
              </a:rPr>
              <a:pPr/>
              <a:t>7</a:t>
            </a:fld>
            <a:endParaRPr lang="en-US" altLang="en-US">
              <a:solidFill>
                <a:srgbClr val="717171"/>
              </a:solidFill>
              <a:latin typeface="Calibri" panose="020F0502020204030204" pitchFamily="34" charset="0"/>
            </a:endParaRPr>
          </a:p>
        </p:txBody>
      </p:sp>
    </p:spTree>
    <p:extLst>
      <p:ext uri="{BB962C8B-B14F-4D97-AF65-F5344CB8AC3E}">
        <p14:creationId xmlns:p14="http://schemas.microsoft.com/office/powerpoint/2010/main" val="4196515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dirty="0">
                <a:latin typeface="Cambria" panose="02040503050406030204" pitchFamily="18" charset="0"/>
              </a:rPr>
              <a:t>Week 5: Problems</a:t>
            </a:r>
            <a:endParaRPr altLang="en-US" dirty="0">
              <a:latin typeface="Cambria" panose="02040503050406030204" pitchFamily="18" charset="0"/>
            </a:endParaRPr>
          </a:p>
        </p:txBody>
      </p:sp>
      <p:sp>
        <p:nvSpPr>
          <p:cNvPr id="20482" name="Content Placeholder 2"/>
          <p:cNvSpPr>
            <a:spLocks noGrp="1"/>
          </p:cNvSpPr>
          <p:nvPr>
            <p:ph idx="1"/>
          </p:nvPr>
        </p:nvSpPr>
        <p:spPr/>
        <p:txBody>
          <a:bodyPr/>
          <a:lstStyle/>
          <a:p>
            <a:pPr>
              <a:buFontTx/>
              <a:buChar char="•"/>
            </a:pPr>
            <a:r>
              <a:rPr lang="en-US" altLang="en-US" dirty="0">
                <a:latin typeface="Calibri" panose="020F0502020204030204" pitchFamily="34" charset="0"/>
              </a:rPr>
              <a:t>Lack of Competition Guidelines</a:t>
            </a:r>
          </a:p>
          <a:p>
            <a:pPr>
              <a:buFontTx/>
              <a:buChar char="•"/>
            </a:pPr>
            <a:r>
              <a:rPr lang="en-US" altLang="en-US" dirty="0">
                <a:latin typeface="Calibri" panose="020F0502020204030204" pitchFamily="34" charset="0"/>
              </a:rPr>
              <a:t>Developed Our Own Requirements</a:t>
            </a:r>
          </a:p>
          <a:p>
            <a:pPr>
              <a:buFontTx/>
              <a:buChar char="•"/>
            </a:pPr>
            <a:r>
              <a:rPr lang="en-US" altLang="en-US" dirty="0">
                <a:latin typeface="Calibri" panose="020F0502020204030204" pitchFamily="34" charset="0"/>
              </a:rPr>
              <a:t>No Hardware Chosen for Project</a:t>
            </a:r>
          </a:p>
          <a:p>
            <a:pPr>
              <a:buFontTx/>
              <a:buChar char="•"/>
            </a:pPr>
            <a:r>
              <a:rPr lang="en-US" altLang="en-US" dirty="0">
                <a:latin typeface="Calibri" panose="020F0502020204030204" pitchFamily="34" charset="0"/>
              </a:rPr>
              <a:t>ARLISS Website is Vague</a:t>
            </a: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DE7E09CB-4C3E-4130-9BFE-96DD62A83A6F}" type="datetime4">
              <a:rPr lang="en-US" altLang="en-US">
                <a:solidFill>
                  <a:srgbClr val="717171"/>
                </a:solidFill>
                <a:latin typeface="Calibri" panose="020F0502020204030204" pitchFamily="34" charset="0"/>
              </a:rPr>
              <a:pPr/>
              <a:t>December 6, 2016</a:t>
            </a:fld>
            <a:endParaRPr lang="en-US" altLang="en-US">
              <a:solidFill>
                <a:srgbClr val="717171"/>
              </a:solidFill>
              <a:latin typeface="Calibri" panose="020F0502020204030204" pitchFamily="34" charset="0"/>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Palatino" charset="0"/>
                <a:ea typeface="MS PGothic" panose="020B0600070205080204" pitchFamily="34" charset="-128"/>
              </a:defRPr>
            </a:lvl9pPr>
          </a:lstStyle>
          <a:p>
            <a:fld id="{0B754E25-62BA-406D-B4B4-458CC227EFB4}" type="slidenum">
              <a:rPr lang="en-US" altLang="en-US">
                <a:solidFill>
                  <a:srgbClr val="717171"/>
                </a:solidFill>
                <a:latin typeface="Calibri" panose="020F0502020204030204" pitchFamily="34" charset="0"/>
              </a:rPr>
              <a:pPr/>
              <a:t>8</a:t>
            </a:fld>
            <a:endParaRPr lang="en-US" altLang="en-US">
              <a:solidFill>
                <a:srgbClr val="717171"/>
              </a:solidFill>
              <a:latin typeface="Calibri" panose="020F0502020204030204" pitchFamily="34" charset="0"/>
            </a:endParaRPr>
          </a:p>
        </p:txBody>
      </p:sp>
    </p:spTree>
    <p:extLst>
      <p:ext uri="{BB962C8B-B14F-4D97-AF65-F5344CB8AC3E}">
        <p14:creationId xmlns:p14="http://schemas.microsoft.com/office/powerpoint/2010/main" val="1848403671"/>
      </p:ext>
    </p:extLst>
  </p:cSld>
  <p:clrMapOvr>
    <a:masterClrMapping/>
  </p:clrMapOvr>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OSU_Template_1_unlocked</Template>
  <TotalTime>1206</TotalTime>
  <Words>575</Words>
  <Application>Microsoft Office PowerPoint</Application>
  <PresentationFormat>On-screen Show (4:3)</PresentationFormat>
  <Paragraphs>154</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ＭＳ Ｐゴシック</vt:lpstr>
      <vt:lpstr>ＭＳ Ｐゴシック</vt:lpstr>
      <vt:lpstr>Palatino</vt:lpstr>
      <vt:lpstr>Arial</vt:lpstr>
      <vt:lpstr>Calibri</vt:lpstr>
      <vt:lpstr>Cambria</vt:lpstr>
      <vt:lpstr>Tahoma</vt:lpstr>
      <vt:lpstr>Times</vt:lpstr>
      <vt:lpstr>OSU_Template</vt:lpstr>
      <vt:lpstr>Week 3: Progress</vt:lpstr>
      <vt:lpstr>Week 3: Plan</vt:lpstr>
      <vt:lpstr>Week 3: Problems</vt:lpstr>
      <vt:lpstr>Week 4: Progress</vt:lpstr>
      <vt:lpstr>Week 4: Plan</vt:lpstr>
      <vt:lpstr>Week 4: Problems</vt:lpstr>
      <vt:lpstr>Week 5: Progress</vt:lpstr>
      <vt:lpstr>Week 5: Plan</vt:lpstr>
      <vt:lpstr>Week 5: Problems</vt:lpstr>
      <vt:lpstr>Week 6: Progress</vt:lpstr>
      <vt:lpstr>Week 6: Plan</vt:lpstr>
      <vt:lpstr>Week 6: Problems</vt:lpstr>
      <vt:lpstr>Week 7: Progress</vt:lpstr>
      <vt:lpstr>Week 7: Plan</vt:lpstr>
      <vt:lpstr>Week 7: Problems</vt:lpstr>
      <vt:lpstr>PowerPoint Presentation</vt:lpstr>
      <vt:lpstr>Week 8: Progress</vt:lpstr>
      <vt:lpstr>Week 8: Plan</vt:lpstr>
      <vt:lpstr>Week 8: Problems</vt:lpstr>
      <vt:lpstr>Week 9: Progress</vt:lpstr>
      <vt:lpstr>Week 9: Plan</vt:lpstr>
      <vt:lpstr>Week 9: Problems</vt:lpstr>
      <vt:lpstr>Week 10: Progress</vt:lpstr>
      <vt:lpstr>Week 10: Plan</vt:lpstr>
      <vt:lpstr>Week 10: Problems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Fall Term Progress Report</dc:title>
  <dc:creator>Steven Silvers</dc:creator>
  <cp:lastModifiedBy>Simon Wu</cp:lastModifiedBy>
  <cp:revision>21</cp:revision>
  <dcterms:created xsi:type="dcterms:W3CDTF">2016-12-03T08:12:09Z</dcterms:created>
  <dcterms:modified xsi:type="dcterms:W3CDTF">2016-12-07T06:02:58Z</dcterms:modified>
</cp:coreProperties>
</file>