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8"/>
  </p:notesMasterIdLst>
  <p:handoutMasterIdLst>
    <p:handoutMasterId r:id="rId9"/>
  </p:handoutMasterIdLst>
  <p:sldIdLst>
    <p:sldId id="256" r:id="rId2"/>
    <p:sldId id="268" r:id="rId3"/>
    <p:sldId id="269" r:id="rId4"/>
    <p:sldId id="270" r:id="rId5"/>
    <p:sldId id="271" r:id="rId6"/>
    <p:sldId id="295" r:id="rId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5pPr>
    <a:lvl6pPr marL="2286000" algn="l" defTabSz="914400" rtl="0" eaLnBrk="1" latinLnBrk="0" hangingPunct="1">
      <a:defRPr kern="1200">
        <a:solidFill>
          <a:schemeClr val="tx1"/>
        </a:solidFill>
        <a:latin typeface="Palatino" charset="0"/>
        <a:ea typeface="MS PGothic" panose="020B0600070205080204" pitchFamily="34" charset="-128"/>
        <a:cs typeface="+mn-cs"/>
      </a:defRPr>
    </a:lvl6pPr>
    <a:lvl7pPr marL="2743200" algn="l" defTabSz="914400" rtl="0" eaLnBrk="1" latinLnBrk="0" hangingPunct="1">
      <a:defRPr kern="1200">
        <a:solidFill>
          <a:schemeClr val="tx1"/>
        </a:solidFill>
        <a:latin typeface="Palatino" charset="0"/>
        <a:ea typeface="MS PGothic" panose="020B0600070205080204" pitchFamily="34" charset="-128"/>
        <a:cs typeface="+mn-cs"/>
      </a:defRPr>
    </a:lvl7pPr>
    <a:lvl8pPr marL="3200400" algn="l" defTabSz="914400" rtl="0" eaLnBrk="1" latinLnBrk="0" hangingPunct="1">
      <a:defRPr kern="1200">
        <a:solidFill>
          <a:schemeClr val="tx1"/>
        </a:solidFill>
        <a:latin typeface="Palatino" charset="0"/>
        <a:ea typeface="MS PGothic" panose="020B0600070205080204" pitchFamily="34" charset="-128"/>
        <a:cs typeface="+mn-cs"/>
      </a:defRPr>
    </a:lvl8pPr>
    <a:lvl9pPr marL="3657600" algn="l" defTabSz="914400" rtl="0" eaLnBrk="1" latinLnBrk="0" hangingPunct="1">
      <a:defRPr kern="1200">
        <a:solidFill>
          <a:schemeClr val="tx1"/>
        </a:solidFill>
        <a:latin typeface="Palatino"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FF"/>
    <a:srgbClr val="C6C0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18B5BBD-CAAB-4450-89E1-4F8363D99960}" type="datetimeFigureOut">
              <a:rPr lang="en-US" altLang="en-US"/>
              <a:pPr/>
              <a:t>12/6/2016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1662D5A-4731-4A7F-90E6-4BF594E1F62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875E329-8E03-4279-A3C4-04515A42B431}" type="datetimeFigureOut">
              <a:rPr lang="en-US" altLang="en-US"/>
              <a:pPr/>
              <a:t>12/6/2016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FA97087-FF58-4F04-AC1F-517F70EE263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sp>
        <p:nvSpPr>
          <p:cNvPr id="4" name="Rectangle 8"/>
          <p:cNvSpPr>
            <a:spLocks noChangeArrowheads="1"/>
          </p:cNvSpPr>
          <p:nvPr/>
        </p:nvSpPr>
        <p:spPr bwMode="auto">
          <a:xfrm>
            <a:off x="0" y="227013"/>
            <a:ext cx="9144000" cy="3201987"/>
          </a:xfrm>
          <a:prstGeom prst="rect">
            <a:avLst/>
          </a:prstGeom>
          <a:solidFill>
            <a:srgbClr val="F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sp>
        <p:nvSpPr>
          <p:cNvPr id="5" name="Rectangle 9"/>
          <p:cNvSpPr>
            <a:spLocks noChangeArrowheads="1"/>
          </p:cNvSpPr>
          <p:nvPr/>
        </p:nvSpPr>
        <p:spPr bwMode="auto">
          <a:xfrm>
            <a:off x="0" y="3429000"/>
            <a:ext cx="9144000" cy="34290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6"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0"/>
            <a:ext cx="12985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1828800"/>
            <a:ext cx="8229600" cy="1371600"/>
          </a:xfrm>
        </p:spPr>
        <p:txBody>
          <a:bodyPr/>
          <a:lstStyle>
            <a:lvl1pPr algn="l">
              <a:defRPr sz="3600">
                <a:effectLst/>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457200" y="3886200"/>
            <a:ext cx="8229600" cy="1828800"/>
          </a:xfrm>
        </p:spPr>
        <p:txBody>
          <a:bodyPr/>
          <a:lstStyle>
            <a:lvl1pPr marL="0" indent="0" algn="l">
              <a:buFont typeface="Times" pitchFamily="-96" charset="0"/>
              <a:buNone/>
              <a:defRPr sz="2400">
                <a:solidFill>
                  <a:schemeClr val="bg2">
                    <a:lumMod val="50000"/>
                  </a:schemeClr>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9739744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6" name="Date Placeholder 5"/>
          <p:cNvSpPr>
            <a:spLocks noGrp="1"/>
          </p:cNvSpPr>
          <p:nvPr>
            <p:ph type="dt" sz="half" idx="11"/>
          </p:nvPr>
        </p:nvSpPr>
        <p:spPr/>
        <p:txBody>
          <a:bodyPr/>
          <a:lstStyle>
            <a:lvl1pPr>
              <a:defRPr/>
            </a:lvl1pPr>
          </a:lstStyle>
          <a:p>
            <a:fld id="{C2ECA6E6-0C90-4B66-A323-D031B7F4DD92}" type="datetime4">
              <a:rPr lang="en-US" altLang="en-US"/>
              <a:pPr/>
              <a:t>December 6, 2016</a:t>
            </a:fld>
            <a:endParaRPr lang="en-US" altLang="en-US"/>
          </a:p>
        </p:txBody>
      </p:sp>
      <p:sp>
        <p:nvSpPr>
          <p:cNvPr id="7" name="Slide Number Placeholder 6"/>
          <p:cNvSpPr>
            <a:spLocks noGrp="1"/>
          </p:cNvSpPr>
          <p:nvPr>
            <p:ph type="sldNum" sz="quarter" idx="12"/>
          </p:nvPr>
        </p:nvSpPr>
        <p:spPr/>
        <p:txBody>
          <a:bodyPr/>
          <a:lstStyle>
            <a:lvl1pPr>
              <a:defRPr/>
            </a:lvl1pPr>
          </a:lstStyle>
          <a:p>
            <a:fld id="{84B90116-A98D-44CB-BD55-3E499283CFBD}" type="slidenum">
              <a:rPr lang="en-US" altLang="en-US"/>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2286947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3CE301CE-15F4-43F8-B59E-B2144B181167}" type="datetime4">
              <a:rPr lang="en-US" altLang="en-US"/>
              <a:pPr/>
              <a:t>December 6, 2016</a:t>
            </a:fld>
            <a:endParaRPr lang="en-US" altLang="en-US"/>
          </a:p>
        </p:txBody>
      </p:sp>
      <p:sp>
        <p:nvSpPr>
          <p:cNvPr id="7" name="Slide Number Placeholder 11"/>
          <p:cNvSpPr>
            <a:spLocks noGrp="1"/>
          </p:cNvSpPr>
          <p:nvPr>
            <p:ph type="sldNum" sz="quarter" idx="13"/>
          </p:nvPr>
        </p:nvSpPr>
        <p:spPr/>
        <p:txBody>
          <a:bodyPr/>
          <a:lstStyle>
            <a:lvl1pPr>
              <a:defRPr/>
            </a:lvl1pPr>
          </a:lstStyle>
          <a:p>
            <a:fld id="{AA99C5B7-4F11-4E6B-924F-7EA8688828F7}"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1787170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64E26A73-5D93-44F6-8644-43EBE203B87E}" type="datetime4">
              <a:rPr lang="en-US" altLang="en-US"/>
              <a:pPr/>
              <a:t>December 6, 2016</a:t>
            </a:fld>
            <a:endParaRPr lang="en-US" altLang="en-US"/>
          </a:p>
        </p:txBody>
      </p:sp>
      <p:sp>
        <p:nvSpPr>
          <p:cNvPr id="7" name="Slide Number Placeholder 11"/>
          <p:cNvSpPr>
            <a:spLocks noGrp="1"/>
          </p:cNvSpPr>
          <p:nvPr>
            <p:ph type="sldNum" sz="quarter" idx="13"/>
          </p:nvPr>
        </p:nvSpPr>
        <p:spPr/>
        <p:txBody>
          <a:bodyPr/>
          <a:lstStyle>
            <a:lvl1pPr>
              <a:defRPr/>
            </a:lvl1pPr>
          </a:lstStyle>
          <a:p>
            <a:fld id="{D6F52917-593C-4622-B38E-1602297F28C0}"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5996993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fld id="{35994836-6A5B-4F45-91D0-5CBD9F700D0C}" type="datetime4">
              <a:rPr lang="en-US" altLang="en-US"/>
              <a:pPr/>
              <a:t>December 6, 2016</a:t>
            </a:fld>
            <a:endParaRPr lang="en-US" altLang="en-US"/>
          </a:p>
        </p:txBody>
      </p:sp>
      <p:sp>
        <p:nvSpPr>
          <p:cNvPr id="8" name="Slide Number Placeholder 7"/>
          <p:cNvSpPr>
            <a:spLocks noGrp="1"/>
          </p:cNvSpPr>
          <p:nvPr>
            <p:ph type="sldNum" sz="quarter" idx="12"/>
          </p:nvPr>
        </p:nvSpPr>
        <p:spPr/>
        <p:txBody>
          <a:bodyPr/>
          <a:lstStyle>
            <a:lvl1pPr>
              <a:defRPr/>
            </a:lvl1pPr>
          </a:lstStyle>
          <a:p>
            <a:fld id="{B86D64FE-8F16-4ABC-ADAF-AA8F4BE82C8B}" type="slidenum">
              <a:rPr lang="en-US" altLang="en-US"/>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643625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fld id="{C21DC2E2-4F99-439F-92E0-1D4F1639F43D}" type="datetime4">
              <a:rPr lang="en-US" altLang="en-US"/>
              <a:pPr/>
              <a:t>December 6, 2016</a:t>
            </a:fld>
            <a:endParaRPr lang="en-US" altLang="en-US"/>
          </a:p>
        </p:txBody>
      </p:sp>
      <p:sp>
        <p:nvSpPr>
          <p:cNvPr id="6" name="Slide Number Placeholder 6"/>
          <p:cNvSpPr>
            <a:spLocks noGrp="1"/>
          </p:cNvSpPr>
          <p:nvPr>
            <p:ph type="sldNum" sz="quarter" idx="12"/>
          </p:nvPr>
        </p:nvSpPr>
        <p:spPr/>
        <p:txBody>
          <a:bodyPr/>
          <a:lstStyle>
            <a:lvl1pPr>
              <a:defRPr/>
            </a:lvl1pPr>
          </a:lstStyle>
          <a:p>
            <a:fld id="{32A0346A-743D-4312-B806-28F311B8CD6A}" type="slidenum">
              <a:rPr lang="en-US" altLang="en-US"/>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2327865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fld id="{893629DD-4930-482C-BC10-6AAE27CA4DB7}" type="datetime4">
              <a:rPr lang="en-US" altLang="en-US"/>
              <a:pPr/>
              <a:t>December 6, 2016</a:t>
            </a:fld>
            <a:endParaRPr lang="en-US" altLang="en-US"/>
          </a:p>
        </p:txBody>
      </p:sp>
      <p:sp>
        <p:nvSpPr>
          <p:cNvPr id="9" name="Slide Number Placeholder 9"/>
          <p:cNvSpPr>
            <a:spLocks noGrp="1"/>
          </p:cNvSpPr>
          <p:nvPr>
            <p:ph type="sldNum" sz="quarter" idx="12"/>
          </p:nvPr>
        </p:nvSpPr>
        <p:spPr/>
        <p:txBody>
          <a:bodyPr/>
          <a:lstStyle>
            <a:lvl1pPr>
              <a:defRPr/>
            </a:lvl1pPr>
          </a:lstStyle>
          <a:p>
            <a:fld id="{2FE7FF41-1099-4E73-B052-F05364B86171}" type="slidenum">
              <a:rPr lang="en-US" altLang="en-US"/>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6295924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CFBAD801-0C6B-4E3C-AE85-DD4E479CBCFB}" type="datetime4">
              <a:rPr lang="en-US" altLang="en-US"/>
              <a:pPr/>
              <a:t>December 6, 2016</a:t>
            </a:fld>
            <a:endParaRPr lang="en-US" altLang="en-US"/>
          </a:p>
        </p:txBody>
      </p:sp>
      <p:sp>
        <p:nvSpPr>
          <p:cNvPr id="3" name="Slide Number Placeholder 4"/>
          <p:cNvSpPr>
            <a:spLocks noGrp="1"/>
          </p:cNvSpPr>
          <p:nvPr>
            <p:ph type="sldNum" sz="quarter" idx="11"/>
          </p:nvPr>
        </p:nvSpPr>
        <p:spPr/>
        <p:txBody>
          <a:bodyPr/>
          <a:lstStyle>
            <a:lvl1pPr>
              <a:defRPr/>
            </a:lvl1pPr>
          </a:lstStyle>
          <a:p>
            <a:fld id="{BE7A4569-2CDB-45D4-A780-BB3E87AC1D8D}" type="slidenum">
              <a:rPr lang="en-US" altLang="en-US"/>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795839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fld id="{530181CA-3D72-443C-8A29-46AEE1DF9680}" type="datetime4">
              <a:rPr lang="en-US" altLang="en-US"/>
              <a:pPr/>
              <a:t>December 6, 2016</a:t>
            </a:fld>
            <a:endParaRPr lang="en-US" altLang="en-US"/>
          </a:p>
        </p:txBody>
      </p:sp>
      <p:sp>
        <p:nvSpPr>
          <p:cNvPr id="4" name="Slide Number Placeholder 4"/>
          <p:cNvSpPr>
            <a:spLocks noGrp="1"/>
          </p:cNvSpPr>
          <p:nvPr>
            <p:ph type="sldNum" sz="quarter" idx="12"/>
          </p:nvPr>
        </p:nvSpPr>
        <p:spPr/>
        <p:txBody>
          <a:bodyPr/>
          <a:lstStyle>
            <a:lvl1pPr>
              <a:defRPr/>
            </a:lvl1pPr>
          </a:lstStyle>
          <a:p>
            <a:fld id="{6542C3AA-2BB4-48DE-9F2B-AB48D26E5952}" type="slidenum">
              <a:rPr lang="en-US" altLang="en-US"/>
              <a:pPr/>
              <a:t>‹#›</a:t>
            </a:fld>
            <a:endParaRPr lang="en-US" altLang="en-US"/>
          </a:p>
        </p:txBody>
      </p:sp>
    </p:spTree>
    <p:extLst>
      <p:ext uri="{BB962C8B-B14F-4D97-AF65-F5344CB8AC3E}">
        <p14:creationId xmlns:p14="http://schemas.microsoft.com/office/powerpoint/2010/main" val="69684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fld id="{FF54CBCB-3CE7-48E5-AC83-CE946A54080D}" type="datetime4">
              <a:rPr lang="en-US" altLang="en-US"/>
              <a:pPr/>
              <a:t>December 6, 2016</a:t>
            </a:fld>
            <a:endParaRPr lang="en-US" altLang="en-US"/>
          </a:p>
        </p:txBody>
      </p:sp>
      <p:sp>
        <p:nvSpPr>
          <p:cNvPr id="6" name="Slide Number Placeholder 7"/>
          <p:cNvSpPr>
            <a:spLocks noGrp="1"/>
          </p:cNvSpPr>
          <p:nvPr>
            <p:ph type="sldNum" sz="quarter" idx="11"/>
          </p:nvPr>
        </p:nvSpPr>
        <p:spPr/>
        <p:txBody>
          <a:bodyPr/>
          <a:lstStyle>
            <a:lvl1pPr>
              <a:defRPr/>
            </a:lvl1pPr>
          </a:lstStyle>
          <a:p>
            <a:fld id="{DE76CEB1-A992-43A2-A410-2F6D9AD8E199}" type="slidenum">
              <a:rPr lang="en-US" altLang="en-US"/>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082065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fld id="{4550EAD9-3578-4D94-B453-236AF0FA3235}" type="datetime4">
              <a:rPr lang="en-US" altLang="en-US"/>
              <a:pPr/>
              <a:t>December 6, 2016</a:t>
            </a:fld>
            <a:endParaRPr lang="en-US" altLang="en-US"/>
          </a:p>
        </p:txBody>
      </p:sp>
      <p:sp>
        <p:nvSpPr>
          <p:cNvPr id="9" name="Slide Number Placeholder 10"/>
          <p:cNvSpPr>
            <a:spLocks noGrp="1"/>
          </p:cNvSpPr>
          <p:nvPr>
            <p:ph type="sldNum" sz="quarter" idx="12"/>
          </p:nvPr>
        </p:nvSpPr>
        <p:spPr/>
        <p:txBody>
          <a:bodyPr/>
          <a:lstStyle>
            <a:lvl1pPr>
              <a:defRPr/>
            </a:lvl1pPr>
          </a:lstStyle>
          <a:p>
            <a:fld id="{213C7E1B-9A11-4D54-96FE-7CB5FEEF6A24}" type="slidenum">
              <a:rPr lang="en-US" altLang="en-US"/>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78323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1"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7" name="Date Placeholder 7"/>
          <p:cNvSpPr>
            <a:spLocks noGrp="1"/>
          </p:cNvSpPr>
          <p:nvPr>
            <p:ph type="dt" sz="half" idx="12"/>
          </p:nvPr>
        </p:nvSpPr>
        <p:spPr/>
        <p:txBody>
          <a:bodyPr/>
          <a:lstStyle>
            <a:lvl1pPr>
              <a:defRPr/>
            </a:lvl1pPr>
          </a:lstStyle>
          <a:p>
            <a:fld id="{A9E2CF16-432B-4F5D-9AFB-B6FBE6277B6A}" type="datetime4">
              <a:rPr lang="en-US" altLang="en-US"/>
              <a:pPr/>
              <a:t>December 6, 2016</a:t>
            </a:fld>
            <a:endParaRPr lang="en-US" altLang="en-US"/>
          </a:p>
        </p:txBody>
      </p:sp>
      <p:sp>
        <p:nvSpPr>
          <p:cNvPr id="8" name="Slide Number Placeholder 8"/>
          <p:cNvSpPr>
            <a:spLocks noGrp="1"/>
          </p:cNvSpPr>
          <p:nvPr>
            <p:ph type="sldNum" sz="quarter" idx="13"/>
          </p:nvPr>
        </p:nvSpPr>
        <p:spPr/>
        <p:txBody>
          <a:bodyPr/>
          <a:lstStyle>
            <a:lvl1pPr>
              <a:defRPr/>
            </a:lvl1pPr>
          </a:lstStyle>
          <a:p>
            <a:fld id="{14605F69-3EBB-4B78-8B8D-87D33FEAC7BC}" type="slidenum">
              <a:rPr lang="en-US" altLang="en-US"/>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2131221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a:t>Click icon to add picture</a:t>
            </a:r>
          </a:p>
        </p:txBody>
      </p:sp>
      <p:sp>
        <p:nvSpPr>
          <p:cNvPr id="4" name="Date Placeholder 4"/>
          <p:cNvSpPr>
            <a:spLocks noGrp="1"/>
          </p:cNvSpPr>
          <p:nvPr>
            <p:ph type="dt" sz="half" idx="11"/>
          </p:nvPr>
        </p:nvSpPr>
        <p:spPr/>
        <p:txBody>
          <a:bodyPr/>
          <a:lstStyle>
            <a:lvl1pPr>
              <a:defRPr/>
            </a:lvl1pPr>
          </a:lstStyle>
          <a:p>
            <a:fld id="{A2753A35-C720-4800-AB4C-596854CC93C5}" type="datetime4">
              <a:rPr lang="en-US" altLang="en-US"/>
              <a:pPr/>
              <a:t>December 6, 2016</a:t>
            </a:fld>
            <a:endParaRPr lang="en-US" altLang="en-US"/>
          </a:p>
        </p:txBody>
      </p:sp>
      <p:sp>
        <p:nvSpPr>
          <p:cNvPr id="5" name="Slide Number Placeholder 5"/>
          <p:cNvSpPr>
            <a:spLocks noGrp="1"/>
          </p:cNvSpPr>
          <p:nvPr>
            <p:ph type="sldNum" sz="quarter" idx="12"/>
          </p:nvPr>
        </p:nvSpPr>
        <p:spPr/>
        <p:txBody>
          <a:bodyPr/>
          <a:lstStyle>
            <a:lvl1pPr>
              <a:defRPr/>
            </a:lvl1pPr>
          </a:lstStyle>
          <a:p>
            <a:fld id="{3F097BBA-E2E6-4E28-9A9F-4E218CE97C45}" type="slidenum">
              <a:rPr lang="en-US" altLang="en-US"/>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886777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9D9C123-0E4D-4832-AA66-5DE73876189F}" type="datetime4">
              <a:rPr lang="en-US" altLang="en-US"/>
              <a:pPr/>
              <a:t>December 6, 2016</a:t>
            </a:fld>
            <a:endParaRPr lang="en-US" altLang="en-US"/>
          </a:p>
        </p:txBody>
      </p:sp>
      <p:sp>
        <p:nvSpPr>
          <p:cNvPr id="4" name="Slide Number Placeholder 5"/>
          <p:cNvSpPr>
            <a:spLocks noGrp="1"/>
          </p:cNvSpPr>
          <p:nvPr>
            <p:ph type="sldNum" sz="quarter" idx="11"/>
          </p:nvPr>
        </p:nvSpPr>
        <p:spPr/>
        <p:txBody>
          <a:bodyPr/>
          <a:lstStyle>
            <a:lvl1pPr>
              <a:defRPr/>
            </a:lvl1pPr>
          </a:lstStyle>
          <a:p>
            <a:fld id="{DA2B542B-FD74-4E15-8E15-307594E3B69F}" type="slidenum">
              <a:rPr lang="en-US" altLang="en-US"/>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5520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4"/>
          <p:cNvSpPr>
            <a:spLocks noGrp="1"/>
          </p:cNvSpPr>
          <p:nvPr>
            <p:ph type="dt" sz="half" idx="10"/>
          </p:nvPr>
        </p:nvSpPr>
        <p:spPr/>
        <p:txBody>
          <a:bodyPr/>
          <a:lstStyle>
            <a:lvl1pPr>
              <a:defRPr/>
            </a:lvl1pPr>
          </a:lstStyle>
          <a:p>
            <a:fld id="{78AFECA4-58F2-4634-8CE3-B098DC19D8DC}" type="datetime4">
              <a:rPr lang="en-US" altLang="en-US"/>
              <a:pPr/>
              <a:t>December 6, 2016</a:t>
            </a:fld>
            <a:endParaRPr lang="en-US" altLang="en-US"/>
          </a:p>
        </p:txBody>
      </p:sp>
      <p:sp>
        <p:nvSpPr>
          <p:cNvPr id="5" name="Slide Number Placeholder 5"/>
          <p:cNvSpPr>
            <a:spLocks noGrp="1"/>
          </p:cNvSpPr>
          <p:nvPr>
            <p:ph type="sldNum" sz="quarter" idx="11"/>
          </p:nvPr>
        </p:nvSpPr>
        <p:spPr/>
        <p:txBody>
          <a:bodyPr/>
          <a:lstStyle>
            <a:lvl1pPr>
              <a:defRPr/>
            </a:lvl1pPr>
          </a:lstStyle>
          <a:p>
            <a:fld id="{C388554B-2174-4A46-97EA-B199B56D5DF5}" type="slidenum">
              <a:rPr lang="en-US" altLang="en-US"/>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859310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fld id="{824BD605-197C-4FDD-9FC6-EE7A8B85843E}" type="datetime4">
              <a:rPr lang="en-US" altLang="en-US"/>
              <a:pPr/>
              <a:t>December 6, 2016</a:t>
            </a:fld>
            <a:endParaRPr lang="en-US" altLang="en-US"/>
          </a:p>
        </p:txBody>
      </p:sp>
      <p:sp>
        <p:nvSpPr>
          <p:cNvPr id="6" name="Slide Number Placeholder 9"/>
          <p:cNvSpPr>
            <a:spLocks noGrp="1"/>
          </p:cNvSpPr>
          <p:nvPr>
            <p:ph type="sldNum" sz="quarter" idx="11"/>
          </p:nvPr>
        </p:nvSpPr>
        <p:spPr/>
        <p:txBody>
          <a:bodyPr/>
          <a:lstStyle>
            <a:lvl1pPr>
              <a:defRPr/>
            </a:lvl1pPr>
          </a:lstStyle>
          <a:p>
            <a:fld id="{DEE5BEB9-57D0-4B37-B2A3-551067E0BC98}" type="slidenum">
              <a:rPr lang="en-US" altLang="en-US"/>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104420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5" name="Date Placeholder 5"/>
          <p:cNvSpPr>
            <a:spLocks noGrp="1"/>
          </p:cNvSpPr>
          <p:nvPr>
            <p:ph type="dt" sz="half" idx="11"/>
          </p:nvPr>
        </p:nvSpPr>
        <p:spPr/>
        <p:txBody>
          <a:bodyPr/>
          <a:lstStyle>
            <a:lvl1pPr>
              <a:defRPr/>
            </a:lvl1pPr>
          </a:lstStyle>
          <a:p>
            <a:fld id="{46DFAC25-6E72-442C-AE45-417967993EB7}" type="datetime4">
              <a:rPr lang="en-US" altLang="en-US"/>
              <a:pPr/>
              <a:t>December 6, 2016</a:t>
            </a:fld>
            <a:endParaRPr lang="en-US" altLang="en-US"/>
          </a:p>
        </p:txBody>
      </p:sp>
      <p:sp>
        <p:nvSpPr>
          <p:cNvPr id="6" name="Slide Number Placeholder 6"/>
          <p:cNvSpPr>
            <a:spLocks noGrp="1"/>
          </p:cNvSpPr>
          <p:nvPr>
            <p:ph type="sldNum" sz="quarter" idx="12"/>
          </p:nvPr>
        </p:nvSpPr>
        <p:spPr/>
        <p:txBody>
          <a:bodyPr/>
          <a:lstStyle>
            <a:lvl1pPr>
              <a:defRPr/>
            </a:lvl1pPr>
          </a:lstStyle>
          <a:p>
            <a:fld id="{3BE4C73B-9C8D-4B9E-9AFF-2F45C215EE96}" type="slidenum">
              <a:rPr lang="en-US" altLang="en-US"/>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89187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274638" y="246063"/>
            <a:ext cx="859472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1027"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340600" y="5792788"/>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503238"/>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457200" y="1371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Footer Placeholder 10"/>
          <p:cNvSpPr>
            <a:spLocks noGrp="1"/>
          </p:cNvSpPr>
          <p:nvPr>
            <p:ph type="ftr" sz="quarter" idx="3"/>
          </p:nvPr>
        </p:nvSpPr>
        <p:spPr>
          <a:xfrm>
            <a:off x="457200" y="6354763"/>
            <a:ext cx="2895600" cy="182562"/>
          </a:xfrm>
          <a:prstGeom prst="rect">
            <a:avLst/>
          </a:prstGeom>
        </p:spPr>
        <p:txBody>
          <a:bodyPr vert="horz" lIns="91440" tIns="0" rIns="91440" bIns="0" rtlCol="0" anchor="ctr"/>
          <a:lstStyle>
            <a:lvl1pPr algn="l" fontAlgn="auto">
              <a:spcBef>
                <a:spcPts val="0"/>
              </a:spcBef>
              <a:spcAft>
                <a:spcPts val="0"/>
              </a:spcAft>
              <a:defRPr sz="1100" b="0" i="0" dirty="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457200" y="6172200"/>
            <a:ext cx="1828800" cy="182563"/>
          </a:xfrm>
          <a:prstGeom prst="rect">
            <a:avLst/>
          </a:prstGeom>
        </p:spPr>
        <p:txBody>
          <a:bodyPr vert="horz" wrap="square" lIns="91440" tIns="0" rIns="91440" bIns="0" numCol="1" anchor="ctr"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ED92476-3607-446E-8C84-9B04828FC9A1}" type="datetime4">
              <a:rPr lang="en-US" altLang="en-US"/>
              <a:pPr/>
              <a:t>December 6, 2016</a:t>
            </a:fld>
            <a:endParaRPr lang="en-US" altLang="en-US"/>
          </a:p>
        </p:txBody>
      </p:sp>
      <p:sp>
        <p:nvSpPr>
          <p:cNvPr id="13" name="Slide Number Placeholder 12"/>
          <p:cNvSpPr>
            <a:spLocks noGrp="1"/>
          </p:cNvSpPr>
          <p:nvPr>
            <p:ph type="sldNum" sz="quarter" idx="4"/>
          </p:nvPr>
        </p:nvSpPr>
        <p:spPr>
          <a:xfrm>
            <a:off x="457200" y="5991225"/>
            <a:ext cx="365125" cy="182563"/>
          </a:xfrm>
          <a:prstGeom prst="rect">
            <a:avLst/>
          </a:prstGeom>
        </p:spPr>
        <p:txBody>
          <a:bodyPr vert="horz" wrap="square" lIns="91440" tIns="0" rIns="0" bIns="0" numCol="1" anchor="t"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4284E5B-29B8-425F-82C0-29C22C2A6ECB}"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ctrTitle"/>
          </p:nvPr>
        </p:nvSpPr>
        <p:spPr/>
        <p:txBody>
          <a:bodyPr/>
          <a:lstStyle/>
          <a:p>
            <a:pPr algn="ctr"/>
            <a:r>
              <a:rPr lang="en-US" altLang="en-US" dirty="0">
                <a:latin typeface="Cambria" panose="02040503050406030204" pitchFamily="18" charset="0"/>
              </a:rPr>
              <a:t>Fall Term Progress Report</a:t>
            </a:r>
            <a:endParaRPr altLang="en-US" dirty="0">
              <a:latin typeface="Cambria" panose="02040503050406030204" pitchFamily="18" charset="0"/>
            </a:endParaRPr>
          </a:p>
        </p:txBody>
      </p:sp>
      <p:sp>
        <p:nvSpPr>
          <p:cNvPr id="5" name="Subtitle 4"/>
          <p:cNvSpPr>
            <a:spLocks noGrp="1"/>
          </p:cNvSpPr>
          <p:nvPr>
            <p:ph type="subTitle" idx="1"/>
          </p:nvPr>
        </p:nvSpPr>
        <p:spPr>
          <a:xfrm>
            <a:off x="531845" y="2971800"/>
            <a:ext cx="8229600" cy="1828800"/>
          </a:xfrm>
        </p:spPr>
        <p:txBody>
          <a:bodyPr>
            <a:normAutofit/>
          </a:bodyPr>
          <a:lstStyle/>
          <a:p>
            <a:pPr algn="ctr">
              <a:defRPr/>
            </a:pPr>
            <a:r>
              <a:rPr lang="en-US" dirty="0">
                <a:ea typeface="+mn-ea"/>
              </a:rPr>
              <a:t>CS Capstone Team 27</a:t>
            </a:r>
          </a:p>
          <a:p>
            <a:pPr algn="ctr">
              <a:defRPr/>
            </a:pPr>
            <a:r>
              <a:rPr lang="en-US" dirty="0"/>
              <a:t>Client: Nancy Squires</a:t>
            </a:r>
            <a:endParaRPr lang="en-US" dirty="0">
              <a:ea typeface="+mn-ea"/>
            </a:endParaRPr>
          </a:p>
          <a:p>
            <a:pPr algn="ctr">
              <a:defRPr/>
            </a:pPr>
            <a:r>
              <a:rPr lang="en-US" dirty="0">
                <a:ea typeface="+mn-ea"/>
              </a:rPr>
              <a:t>Team member:  Steven Silvers, Paul </a:t>
            </a:r>
            <a:r>
              <a:rPr lang="en-US" dirty="0" err="1">
                <a:ea typeface="+mn-ea"/>
              </a:rPr>
              <a:t>Minner</a:t>
            </a:r>
            <a:r>
              <a:rPr lang="en-US" dirty="0">
                <a:ea typeface="+mn-ea"/>
              </a:rPr>
              <a:t>, </a:t>
            </a:r>
          </a:p>
          <a:p>
            <a:pPr algn="ctr">
              <a:defRPr/>
            </a:pPr>
            <a:r>
              <a:rPr lang="en-US" dirty="0">
                <a:ea typeface="+mn-ea"/>
              </a:rPr>
              <a:t>		       </a:t>
            </a:r>
            <a:r>
              <a:rPr lang="en-US" dirty="0" err="1">
                <a:ea typeface="+mn-ea"/>
              </a:rPr>
              <a:t>Zhaolong</a:t>
            </a:r>
            <a:r>
              <a:rPr lang="en-US" dirty="0">
                <a:ea typeface="+mn-ea"/>
              </a:rPr>
              <a:t> Wu, Zachary </a:t>
            </a:r>
            <a:r>
              <a:rPr lang="en-US" dirty="0" err="1">
                <a:ea typeface="+mn-ea"/>
              </a:rPr>
              <a:t>DeVita</a:t>
            </a:r>
            <a:endParaRPr lang="en-US" dirty="0">
              <a:ea typeface="+mn-ea"/>
            </a:endParaRPr>
          </a:p>
          <a:p>
            <a:pPr algn="ctr">
              <a:defRPr/>
            </a:pPr>
            <a:endParaRPr lang="en-US" dirty="0">
              <a:ea typeface="+mn-ea"/>
            </a:endParaRPr>
          </a:p>
          <a:p>
            <a:pPr algn="ctr">
              <a:defRPr/>
            </a:pPr>
            <a:endParaRPr dirty="0">
              <a:ea typeface="+mn-ea"/>
            </a:endParaRPr>
          </a:p>
        </p:txBody>
      </p:sp>
      <p:pic>
        <p:nvPicPr>
          <p:cNvPr id="4" name="Shape 70" descr="arliss_banner.jpg"/>
          <p:cNvPicPr preferRelativeResize="0"/>
          <p:nvPr/>
        </p:nvPicPr>
        <p:blipFill>
          <a:blip r:embed="rId2">
            <a:alphaModFix/>
          </a:blip>
          <a:stretch>
            <a:fillRect/>
          </a:stretch>
        </p:blipFill>
        <p:spPr>
          <a:xfrm>
            <a:off x="1844675" y="4800600"/>
            <a:ext cx="5454650" cy="1540524"/>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br>
              <a:rPr lang="en-US" dirty="0"/>
            </a:br>
            <a:endParaRPr lang="en-US" dirty="0"/>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1</a:t>
            </a:fld>
            <a:endParaRPr lang="en-US" altLang="en-US"/>
          </a:p>
        </p:txBody>
      </p:sp>
      <p:pic>
        <p:nvPicPr>
          <p:cNvPr id="6" name="Shape 71" descr="ARLISS Airframe Logo For Hat.jpg"/>
          <p:cNvPicPr preferRelativeResize="0">
            <a:picLocks noGrp="1"/>
          </p:cNvPicPr>
          <p:nvPr>
            <p:ph idx="1"/>
          </p:nvPr>
        </p:nvPicPr>
        <p:blipFill>
          <a:blip r:embed="rId2">
            <a:alphaModFix/>
          </a:blip>
          <a:stretch>
            <a:fillRect/>
          </a:stretch>
        </p:blipFill>
        <p:spPr>
          <a:xfrm>
            <a:off x="5029200" y="1363242"/>
            <a:ext cx="3554963" cy="2583608"/>
          </a:xfrm>
          <a:prstGeom prst="rect">
            <a:avLst/>
          </a:prstGeom>
          <a:noFill/>
          <a:ln w="9525" cap="flat" cmpd="sng">
            <a:solidFill>
              <a:srgbClr val="000000"/>
            </a:solidFill>
            <a:prstDash val="solid"/>
            <a:round/>
            <a:headEnd type="none" w="med" len="med"/>
            <a:tailEnd type="none" w="med" len="med"/>
          </a:ln>
        </p:spPr>
      </p:pic>
      <p:sp>
        <p:nvSpPr>
          <p:cNvPr id="8" name="Rectangle 7"/>
          <p:cNvSpPr/>
          <p:nvPr/>
        </p:nvSpPr>
        <p:spPr>
          <a:xfrm>
            <a:off x="457200" y="1143000"/>
            <a:ext cx="4572000" cy="4201150"/>
          </a:xfrm>
          <a:prstGeom prst="rect">
            <a:avLst/>
          </a:prstGeom>
        </p:spPr>
        <p:txBody>
          <a:bodyPr>
            <a:spAutoFit/>
          </a:bodyPr>
          <a:lstStyle/>
          <a:p>
            <a:pPr lvl="0">
              <a:spcBef>
                <a:spcPts val="0"/>
              </a:spcBef>
              <a:spcAft>
                <a:spcPts val="0"/>
              </a:spcAft>
            </a:pPr>
            <a:r>
              <a:rPr lang="en-US" b="1" dirty="0">
                <a:latin typeface="Calibri" panose="020F0502020204030204" pitchFamily="34" charset="0"/>
                <a:cs typeface="Calibri" panose="020F0502020204030204" pitchFamily="34" charset="0"/>
              </a:rPr>
              <a:t>What is ARLISS?</a:t>
            </a:r>
          </a:p>
          <a:p>
            <a:pPr marL="457200" lvl="0" indent="-228600">
              <a:spcBef>
                <a:spcPts val="0"/>
              </a:spcBef>
              <a:spcAft>
                <a:spcPts val="0"/>
              </a:spcAft>
              <a:buChar char="●"/>
            </a:pPr>
            <a:r>
              <a:rPr lang="en-US" dirty="0">
                <a:latin typeface="Calibri" panose="020F0502020204030204" pitchFamily="34" charset="0"/>
                <a:cs typeface="Calibri" panose="020F0502020204030204" pitchFamily="34" charset="0"/>
              </a:rPr>
              <a:t>A Rocket Launch for International Student Satellites</a:t>
            </a:r>
          </a:p>
          <a:p>
            <a:pPr lvl="0">
              <a:spcBef>
                <a:spcPts val="0"/>
              </a:spcBef>
              <a:spcAft>
                <a:spcPts val="0"/>
              </a:spcAft>
            </a:pPr>
            <a:endParaRPr lang="en-US" sz="1050" dirty="0">
              <a:latin typeface="Calibri" panose="020F0502020204030204" pitchFamily="34" charset="0"/>
              <a:cs typeface="Calibri" panose="020F0502020204030204" pitchFamily="34" charset="0"/>
            </a:endParaRPr>
          </a:p>
          <a:p>
            <a:pPr marL="457200" lvl="0" indent="-228600">
              <a:spcBef>
                <a:spcPts val="0"/>
              </a:spcBef>
              <a:spcAft>
                <a:spcPts val="0"/>
              </a:spcAft>
              <a:buChar char="●"/>
            </a:pPr>
            <a:r>
              <a:rPr lang="en-US" dirty="0">
                <a:latin typeface="Calibri" panose="020F0502020204030204" pitchFamily="34" charset="0"/>
                <a:cs typeface="Calibri" panose="020F0502020204030204" pitchFamily="34" charset="0"/>
              </a:rPr>
              <a:t>International payload design</a:t>
            </a:r>
          </a:p>
          <a:p>
            <a:pPr lvl="0" indent="457200">
              <a:spcBef>
                <a:spcPts val="0"/>
              </a:spcBef>
              <a:spcAft>
                <a:spcPts val="0"/>
              </a:spcAft>
            </a:pPr>
            <a:r>
              <a:rPr lang="en-US" dirty="0">
                <a:latin typeface="Calibri" panose="020F0502020204030204" pitchFamily="34" charset="0"/>
                <a:cs typeface="Calibri" panose="020F0502020204030204" pitchFamily="34" charset="0"/>
              </a:rPr>
              <a:t>competition in </a:t>
            </a:r>
          </a:p>
          <a:p>
            <a:pPr lvl="0" indent="457200">
              <a:spcBef>
                <a:spcPts val="0"/>
              </a:spcBef>
              <a:spcAft>
                <a:spcPts val="0"/>
              </a:spcAft>
            </a:pPr>
            <a:r>
              <a:rPr lang="en-US" dirty="0">
                <a:latin typeface="Calibri" panose="020F0502020204030204" pitchFamily="34" charset="0"/>
                <a:cs typeface="Calibri" panose="020F0502020204030204" pitchFamily="34" charset="0"/>
              </a:rPr>
              <a:t>Black Rock, Nevada ------------------&gt;</a:t>
            </a:r>
          </a:p>
          <a:p>
            <a:pPr lvl="0">
              <a:spcBef>
                <a:spcPts val="0"/>
              </a:spcBef>
              <a:spcAft>
                <a:spcPts val="0"/>
              </a:spcAft>
            </a:pPr>
            <a:endParaRPr lang="en-US" sz="600" dirty="0">
              <a:latin typeface="Calibri" panose="020F0502020204030204" pitchFamily="34" charset="0"/>
              <a:cs typeface="Calibri" panose="020F0502020204030204" pitchFamily="34" charset="0"/>
            </a:endParaRPr>
          </a:p>
          <a:p>
            <a:pPr marL="457200" lvl="0" indent="-228600">
              <a:spcBef>
                <a:spcPts val="0"/>
              </a:spcBef>
              <a:spcAft>
                <a:spcPts val="0"/>
              </a:spcAft>
              <a:buChar char="●"/>
            </a:pPr>
            <a:r>
              <a:rPr lang="en-US" dirty="0">
                <a:latin typeface="Calibri" panose="020F0502020204030204" pitchFamily="34" charset="0"/>
                <a:cs typeface="Calibri" panose="020F0502020204030204" pitchFamily="34" charset="0"/>
              </a:rPr>
              <a:t>Created by a professor of Stanford in 1999</a:t>
            </a:r>
          </a:p>
          <a:p>
            <a:pPr lvl="0" indent="457200">
              <a:spcBef>
                <a:spcPts val="0"/>
              </a:spcBef>
              <a:spcAft>
                <a:spcPts val="0"/>
              </a:spcAft>
            </a:pPr>
            <a:endParaRPr lang="en-US" sz="600" dirty="0">
              <a:latin typeface="Calibri" panose="020F0502020204030204" pitchFamily="34" charset="0"/>
              <a:cs typeface="Calibri" panose="020F0502020204030204" pitchFamily="34" charset="0"/>
            </a:endParaRPr>
          </a:p>
          <a:p>
            <a:pPr lvl="0">
              <a:spcBef>
                <a:spcPts val="0"/>
              </a:spcBef>
              <a:spcAft>
                <a:spcPts val="0"/>
              </a:spcAft>
            </a:pPr>
            <a:r>
              <a:rPr lang="en-US" b="1" dirty="0">
                <a:latin typeface="Calibri" panose="020F0502020204030204" pitchFamily="34" charset="0"/>
                <a:cs typeface="Calibri" panose="020F0502020204030204" pitchFamily="34" charset="0"/>
              </a:rPr>
              <a:t>What is the goal of ARLISS?</a:t>
            </a:r>
          </a:p>
          <a:p>
            <a:pPr marL="457200" lvl="0" indent="-228600">
              <a:spcBef>
                <a:spcPts val="0"/>
              </a:spcBef>
              <a:spcAft>
                <a:spcPts val="0"/>
              </a:spcAft>
              <a:buChar char="●"/>
            </a:pPr>
            <a:r>
              <a:rPr lang="en-US" dirty="0">
                <a:latin typeface="Calibri" panose="020F0502020204030204" pitchFamily="34" charset="0"/>
                <a:cs typeface="Calibri" panose="020F0502020204030204" pitchFamily="34" charset="0"/>
              </a:rPr>
              <a:t>Design, integrate, fly, and analyze</a:t>
            </a:r>
          </a:p>
          <a:p>
            <a:pPr lvl="0" indent="457200">
              <a:spcBef>
                <a:spcPts val="0"/>
              </a:spcBef>
              <a:spcAft>
                <a:spcPts val="0"/>
              </a:spcAft>
            </a:pPr>
            <a:r>
              <a:rPr lang="en-US" dirty="0">
                <a:latin typeface="Calibri" panose="020F0502020204030204" pitchFamily="34" charset="0"/>
                <a:cs typeface="Calibri" panose="020F0502020204030204" pitchFamily="34" charset="0"/>
              </a:rPr>
              <a:t>data of a space experiment for </a:t>
            </a:r>
          </a:p>
          <a:p>
            <a:pPr lvl="0" indent="457200">
              <a:spcBef>
                <a:spcPts val="0"/>
              </a:spcBef>
              <a:spcAft>
                <a:spcPts val="0"/>
              </a:spcAft>
            </a:pPr>
            <a:r>
              <a:rPr lang="en-US" dirty="0">
                <a:latin typeface="Calibri" panose="020F0502020204030204" pitchFamily="34" charset="0"/>
                <a:cs typeface="Calibri" panose="020F0502020204030204" pitchFamily="34" charset="0"/>
              </a:rPr>
              <a:t>low Earth orbit and recovery</a:t>
            </a:r>
          </a:p>
          <a:p>
            <a:pPr lvl="0">
              <a:spcBef>
                <a:spcPts val="0"/>
              </a:spcBef>
              <a:spcAft>
                <a:spcPts val="0"/>
              </a:spcAft>
            </a:pPr>
            <a:endParaRPr lang="en-US" sz="1050" dirty="0">
              <a:latin typeface="Calibri" panose="020F0502020204030204" pitchFamily="34" charset="0"/>
              <a:cs typeface="Calibri" panose="020F0502020204030204" pitchFamily="34" charset="0"/>
            </a:endParaRPr>
          </a:p>
          <a:p>
            <a:pPr marL="457200" lvl="0" indent="-228600">
              <a:spcBef>
                <a:spcPts val="0"/>
              </a:spcBef>
              <a:spcAft>
                <a:spcPts val="0"/>
              </a:spcAft>
              <a:buChar char="●"/>
            </a:pPr>
            <a:r>
              <a:rPr lang="en-US" dirty="0">
                <a:latin typeface="Calibri" panose="020F0502020204030204" pitchFamily="34" charset="0"/>
                <a:cs typeface="Calibri" panose="020F0502020204030204" pitchFamily="34" charset="0"/>
              </a:rPr>
              <a:t>Teach the complete collaborative design process</a:t>
            </a:r>
          </a:p>
        </p:txBody>
      </p:sp>
    </p:spTree>
    <p:extLst>
      <p:ext uri="{BB962C8B-B14F-4D97-AF65-F5344CB8AC3E}">
        <p14:creationId xmlns:p14="http://schemas.microsoft.com/office/powerpoint/2010/main" val="33678124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lvl="0">
              <a:spcBef>
                <a:spcPts val="0"/>
              </a:spcBef>
              <a:spcAft>
                <a:spcPts val="0"/>
              </a:spcAft>
              <a:buNone/>
            </a:pPr>
            <a:r>
              <a:rPr lang="en-US" b="1" dirty="0">
                <a:latin typeface="Calibri" panose="020F0502020204030204" pitchFamily="34" charset="0"/>
                <a:cs typeface="Calibri" panose="020F0502020204030204" pitchFamily="34" charset="0"/>
              </a:rPr>
              <a:t>The Team:</a:t>
            </a:r>
          </a:p>
          <a:p>
            <a:pPr marL="457200" lvl="0">
              <a:spcBef>
                <a:spcPts val="0"/>
              </a:spcBef>
              <a:spcAft>
                <a:spcPts val="0"/>
              </a:spcAft>
              <a:buChar char="●"/>
            </a:pPr>
            <a:r>
              <a:rPr lang="en-US" dirty="0">
                <a:latin typeface="Calibri" panose="020F0502020204030204" pitchFamily="34" charset="0"/>
                <a:cs typeface="Calibri" panose="020F0502020204030204" pitchFamily="34" charset="0"/>
              </a:rPr>
              <a:t>Collaboration between ME, CS, and ECE students</a:t>
            </a:r>
          </a:p>
          <a:p>
            <a:pPr marL="914400" lvl="1">
              <a:spcBef>
                <a:spcPts val="0"/>
              </a:spcBef>
              <a:spcAft>
                <a:spcPts val="0"/>
              </a:spcAft>
            </a:pPr>
            <a:r>
              <a:rPr lang="en-US" dirty="0">
                <a:latin typeface="Calibri" panose="020F0502020204030204" pitchFamily="34" charset="0"/>
                <a:cs typeface="Calibri" panose="020F0502020204030204" pitchFamily="34" charset="0"/>
              </a:rPr>
              <a:t>ME designs structures, subsystems, and functionality</a:t>
            </a:r>
          </a:p>
          <a:p>
            <a:pPr marL="914400" lvl="1">
              <a:spcBef>
                <a:spcPts val="0"/>
              </a:spcBef>
              <a:spcAft>
                <a:spcPts val="0"/>
              </a:spcAft>
            </a:pPr>
            <a:r>
              <a:rPr lang="en-US" dirty="0">
                <a:latin typeface="Calibri" panose="020F0502020204030204" pitchFamily="34" charset="0"/>
                <a:cs typeface="Calibri" panose="020F0502020204030204" pitchFamily="34" charset="0"/>
              </a:rPr>
              <a:t>ECE implements electrical hardware</a:t>
            </a:r>
          </a:p>
          <a:p>
            <a:pPr marL="914400" lvl="1">
              <a:spcBef>
                <a:spcPts val="0"/>
              </a:spcBef>
              <a:spcAft>
                <a:spcPts val="0"/>
              </a:spcAft>
            </a:pPr>
            <a:r>
              <a:rPr lang="en-US" dirty="0">
                <a:latin typeface="Calibri" panose="020F0502020204030204" pitchFamily="34" charset="0"/>
                <a:cs typeface="Calibri" panose="020F0502020204030204" pitchFamily="34" charset="0"/>
              </a:rPr>
              <a:t>CS develops software to enable autonomous functions</a:t>
            </a:r>
          </a:p>
          <a:p>
            <a:pPr lvl="0">
              <a:spcBef>
                <a:spcPts val="0"/>
              </a:spcBef>
              <a:spcAft>
                <a:spcPts val="0"/>
              </a:spcAft>
              <a:buNone/>
            </a:pPr>
            <a:endParaRPr lang="en-US" dirty="0">
              <a:latin typeface="Calibri" panose="020F0502020204030204" pitchFamily="34" charset="0"/>
              <a:cs typeface="Calibri" panose="020F0502020204030204" pitchFamily="34" charset="0"/>
            </a:endParaRPr>
          </a:p>
          <a:p>
            <a:pPr lvl="0">
              <a:spcBef>
                <a:spcPts val="0"/>
              </a:spcBef>
              <a:spcAft>
                <a:spcPts val="0"/>
              </a:spcAft>
              <a:buNone/>
            </a:pPr>
            <a:r>
              <a:rPr lang="en-US" b="1" dirty="0">
                <a:latin typeface="Calibri" panose="020F0502020204030204" pitchFamily="34" charset="0"/>
                <a:cs typeface="Calibri" panose="020F0502020204030204" pitchFamily="34" charset="0"/>
              </a:rPr>
              <a:t>Past OSU involvement:</a:t>
            </a:r>
          </a:p>
          <a:p>
            <a:pPr marL="457200" lvl="0">
              <a:spcBef>
                <a:spcPts val="0"/>
              </a:spcBef>
              <a:spcAft>
                <a:spcPts val="0"/>
              </a:spcAft>
              <a:buChar char="●"/>
            </a:pPr>
            <a:r>
              <a:rPr lang="en-US" dirty="0">
                <a:latin typeface="Calibri" panose="020F0502020204030204" pitchFamily="34" charset="0"/>
                <a:cs typeface="Calibri" panose="020F0502020204030204" pitchFamily="34" charset="0"/>
              </a:rPr>
              <a:t>None!</a:t>
            </a:r>
          </a:p>
          <a:p>
            <a:pPr lvl="0">
              <a:spcBef>
                <a:spcPts val="0"/>
              </a:spcBef>
              <a:spcAft>
                <a:spcPts val="0"/>
              </a:spcAft>
              <a:buNone/>
            </a:pPr>
            <a:endParaRPr lang="en-US" dirty="0">
              <a:latin typeface="Calibri" panose="020F0502020204030204" pitchFamily="34" charset="0"/>
              <a:cs typeface="Calibri" panose="020F0502020204030204" pitchFamily="34" charset="0"/>
            </a:endParaRPr>
          </a:p>
          <a:p>
            <a:pPr marL="457200" lvl="0">
              <a:spcBef>
                <a:spcPts val="0"/>
              </a:spcBef>
              <a:spcAft>
                <a:spcPts val="0"/>
              </a:spcAft>
              <a:buChar char="●"/>
            </a:pPr>
            <a:r>
              <a:rPr lang="en-US" dirty="0">
                <a:latin typeface="Calibri" panose="020F0502020204030204" pitchFamily="34" charset="0"/>
                <a:cs typeface="Calibri" panose="020F0502020204030204" pitchFamily="34" charset="0"/>
              </a:rPr>
              <a:t>2017 ARLISS competition will mark OSU’s first participation</a:t>
            </a:r>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2</a:t>
            </a:fld>
            <a:endParaRPr lang="en-US" altLang="en-US"/>
          </a:p>
        </p:txBody>
      </p:sp>
    </p:spTree>
    <p:extLst>
      <p:ext uri="{BB962C8B-B14F-4D97-AF65-F5344CB8AC3E}">
        <p14:creationId xmlns:p14="http://schemas.microsoft.com/office/powerpoint/2010/main" val="3626508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lvl="0">
              <a:spcBef>
                <a:spcPts val="0"/>
              </a:spcBef>
              <a:spcAft>
                <a:spcPts val="0"/>
              </a:spcAft>
              <a:buClr>
                <a:schemeClr val="dk1"/>
              </a:buClr>
              <a:buSzPct val="45833"/>
              <a:buNone/>
            </a:pPr>
            <a:r>
              <a:rPr lang="en-US" b="1" dirty="0" err="1">
                <a:latin typeface="Calibri" panose="020F0502020204030204" pitchFamily="34" charset="0"/>
                <a:cs typeface="Calibri" panose="020F0502020204030204" pitchFamily="34" charset="0"/>
              </a:rPr>
              <a:t>CanSat</a:t>
            </a:r>
            <a:r>
              <a:rPr lang="en-US" b="1" dirty="0">
                <a:latin typeface="Calibri" panose="020F0502020204030204" pitchFamily="34" charset="0"/>
                <a:cs typeface="Calibri" panose="020F0502020204030204" pitchFamily="34" charset="0"/>
              </a:rPr>
              <a:t> Requirements:</a:t>
            </a:r>
          </a:p>
          <a:p>
            <a:pPr marL="457200" lvl="0">
              <a:spcBef>
                <a:spcPts val="0"/>
              </a:spcBef>
              <a:spcAft>
                <a:spcPts val="0"/>
              </a:spcAft>
              <a:buChar char="●"/>
            </a:pPr>
            <a:r>
              <a:rPr lang="en-US" dirty="0">
                <a:latin typeface="Calibri" panose="020F0502020204030204" pitchFamily="34" charset="0"/>
                <a:cs typeface="Calibri" panose="020F0502020204030204" pitchFamily="34" charset="0"/>
              </a:rPr>
              <a:t>Fit inside and weigh less than a soda can</a:t>
            </a:r>
          </a:p>
          <a:p>
            <a:pPr marL="914400" lvl="1">
              <a:spcBef>
                <a:spcPts val="0"/>
              </a:spcBef>
              <a:spcAft>
                <a:spcPts val="0"/>
              </a:spcAft>
            </a:pPr>
            <a:r>
              <a:rPr lang="en-US" dirty="0">
                <a:latin typeface="Calibri" panose="020F0502020204030204" pitchFamily="34" charset="0"/>
                <a:cs typeface="Calibri" panose="020F0502020204030204" pitchFamily="34" charset="0"/>
              </a:rPr>
              <a:t>Hence the term “</a:t>
            </a:r>
            <a:r>
              <a:rPr lang="en-US" dirty="0" err="1">
                <a:latin typeface="Calibri" panose="020F0502020204030204" pitchFamily="34" charset="0"/>
                <a:cs typeface="Calibri" panose="020F0502020204030204" pitchFamily="34" charset="0"/>
              </a:rPr>
              <a:t>CanSat</a:t>
            </a:r>
            <a:r>
              <a:rPr lang="en-US" dirty="0">
                <a:latin typeface="Calibri" panose="020F0502020204030204" pitchFamily="34" charset="0"/>
                <a:cs typeface="Calibri" panose="020F0502020204030204" pitchFamily="34" charset="0"/>
              </a:rPr>
              <a:t>”</a:t>
            </a:r>
          </a:p>
          <a:p>
            <a:pPr marL="914400" lvl="1">
              <a:spcBef>
                <a:spcPts val="0"/>
              </a:spcBef>
              <a:spcAft>
                <a:spcPts val="0"/>
              </a:spcAft>
            </a:pPr>
            <a:r>
              <a:rPr lang="en-US" b="1" dirty="0">
                <a:latin typeface="Calibri" panose="020F0502020204030204" pitchFamily="34" charset="0"/>
                <a:cs typeface="Calibri" panose="020F0502020204030204" pitchFamily="34" charset="0"/>
              </a:rPr>
              <a:t>4.8’’</a:t>
            </a:r>
            <a:r>
              <a:rPr lang="en-US" dirty="0">
                <a:latin typeface="Calibri" panose="020F0502020204030204" pitchFamily="34" charset="0"/>
                <a:cs typeface="Calibri" panose="020F0502020204030204" pitchFamily="34" charset="0"/>
              </a:rPr>
              <a:t> length and </a:t>
            </a:r>
            <a:r>
              <a:rPr lang="en-US" b="1" dirty="0">
                <a:latin typeface="Calibri" panose="020F0502020204030204" pitchFamily="34" charset="0"/>
                <a:cs typeface="Calibri" panose="020F0502020204030204" pitchFamily="34" charset="0"/>
              </a:rPr>
              <a:t>2.6’’</a:t>
            </a:r>
            <a:r>
              <a:rPr lang="en-US" dirty="0">
                <a:latin typeface="Calibri" panose="020F0502020204030204" pitchFamily="34" charset="0"/>
                <a:cs typeface="Calibri" panose="020F0502020204030204" pitchFamily="34" charset="0"/>
              </a:rPr>
              <a:t> diameter</a:t>
            </a:r>
          </a:p>
          <a:p>
            <a:pPr marL="914400" lvl="1">
              <a:spcBef>
                <a:spcPts val="0"/>
              </a:spcBef>
              <a:spcAft>
                <a:spcPts val="0"/>
              </a:spcAft>
            </a:pPr>
            <a:r>
              <a:rPr lang="en-US" dirty="0">
                <a:latin typeface="Calibri" panose="020F0502020204030204" pitchFamily="34" charset="0"/>
                <a:cs typeface="Calibri" panose="020F0502020204030204" pitchFamily="34" charset="0"/>
              </a:rPr>
              <a:t>Maximum weight of </a:t>
            </a:r>
            <a:r>
              <a:rPr lang="en-US" b="1" dirty="0">
                <a:latin typeface="Calibri" panose="020F0502020204030204" pitchFamily="34" charset="0"/>
                <a:cs typeface="Calibri" panose="020F0502020204030204" pitchFamily="34" charset="0"/>
              </a:rPr>
              <a:t>350 grams</a:t>
            </a:r>
            <a:endParaRPr lang="en-US" dirty="0">
              <a:latin typeface="Calibri" panose="020F0502020204030204" pitchFamily="34" charset="0"/>
              <a:cs typeface="Calibri" panose="020F0502020204030204" pitchFamily="34" charset="0"/>
            </a:endParaRPr>
          </a:p>
          <a:p>
            <a:pPr marL="457200" lvl="0">
              <a:spcBef>
                <a:spcPts val="0"/>
              </a:spcBef>
              <a:spcAft>
                <a:spcPts val="0"/>
              </a:spcAft>
              <a:buChar char="●"/>
            </a:pPr>
            <a:r>
              <a:rPr lang="en-US" dirty="0">
                <a:latin typeface="Calibri" panose="020F0502020204030204" pitchFamily="34" charset="0"/>
                <a:cs typeface="Calibri" panose="020F0502020204030204" pitchFamily="34" charset="0"/>
              </a:rPr>
              <a:t>Deploy from rocket at apogee</a:t>
            </a:r>
          </a:p>
          <a:p>
            <a:pPr marL="914400" lvl="1">
              <a:spcBef>
                <a:spcPts val="0"/>
              </a:spcBef>
              <a:spcAft>
                <a:spcPts val="0"/>
              </a:spcAft>
            </a:pPr>
            <a:r>
              <a:rPr lang="en-US" dirty="0">
                <a:latin typeface="Calibri" panose="020F0502020204030204" pitchFamily="34" charset="0"/>
                <a:cs typeface="Calibri" panose="020F0502020204030204" pitchFamily="34" charset="0"/>
              </a:rPr>
              <a:t>10,000 - 12,000 ft.</a:t>
            </a:r>
          </a:p>
          <a:p>
            <a:pPr marL="457200" lvl="0">
              <a:spcBef>
                <a:spcPts val="0"/>
              </a:spcBef>
              <a:spcAft>
                <a:spcPts val="0"/>
              </a:spcAft>
              <a:buChar char="●"/>
            </a:pPr>
            <a:r>
              <a:rPr lang="en-US" dirty="0">
                <a:latin typeface="Calibri" panose="020F0502020204030204" pitchFamily="34" charset="0"/>
                <a:cs typeface="Calibri" panose="020F0502020204030204" pitchFamily="34" charset="0"/>
              </a:rPr>
              <a:t>Land safely</a:t>
            </a:r>
          </a:p>
          <a:p>
            <a:pPr marL="457200" lvl="0">
              <a:spcBef>
                <a:spcPts val="0"/>
              </a:spcBef>
              <a:spcAft>
                <a:spcPts val="0"/>
              </a:spcAft>
              <a:buChar char="●"/>
            </a:pPr>
            <a:r>
              <a:rPr lang="en-US" dirty="0">
                <a:latin typeface="Calibri" panose="020F0502020204030204" pitchFamily="34" charset="0"/>
                <a:cs typeface="Calibri" panose="020F0502020204030204" pitchFamily="34" charset="0"/>
              </a:rPr>
              <a:t>Travel to GPS coordinate autonomously</a:t>
            </a:r>
          </a:p>
          <a:p>
            <a:pPr marL="914400" lvl="1">
              <a:spcBef>
                <a:spcPts val="0"/>
              </a:spcBef>
              <a:spcAft>
                <a:spcPts val="0"/>
              </a:spcAft>
            </a:pPr>
            <a:r>
              <a:rPr lang="en-US" dirty="0">
                <a:latin typeface="Calibri" panose="020F0502020204030204" pitchFamily="34" charset="0"/>
                <a:cs typeface="Calibri" panose="020F0502020204030204" pitchFamily="34" charset="0"/>
              </a:rPr>
              <a:t>Will need to physically touch target marker</a:t>
            </a:r>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3</a:t>
            </a:fld>
            <a:endParaRPr lang="en-US" altLang="en-US"/>
          </a:p>
        </p:txBody>
      </p:sp>
      <p:pic>
        <p:nvPicPr>
          <p:cNvPr id="6" name="Shape 116"/>
          <p:cNvPicPr preferRelativeResize="0"/>
          <p:nvPr/>
        </p:nvPicPr>
        <p:blipFill>
          <a:blip r:embed="rId2">
            <a:alphaModFix/>
          </a:blip>
          <a:stretch>
            <a:fillRect/>
          </a:stretch>
        </p:blipFill>
        <p:spPr>
          <a:xfrm>
            <a:off x="6264617" y="914400"/>
            <a:ext cx="2325100" cy="2172100"/>
          </a:xfrm>
          <a:prstGeom prst="rect">
            <a:avLst/>
          </a:prstGeom>
          <a:noFill/>
          <a:ln w="9525" cap="flat" cmpd="sng">
            <a:solidFill>
              <a:srgbClr val="000000"/>
            </a:solidFill>
            <a:prstDash val="solid"/>
            <a:round/>
            <a:headEnd type="none" w="med" len="med"/>
            <a:tailEnd type="none" w="med" len="med"/>
          </a:ln>
        </p:spPr>
      </p:pic>
      <p:pic>
        <p:nvPicPr>
          <p:cNvPr id="7" name="Shape 117" descr="sequence2.gif"/>
          <p:cNvPicPr preferRelativeResize="0"/>
          <p:nvPr/>
        </p:nvPicPr>
        <p:blipFill>
          <a:blip r:embed="rId3">
            <a:alphaModFix/>
          </a:blip>
          <a:stretch>
            <a:fillRect/>
          </a:stretch>
        </p:blipFill>
        <p:spPr>
          <a:xfrm>
            <a:off x="6264617" y="3236424"/>
            <a:ext cx="2325100" cy="2325100"/>
          </a:xfrm>
          <a:prstGeom prst="rect">
            <a:avLst/>
          </a:prstGeom>
          <a:noFill/>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938919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Challenges:</a:t>
            </a:r>
            <a:br>
              <a:rPr lang="en-US" dirty="0"/>
            </a:br>
            <a:endParaRPr lang="en-US" dirty="0"/>
          </a:p>
        </p:txBody>
      </p:sp>
      <p:sp>
        <p:nvSpPr>
          <p:cNvPr id="3" name="Content Placeholder 2"/>
          <p:cNvSpPr>
            <a:spLocks noGrp="1"/>
          </p:cNvSpPr>
          <p:nvPr>
            <p:ph idx="1"/>
          </p:nvPr>
        </p:nvSpPr>
        <p:spPr/>
        <p:txBody>
          <a:bodyPr/>
          <a:lstStyle/>
          <a:p>
            <a:pPr marL="457200" lvl="0">
              <a:spcBef>
                <a:spcPts val="0"/>
              </a:spcBef>
              <a:spcAft>
                <a:spcPts val="0"/>
              </a:spcAft>
              <a:buChar char="●"/>
            </a:pPr>
            <a:r>
              <a:rPr lang="en-US" dirty="0"/>
              <a:t>Strict weight and size restrictions : 350 grams and standard 12oz. Soda can </a:t>
            </a:r>
          </a:p>
          <a:p>
            <a:pPr marL="457200" lvl="0">
              <a:spcBef>
                <a:spcPts val="0"/>
              </a:spcBef>
              <a:spcAft>
                <a:spcPts val="0"/>
              </a:spcAft>
              <a:buChar char="●"/>
            </a:pPr>
            <a:r>
              <a:rPr lang="en-US" dirty="0"/>
              <a:t>Autonomous operation and navigation</a:t>
            </a:r>
          </a:p>
          <a:p>
            <a:pPr marL="914400" lvl="1">
              <a:spcBef>
                <a:spcPts val="0"/>
              </a:spcBef>
              <a:spcAft>
                <a:spcPts val="0"/>
              </a:spcAft>
            </a:pPr>
            <a:r>
              <a:rPr lang="en-US" dirty="0"/>
              <a:t>Must reach GPS location and touch physical marker</a:t>
            </a:r>
          </a:p>
          <a:p>
            <a:pPr marL="457200" lvl="0">
              <a:spcBef>
                <a:spcPts val="0"/>
              </a:spcBef>
              <a:spcAft>
                <a:spcPts val="0"/>
              </a:spcAft>
              <a:buChar char="●"/>
            </a:pPr>
            <a:r>
              <a:rPr lang="en-US" dirty="0"/>
              <a:t>Variable distance to target</a:t>
            </a:r>
          </a:p>
          <a:p>
            <a:pPr marL="914400" lvl="1">
              <a:spcBef>
                <a:spcPts val="0"/>
              </a:spcBef>
              <a:spcAft>
                <a:spcPts val="0"/>
              </a:spcAft>
            </a:pPr>
            <a:r>
              <a:rPr lang="en-US" dirty="0"/>
              <a:t>Wind causes unpredictable drift, last year one team’s satellite was blown away 14 kilometers.</a:t>
            </a:r>
          </a:p>
          <a:p>
            <a:pPr marL="457200" lvl="0">
              <a:spcBef>
                <a:spcPts val="0"/>
              </a:spcBef>
              <a:spcAft>
                <a:spcPts val="0"/>
              </a:spcAft>
              <a:buChar char="●"/>
            </a:pPr>
            <a:r>
              <a:rPr lang="en-US" dirty="0"/>
              <a:t>Difficult terrain features</a:t>
            </a:r>
          </a:p>
          <a:p>
            <a:pPr marL="457200" lvl="0">
              <a:spcBef>
                <a:spcPts val="0"/>
              </a:spcBef>
              <a:spcAft>
                <a:spcPts val="0"/>
              </a:spcAft>
              <a:buChar char="●"/>
            </a:pPr>
            <a:r>
              <a:rPr lang="en-US" dirty="0"/>
              <a:t>Parachute entanglement</a:t>
            </a:r>
          </a:p>
          <a:p>
            <a:pPr marL="914400" lvl="1">
              <a:spcBef>
                <a:spcPts val="0"/>
              </a:spcBef>
              <a:spcAft>
                <a:spcPts val="0"/>
              </a:spcAft>
            </a:pPr>
            <a:r>
              <a:rPr lang="en-US" dirty="0"/>
              <a:t>Parachute can still present obstacle after descent</a:t>
            </a:r>
          </a:p>
          <a:p>
            <a:pPr marL="0" indent="0">
              <a:buNone/>
            </a:pPr>
            <a:endParaRPr lang="en-US" dirty="0"/>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4</a:t>
            </a:fld>
            <a:endParaRPr lang="en-US" altLang="en-US"/>
          </a:p>
        </p:txBody>
      </p:sp>
    </p:spTree>
    <p:extLst>
      <p:ext uri="{BB962C8B-B14F-4D97-AF65-F5344CB8AC3E}">
        <p14:creationId xmlns:p14="http://schemas.microsoft.com/office/powerpoint/2010/main" val="20029882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Overall, our project so far has been very successful. There have been some difficulties, such as being unsure of what hardware components were being used for so long, and realizing the hardware for the rover won't be completed until the end of winter term, but we have yet to encounter any problems which we can't find a solution to. We have a plan for how to design each component of our software, and if we implement the actions mentioned in the table above, creating our project should go very smoothly.</a:t>
            </a:r>
          </a:p>
          <a:p>
            <a:pPr marL="0" indent="0">
              <a:buNone/>
            </a:pPr>
            <a:endParaRPr lang="en-US" dirty="0"/>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5</a:t>
            </a:fld>
            <a:endParaRPr lang="en-US" altLang="en-US"/>
          </a:p>
        </p:txBody>
      </p:sp>
    </p:spTree>
    <p:extLst>
      <p:ext uri="{BB962C8B-B14F-4D97-AF65-F5344CB8AC3E}">
        <p14:creationId xmlns:p14="http://schemas.microsoft.com/office/powerpoint/2010/main" val="1004357807"/>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OSU_Template_1_unlocked</Template>
  <TotalTime>1206</TotalTime>
  <Words>356</Words>
  <Application>Microsoft Office PowerPoint</Application>
  <PresentationFormat>On-screen Show (4:3)</PresentationFormat>
  <Paragraphs>64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ＭＳ Ｐゴシック</vt:lpstr>
      <vt:lpstr>Palatino</vt:lpstr>
      <vt:lpstr>Arial</vt:lpstr>
      <vt:lpstr>Calibri</vt:lpstr>
      <vt:lpstr>Cambria</vt:lpstr>
      <vt:lpstr>Tahoma</vt:lpstr>
      <vt:lpstr>Times</vt:lpstr>
      <vt:lpstr>OSU_Template</vt:lpstr>
      <vt:lpstr>Fall Term Progress Report</vt:lpstr>
      <vt:lpstr>Project Overview </vt:lpstr>
      <vt:lpstr>Introduction</vt:lpstr>
      <vt:lpstr>Requirements</vt:lpstr>
      <vt:lpstr>Project Challenges: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Term Progress Report</dc:title>
  <dc:creator>Steven Silvers</dc:creator>
  <cp:lastModifiedBy>Simon Wu</cp:lastModifiedBy>
  <cp:revision>21</cp:revision>
  <dcterms:created xsi:type="dcterms:W3CDTF">2016-12-03T08:12:09Z</dcterms:created>
  <dcterms:modified xsi:type="dcterms:W3CDTF">2016-12-07T06:02:20Z</dcterms:modified>
</cp:coreProperties>
</file>