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3" r:id="rId4"/>
    <p:sldId id="264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12/3/2016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12/3/2016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mbria" panose="02040503050406030204" pitchFamily="18" charset="0"/>
              </a:rPr>
              <a:t>Fall Term Progress Report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ea typeface="+mn-ea"/>
              </a:rPr>
              <a:t>CS Capstone Team 27</a:t>
            </a:r>
          </a:p>
          <a:p>
            <a:pPr algn="ctr">
              <a:defRPr/>
            </a:pPr>
            <a:endParaRPr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8: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Submitted Tech Review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All-group meeting held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Discussed hardware plan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GPS Senor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9V 1200-1500 </a:t>
            </a:r>
            <a:r>
              <a:rPr lang="en-US" altLang="en-US" dirty="0" err="1">
                <a:latin typeface="Calibri" panose="020F0502020204030204" pitchFamily="34" charset="0"/>
              </a:rPr>
              <a:t>mAh</a:t>
            </a:r>
            <a:r>
              <a:rPr lang="en-US" altLang="en-US" dirty="0">
                <a:latin typeface="Calibri" panose="020F0502020204030204" pitchFamily="34" charset="0"/>
              </a:rPr>
              <a:t> battery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Planned Design Document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8: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Design Document early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Plan for Progress Report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Hold an all-group meeting 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8: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Imaging sensor unknown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Control board unknown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9: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Individual work on Design Document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All-group meeting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Image sensor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2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9: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and edit Design Document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Begin work on Progress Report and presentation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Record as a group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9: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Control board still unknown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6EC2CA64-2429-4131-B1ED-517CA950F63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6E098EA-1D04-4E01-853F-695D2E3A42A7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999</TotalTime>
  <Words>109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Fall Term Progress Report</vt:lpstr>
      <vt:lpstr>Week 8: Progress</vt:lpstr>
      <vt:lpstr>Week 8: Plan</vt:lpstr>
      <vt:lpstr>Week 8: Problems</vt:lpstr>
      <vt:lpstr>Week 9: Progress</vt:lpstr>
      <vt:lpstr>Week 9: Plan</vt:lpstr>
      <vt:lpstr>Week 9: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dc:creator>Steven Silvers</dc:creator>
  <cp:lastModifiedBy>Steven Silvers</cp:lastModifiedBy>
  <cp:revision>9</cp:revision>
  <dcterms:created xsi:type="dcterms:W3CDTF">2016-12-03T08:12:09Z</dcterms:created>
  <dcterms:modified xsi:type="dcterms:W3CDTF">2016-12-04T00:54:59Z</dcterms:modified>
</cp:coreProperties>
</file>