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6"/>
  </p:notesMasterIdLst>
  <p:sldIdLst>
    <p:sldId id="256" r:id="rId2"/>
    <p:sldId id="265" r:id="rId3"/>
    <p:sldId id="267" r:id="rId4"/>
    <p:sldId id="268" r:id="rId5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 autoAdjust="0"/>
    <p:restoredTop sz="87211" autoAdjust="0"/>
  </p:normalViewPr>
  <p:slideViewPr>
    <p:cSldViewPr>
      <p:cViewPr>
        <p:scale>
          <a:sx n="94" d="100"/>
          <a:sy n="94" d="100"/>
        </p:scale>
        <p:origin x="-52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17.12.2015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37553">
            <a:off x="1578711" y="427173"/>
            <a:ext cx="5019817" cy="1005848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6000" b="1" dirty="0" smtClean="0">
                <a:solidFill>
                  <a:srgbClr val="C00000"/>
                </a:solidFill>
              </a:rPr>
              <a:t> Gesamt-Fazit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Gesamt-Fazit  ABBYY Tool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3"/>
            <a:ext cx="4438872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Großer OCR Funktionsumfang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88024" y="699542"/>
            <a:ext cx="411085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OCR Training flexibler Layouts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85912" y="1219908"/>
            <a:ext cx="445809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FF0000"/>
                </a:solidFill>
              </a:rPr>
              <a:t>- Langsame Verarbeitung  </a:t>
            </a:r>
            <a:r>
              <a:rPr lang="de-DE" sz="1400" b="1" dirty="0" smtClean="0">
                <a:solidFill>
                  <a:srgbClr val="FF0000"/>
                </a:solidFill>
              </a:rPr>
              <a:t>(&gt;10 Sek / Page)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88024" y="1219908"/>
            <a:ext cx="4104352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FF0000"/>
                </a:solidFill>
              </a:rPr>
              <a:t>- Dürftiger Entwickler Support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4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Gesamt-Fazit  ABBYY Tool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923867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Unsere Empfehlung:</a:t>
            </a:r>
            <a:endParaRPr lang="de-DE" sz="20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72" y="89041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Gesamt-Fazit  ABBYY Tool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601101"/>
            <a:ext cx="8890968" cy="1098181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400" b="1" dirty="0" smtClean="0">
                <a:solidFill>
                  <a:srgbClr val="C00000"/>
                </a:solidFill>
              </a:rPr>
              <a:t>Aufgrund der nur bei unseren bevorzugten </a:t>
            </a:r>
            <a:r>
              <a:rPr lang="de-DE" sz="1400" b="1" dirty="0">
                <a:solidFill>
                  <a:srgbClr val="C00000"/>
                </a:solidFill>
              </a:rPr>
              <a:t>Dokumententypen </a:t>
            </a:r>
            <a:r>
              <a:rPr lang="de-DE" sz="1400" b="1" dirty="0" smtClean="0">
                <a:solidFill>
                  <a:srgbClr val="C00000"/>
                </a:solidFill>
              </a:rPr>
              <a:t>relativ unzuverlässigen</a:t>
            </a:r>
            <a:r>
              <a:rPr lang="de-DE" sz="1400" b="1" dirty="0">
                <a:solidFill>
                  <a:srgbClr val="C00000"/>
                </a:solidFill>
              </a:rPr>
              <a:t>, </a:t>
            </a:r>
            <a:r>
              <a:rPr lang="de-DE" sz="1400" b="1" dirty="0" smtClean="0">
                <a:solidFill>
                  <a:srgbClr val="C00000"/>
                </a:solidFill>
              </a:rPr>
              <a:t/>
            </a:r>
            <a:br>
              <a:rPr lang="de-DE" sz="1400" b="1" dirty="0" smtClean="0">
                <a:solidFill>
                  <a:srgbClr val="C00000"/>
                </a:solidFill>
              </a:rPr>
            </a:br>
            <a:r>
              <a:rPr lang="de-DE" sz="1400" b="1" dirty="0" smtClean="0">
                <a:solidFill>
                  <a:srgbClr val="C00000"/>
                </a:solidFill>
              </a:rPr>
              <a:t>sowie dort inakzeptabel langsamen OCR-Erkennung können wir den Einsatz dieses </a:t>
            </a:r>
            <a:r>
              <a:rPr lang="de-DE" sz="1400" b="1" dirty="0">
                <a:solidFill>
                  <a:srgbClr val="C00000"/>
                </a:solidFill>
              </a:rPr>
              <a:t>Tools </a:t>
            </a:r>
            <a:r>
              <a:rPr lang="de-DE" sz="1400" b="1" dirty="0" smtClean="0">
                <a:solidFill>
                  <a:srgbClr val="C00000"/>
                </a:solidFill>
              </a:rPr>
              <a:t>leider nicht </a:t>
            </a:r>
            <a:r>
              <a:rPr lang="de-DE" sz="1400" b="1" dirty="0">
                <a:solidFill>
                  <a:srgbClr val="C00000"/>
                </a:solidFill>
              </a:rPr>
              <a:t>empfehlen </a:t>
            </a:r>
            <a:r>
              <a:rPr lang="de-DE" sz="1400" b="1" dirty="0" smtClean="0">
                <a:solidFill>
                  <a:srgbClr val="C00000"/>
                </a:solidFill>
              </a:rPr>
              <a:t>.</a:t>
            </a:r>
          </a:p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400" b="1" dirty="0" smtClean="0">
                <a:solidFill>
                  <a:srgbClr val="00B050"/>
                </a:solidFill>
              </a:rPr>
              <a:t>Alternativen sind sehr gute Online OCR Web-Services mit Vorteilen wie Hochperformanz sowie automatischer Software-Wartung und Software-Aktualität.       Beispiel</a:t>
            </a:r>
            <a:r>
              <a:rPr lang="de-DE" sz="1400" b="1" dirty="0">
                <a:solidFill>
                  <a:srgbClr val="00B050"/>
                </a:solidFill>
              </a:rPr>
              <a:t>: </a:t>
            </a:r>
            <a:r>
              <a:rPr lang="de-DE" sz="1400" b="1" dirty="0" smtClean="0">
                <a:solidFill>
                  <a:srgbClr val="00B050"/>
                </a:solidFill>
              </a:rPr>
              <a:t>  </a:t>
            </a:r>
            <a:r>
              <a:rPr lang="de-DE" sz="1400" b="1" u="sng" dirty="0" smtClean="0">
                <a:solidFill>
                  <a:srgbClr val="00B050"/>
                </a:solidFill>
              </a:rPr>
              <a:t>www.ocrwebservice.com</a:t>
            </a:r>
            <a:endParaRPr lang="de-DE" sz="1400" b="1" u="sng" dirty="0">
              <a:solidFill>
                <a:srgbClr val="00B05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84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400"/>
                            </p:stCondLst>
                            <p:childTnLst>
                              <p:par>
                                <p:cTn id="15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50</Words>
  <Application>Microsoft Office PowerPoint</Application>
  <PresentationFormat>Bildschirmpräsentation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6" baseType="lpstr"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2015-12-17T16:54:25Z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