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6"/>
  </p:notesMasterIdLst>
  <p:sldIdLst>
    <p:sldId id="256" r:id="rId2"/>
    <p:sldId id="265" r:id="rId3"/>
    <p:sldId id="266" r:id="rId4"/>
    <p:sldId id="267" r:id="rId5"/>
  </p:sldIdLst>
  <p:sldSz cx="9144000" cy="5143500" type="screen16x9"/>
  <p:notesSz cx="6858000" cy="9144000"/>
  <p:custShowLst>
    <p:custShow name="Praxis Vorführung" id="0">
      <p:sldLst/>
    </p:custShow>
  </p:custShowLst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7" autoAdjust="0"/>
    <p:restoredTop sz="87211" autoAdjust="0"/>
  </p:normalViewPr>
  <p:slideViewPr>
    <p:cSldViewPr>
      <p:cViewPr>
        <p:scale>
          <a:sx n="94" d="100"/>
          <a:sy n="94" d="100"/>
        </p:scale>
        <p:origin x="-46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notesViewPr>
    <p:cSldViewPr>
      <p:cViewPr>
        <p:scale>
          <a:sx n="90" d="100"/>
          <a:sy n="90" d="100"/>
        </p:scale>
        <p:origin x="-3642" y="-1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rPr lang="de-DE"/>
              <a:pPr/>
              <a:t>17.12.2015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85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6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2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2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2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>
            <a:lumMod val="8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 rot="21296229">
            <a:off x="417122" y="501770"/>
            <a:ext cx="8275665" cy="698071"/>
          </a:xfrm>
          <a:prstGeom prst="rect">
            <a:avLst/>
          </a:prstGeom>
          <a:solidFill>
            <a:schemeClr val="bg1"/>
          </a:solidFill>
          <a:ln w="57150">
            <a:solidFill>
              <a:srgbClr val="FFA30D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4000" b="1" dirty="0" smtClean="0">
                <a:solidFill>
                  <a:srgbClr val="FFA30D"/>
                </a:solidFill>
              </a:rPr>
              <a:t>Summary  ABBYY Tool  für  DAD/CKG</a:t>
            </a:r>
            <a:endParaRPr lang="de-DE" sz="4000" b="1" dirty="0">
              <a:solidFill>
                <a:srgbClr val="FFB848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30887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smtClean="0">
                <a:solidFill>
                  <a:schemeClr val="bg1"/>
                </a:solidFill>
              </a:rPr>
              <a:t>Hier ist die Auswertung anhand 3 verschiedener Dokumenten Typen: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05136" y="885309"/>
            <a:ext cx="1944216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C00000"/>
                </a:solidFill>
              </a:rPr>
              <a:t>1. ZBI + ZBII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987824" y="885311"/>
            <a:ext cx="1944216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>
                <a:solidFill>
                  <a:srgbClr val="C00000"/>
                </a:solidFill>
              </a:rPr>
              <a:t>2. Strafzettel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844664" y="885310"/>
            <a:ext cx="3024336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C00000"/>
                </a:solidFill>
              </a:rPr>
              <a:t>3. Lieferantenrechnung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8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 nodePh="1">
                                  <p:stCondLst>
                                    <p:cond delay="70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5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523220"/>
          </a:xfrm>
          <a:prstGeom prst="rect">
            <a:avLst/>
          </a:prstGeom>
          <a:solidFill>
            <a:srgbClr val="FFA30D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Vollziehen Sie die Resultate selber nach!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63688" y="730022"/>
            <a:ext cx="4870920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FFA30D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FFA30D"/>
                </a:solidFill>
              </a:rPr>
              <a:t>1. Wählen Sie links den Dokumenten-Typ</a:t>
            </a:r>
            <a:endParaRPr lang="de-DE" sz="2000" b="1" dirty="0">
              <a:solidFill>
                <a:srgbClr val="FFA30D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55776" y="1224806"/>
            <a:ext cx="6340256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FFA30D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>
                <a:solidFill>
                  <a:srgbClr val="FFA30D"/>
                </a:solidFill>
              </a:rPr>
              <a:t>2. </a:t>
            </a:r>
            <a:r>
              <a:rPr lang="de-DE" sz="2000" b="1" dirty="0" smtClean="0">
                <a:solidFill>
                  <a:srgbClr val="FFA30D"/>
                </a:solidFill>
              </a:rPr>
              <a:t>Klicken Sie auf ein Dokument in der Liste Mitte / links</a:t>
            </a:r>
            <a:endParaRPr lang="de-DE" sz="2000" b="1" dirty="0">
              <a:solidFill>
                <a:srgbClr val="FFA30D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0" y="730022"/>
            <a:ext cx="1584752" cy="195148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  <a:effectLst>
            <a:outerShdw blurRad="190500" dist="50800" dir="5400000" sx="85000" sy="85000" algn="ctr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723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3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 nodePh="1">
                                  <p:stCondLst>
                                    <p:cond delay="70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523220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XML Output   vs.  Bild-Dateien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05136" y="720641"/>
            <a:ext cx="5735016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C00000"/>
                </a:solidFill>
              </a:rPr>
              <a:t>1. Inspizieren Sie den XML Output unten links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987824" y="1224806"/>
            <a:ext cx="5760640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>
                <a:solidFill>
                  <a:srgbClr val="C00000"/>
                </a:solidFill>
              </a:rPr>
              <a:t>2. </a:t>
            </a:r>
            <a:r>
              <a:rPr lang="de-DE" sz="2000" b="1" dirty="0" smtClean="0">
                <a:solidFill>
                  <a:srgbClr val="C00000"/>
                </a:solidFill>
              </a:rPr>
              <a:t>Vergleichen Sie mit dem Scan-Bild rechts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8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300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2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79</Words>
  <Application>Microsoft Office PowerPoint</Application>
  <PresentationFormat>Bildschirmpräsentation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  <vt:variant>
        <vt:lpstr>Zielgruppenorientierte Präsentationen</vt:lpstr>
      </vt:variant>
      <vt:variant>
        <vt:i4>1</vt:i4>
      </vt:variant>
    </vt:vector>
  </HeadingPairs>
  <TitlesOfParts>
    <vt:vector size="6" baseType="lpstr"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Praxis Vorführung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2015-09-29T07:21:56Z</dcterms:created>
  <dcterms:modified xsi:type="dcterms:W3CDTF">2015-12-17T16:56:35Z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1031</vt:i4>
  </property>
  <property fmtid="{D5CDD505-2E9C-101B-9397-08002B2CF9AE}" pid="3" name="_Version">
    <vt:lpwstr>12.0.4518</vt:lpwstr>
  </property>
</Properties>
</file>