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5"/>
  </p:notesMasterIdLst>
  <p:sldIdLst>
    <p:sldId id="256" r:id="rId2"/>
    <p:sldId id="265" r:id="rId3"/>
    <p:sldId id="267" r:id="rId4"/>
  </p:sldIdLst>
  <p:sldSz cx="9144000" cy="5143500" type="screen16x9"/>
  <p:notesSz cx="6858000" cy="9144000"/>
  <p:custShowLst>
    <p:custShow name="Praxis Vorführung" id="0">
      <p:sldLst/>
    </p:custShow>
  </p:custShowLst>
  <p:defaultTextStyle>
    <a:lvl1pPr marL="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5" autoAdjust="0"/>
    <p:restoredTop sz="87211" autoAdjust="0"/>
  </p:normalViewPr>
  <p:slideViewPr>
    <p:cSldViewPr>
      <p:cViewPr>
        <p:scale>
          <a:sx n="94" d="100"/>
          <a:sy n="94" d="100"/>
        </p:scale>
        <p:origin x="-522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08"/>
    </p:cViewPr>
  </p:sorterViewPr>
  <p:notesViewPr>
    <p:cSldViewPr>
      <p:cViewPr>
        <p:scale>
          <a:sx n="90" d="100"/>
          <a:sy n="90" d="100"/>
        </p:scale>
        <p:origin x="-3642" y="-1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de-DE" sz="1200"/>
            </a:lvl1pPr>
            <a:extLst/>
          </a:lstStyle>
          <a:p>
            <a:fld id="{A8ADFD5B-A66C-449C-B6E8-FB716D07777D}" type="datetimeFigureOut">
              <a:rPr lang="de-DE"/>
              <a:pPr/>
              <a:t>17.12.2015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de-DE" sz="1200"/>
            </a:lvl1pPr>
            <a:extLst/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de-DE" sz="1200"/>
            </a:lvl1pPr>
            <a:extLst/>
          </a:lstStyle>
          <a:p>
            <a:fld id="{CA5D3BF3-D352-46FC-8343-31F56E6730EA}" type="slidenum">
              <a:rPr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85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de-DE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6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25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02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bg1">
            <a:lumMod val="85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 rot="21337553">
            <a:off x="671316" y="414339"/>
            <a:ext cx="7124163" cy="698071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4000" b="1" dirty="0" smtClean="0">
                <a:solidFill>
                  <a:srgbClr val="C00000"/>
                </a:solidFill>
              </a:rPr>
              <a:t>Fazit   </a:t>
            </a:r>
            <a:r>
              <a:rPr lang="de-DE" sz="4000" b="1" dirty="0" smtClean="0">
                <a:solidFill>
                  <a:srgbClr val="C00000"/>
                </a:solidFill>
              </a:rPr>
              <a:t>„Lieferantenrechnungen“</a:t>
            </a:r>
            <a:endParaRPr lang="de-DE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61665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smtClean="0">
                <a:solidFill>
                  <a:schemeClr val="bg1"/>
                </a:solidFill>
              </a:rPr>
              <a:t>Lieferantenrechnungen</a:t>
            </a:r>
            <a:endParaRPr lang="de-DE" sz="22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05136" y="699543"/>
            <a:ext cx="4438872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00B050"/>
                </a:solidFill>
              </a:rPr>
              <a:t>+ </a:t>
            </a:r>
            <a:r>
              <a:rPr lang="de-DE" sz="2000" b="1" dirty="0">
                <a:solidFill>
                  <a:srgbClr val="00B050"/>
                </a:solidFill>
              </a:rPr>
              <a:t>Gut lesbare, </a:t>
            </a:r>
            <a:r>
              <a:rPr lang="de-DE" sz="2000" b="1" dirty="0" smtClean="0">
                <a:solidFill>
                  <a:srgbClr val="00B050"/>
                </a:solidFill>
              </a:rPr>
              <a:t>kontrastreiche Schrift </a:t>
            </a:r>
            <a:endParaRPr lang="de-DE" sz="2000" b="1" dirty="0">
              <a:solidFill>
                <a:srgbClr val="00B05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788024" y="699542"/>
            <a:ext cx="4110856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00B050"/>
                </a:solidFill>
              </a:rPr>
              <a:t>+ Einheitliches, verlässliches Layout</a:t>
            </a:r>
            <a:endParaRPr lang="de-DE" sz="2000" b="1" dirty="0">
              <a:solidFill>
                <a:srgbClr val="00B05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185912" y="1219908"/>
            <a:ext cx="4458096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00B050"/>
                </a:solidFill>
              </a:rPr>
              <a:t>+ Minimaler Layout-Trainingsaufwand</a:t>
            </a:r>
            <a:endParaRPr lang="de-DE" sz="2000" b="1" dirty="0">
              <a:solidFill>
                <a:srgbClr val="00B05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88024" y="1219908"/>
            <a:ext cx="4104352" cy="390295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00B050"/>
                </a:solidFill>
              </a:rPr>
              <a:t>+ Hohe XML </a:t>
            </a:r>
            <a:r>
              <a:rPr lang="de-DE" sz="2000" b="1" dirty="0" smtClean="0">
                <a:solidFill>
                  <a:srgbClr val="00B050"/>
                </a:solidFill>
              </a:rPr>
              <a:t>Spalten Ausbeute</a:t>
            </a:r>
            <a:endParaRPr lang="de-DE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 nodePh="1">
                                  <p:stCondLst>
                                    <p:cond delay="700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2" grpId="0"/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/>
          <p:cNvSpPr txBox="1"/>
          <p:nvPr/>
        </p:nvSpPr>
        <p:spPr>
          <a:xfrm>
            <a:off x="185912" y="123478"/>
            <a:ext cx="8712968" cy="461665"/>
          </a:xfrm>
          <a:prstGeom prst="rect">
            <a:avLst/>
          </a:prstGeom>
          <a:solidFill>
            <a:srgbClr val="C00000">
              <a:alpha val="66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Lieferantenrechnungen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355976" y="699542"/>
            <a:ext cx="4542904" cy="390295"/>
          </a:xfrm>
          <a:prstGeom prst="rect">
            <a:avLst/>
          </a:prstGeom>
          <a:noFill/>
          <a:ln w="57150">
            <a:noFill/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smtClean="0">
                <a:solidFill>
                  <a:srgbClr val="C00000"/>
                </a:solidFill>
              </a:rPr>
              <a:t>Erkennungsrate </a:t>
            </a:r>
            <a:r>
              <a:rPr lang="de-DE" sz="2000" b="1" dirty="0" smtClean="0">
                <a:solidFill>
                  <a:srgbClr val="C00000"/>
                </a:solidFill>
              </a:rPr>
              <a:t>= 100%</a:t>
            </a:r>
            <a:endParaRPr lang="de-DE" sz="2000" b="1" dirty="0">
              <a:solidFill>
                <a:srgbClr val="C00000"/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05136" y="3219822"/>
            <a:ext cx="1486544" cy="1296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05136" y="1131590"/>
            <a:ext cx="8693744" cy="236406"/>
          </a:xfrm>
          <a:prstGeom prst="rect">
            <a:avLst/>
          </a:prstGeom>
          <a:solidFill>
            <a:srgbClr val="00B050"/>
          </a:solidFill>
          <a:ln w="57150">
            <a:solidFill>
              <a:srgbClr val="00B050"/>
            </a:solidFill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>
              <a:spcBef>
                <a:spcPts val="600"/>
              </a:spcBef>
              <a:spcAft>
                <a:spcPts val="600"/>
              </a:spcAft>
              <a:buSzPct val="180000"/>
            </a:pPr>
            <a:endParaRPr lang="de-DE" sz="1000" b="1" dirty="0">
              <a:solidFill>
                <a:srgbClr val="C0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79512" y="699651"/>
            <a:ext cx="4392488" cy="390295"/>
          </a:xfrm>
          <a:prstGeom prst="rect">
            <a:avLst/>
          </a:prstGeom>
          <a:noFill/>
          <a:ln w="57150">
            <a:noFill/>
          </a:ln>
          <a:effectLst>
            <a:outerShdw blurRad="254000" dist="12700" dir="2700000" sx="101000" sy="101000" algn="tl" rotWithShape="0">
              <a:prstClr val="black">
                <a:alpha val="21000"/>
              </a:prstClr>
            </a:outerShdw>
          </a:effectLst>
        </p:spPr>
        <p:txBody>
          <a:bodyPr wrap="square" lIns="72000" tIns="36000" rtlCol="0" anchor="t">
            <a:spAutoFit/>
          </a:bodyPr>
          <a:lstStyle/>
          <a:p>
            <a:pPr marL="216000" algn="r">
              <a:spcBef>
                <a:spcPts val="600"/>
              </a:spcBef>
              <a:spcAft>
                <a:spcPts val="600"/>
              </a:spcAft>
              <a:buSzPct val="180000"/>
            </a:pPr>
            <a:r>
              <a:rPr lang="de-DE" sz="2000" b="1" dirty="0" err="1" smtClean="0">
                <a:solidFill>
                  <a:srgbClr val="C00000"/>
                </a:solidFill>
              </a:rPr>
              <a:t>xx</a:t>
            </a:r>
            <a:r>
              <a:rPr lang="de-DE" sz="2000" b="1" dirty="0" smtClean="0">
                <a:solidFill>
                  <a:srgbClr val="C00000"/>
                </a:solidFill>
              </a:rPr>
              <a:t> Dokumente untersucht:</a:t>
            </a:r>
            <a:endParaRPr lang="de-DE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800"/>
                            </p:stCondLst>
                            <p:childTnLst>
                              <p:par>
                                <p:cTn id="19" presetID="1" presetClass="entr" presetSubtype="0" fill="hold" grpId="0" nodeType="afterEffect" nodePh="1">
                                  <p:stCondLst>
                                    <p:cond delay="30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 animBg="1"/>
      <p:bldP spid="8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36</Words>
  <Application>Microsoft Office PowerPoint</Application>
  <PresentationFormat>Bildschirmpräsentation (16:9)</PresentationFormat>
  <Paragraphs>12</Paragraphs>
  <Slides>3</Slides>
  <Notes>3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  <vt:variant>
        <vt:lpstr>Zielgruppenorientierte Präsentationen</vt:lpstr>
      </vt:variant>
      <vt:variant>
        <vt:i4>1</vt:i4>
      </vt:variant>
    </vt:vector>
  </HeadingPairs>
  <TitlesOfParts>
    <vt:vector size="5" baseType="lpstr">
      <vt:lpstr>Benutzerdefiniertes Design</vt:lpstr>
      <vt:lpstr>PowerPoint-Präsentation</vt:lpstr>
      <vt:lpstr>PowerPoint-Präsentation</vt:lpstr>
      <vt:lpstr>PowerPoint-Präsentation</vt:lpstr>
      <vt:lpstr>Praxis Vorführung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2015-09-29T07:21:56Z</dcterms:created>
  <dcterms:modified xsi:type="dcterms:W3CDTF">2015-12-17T14:19:08Z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1031</vt:i4>
  </property>
  <property fmtid="{D5CDD505-2E9C-101B-9397-08002B2CF9AE}" pid="3" name="_Version">
    <vt:lpwstr>12.0.4518</vt:lpwstr>
  </property>
</Properties>
</file>