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 autoAdjust="0"/>
    <p:restoredTop sz="87211" autoAdjust="0"/>
  </p:normalViewPr>
  <p:slideViewPr>
    <p:cSldViewPr>
      <p:cViewPr>
        <p:scale>
          <a:sx n="94" d="100"/>
          <a:sy n="94" d="100"/>
        </p:scale>
        <p:origin x="-1326" y="-8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18.12.2015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37553">
            <a:off x="671316" y="414339"/>
            <a:ext cx="7124163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„Lieferantenrechnungen“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Lieferantenrechnungen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3"/>
            <a:ext cx="443887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</a:t>
            </a:r>
            <a:r>
              <a:rPr lang="de-DE" sz="2000" b="1" dirty="0">
                <a:solidFill>
                  <a:srgbClr val="00B050"/>
                </a:solidFill>
              </a:rPr>
              <a:t>Gut lesbare, </a:t>
            </a:r>
            <a:r>
              <a:rPr lang="de-DE" sz="2000" b="1" dirty="0" smtClean="0">
                <a:solidFill>
                  <a:srgbClr val="00B050"/>
                </a:solidFill>
              </a:rPr>
              <a:t>kontrastreiche Schrift 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88024" y="699542"/>
            <a:ext cx="411085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Einheitliches, verlässliches Layout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85912" y="1219908"/>
            <a:ext cx="445809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Minimaler Layout-Trainingsaufwand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88024" y="1219908"/>
            <a:ext cx="410435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Hohe XML Spalten Ausbeute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619672" y="165231"/>
            <a:ext cx="6117870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Relativ hohe Verarbeitungsgeschwindigkeit (&lt; 3 Sek)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8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050"/>
                            </p:stCondLst>
                            <p:childTnLst>
                              <p:par>
                                <p:cTn id="40" presetID="1" presetClass="entr" presetSubtype="0" fill="hold" grpId="0" nodeType="after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Lieferantenrechnungen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355976" y="699542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= 100%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8693744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99651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30 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44</Words>
  <Application>Microsoft Office PowerPoint</Application>
  <PresentationFormat>Bildschirmpräsentation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Folie 1</vt:lpstr>
      <vt:lpstr>Folie 2</vt:lpstr>
      <vt:lpstr>Folie 3</vt:lpstr>
      <vt:lpstr>Praxis Vorführung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2015-12-18T16:38:12Z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