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 autoAdjust="0"/>
    <p:restoredTop sz="87211" autoAdjust="0"/>
  </p:normalViewPr>
  <p:slideViewPr>
    <p:cSldViewPr>
      <p:cViewPr>
        <p:scale>
          <a:sx n="94" d="100"/>
          <a:sy n="94" d="100"/>
        </p:scale>
        <p:origin x="-1326" y="-8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18.12.2015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37553">
            <a:off x="989126" y="402203"/>
            <a:ext cx="6805889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Strafzettel Dokumente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Strafzettel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3"/>
            <a:ext cx="4337260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</a:t>
            </a:r>
            <a:r>
              <a:rPr lang="de-DE" sz="2000" b="1" dirty="0">
                <a:solidFill>
                  <a:srgbClr val="00B050"/>
                </a:solidFill>
              </a:rPr>
              <a:t>Gut lesbare, </a:t>
            </a:r>
            <a:r>
              <a:rPr lang="de-DE" sz="2000" b="1" dirty="0" smtClean="0">
                <a:solidFill>
                  <a:srgbClr val="00B050"/>
                </a:solidFill>
              </a:rPr>
              <a:t>kontrastreiche Schrift 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16016" y="699542"/>
            <a:ext cx="4182864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FF0000"/>
                </a:solidFill>
              </a:rPr>
              <a:t>- Kein einheitliches Layout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85912" y="1219908"/>
            <a:ext cx="4356484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FF0000"/>
                </a:solidFill>
              </a:rPr>
              <a:t>- Hoher Layout-Trainingsaufwand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09512" y="1219908"/>
            <a:ext cx="4182864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smtClean="0">
                <a:solidFill>
                  <a:srgbClr val="FF0000"/>
                </a:solidFill>
              </a:rPr>
              <a:t>- Geringe </a:t>
            </a:r>
            <a:r>
              <a:rPr lang="de-DE" sz="2000" b="1" dirty="0" smtClean="0">
                <a:solidFill>
                  <a:srgbClr val="FF0000"/>
                </a:solidFill>
              </a:rPr>
              <a:t>XML Spalten Ausbeute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00"/>
                            </p:stCondLst>
                            <p:childTnLst>
                              <p:par>
                                <p:cTn id="34" presetID="1" presetClass="entr" presetSubtype="0" fill="hold" grpId="0" nodeType="after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Strafzettel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355976" y="699542"/>
            <a:ext cx="454290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bis zu 100% möglich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131590"/>
            <a:ext cx="8693744" cy="236406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00B050"/>
            </a:bgClr>
          </a:patt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699651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smtClean="0">
                <a:solidFill>
                  <a:srgbClr val="C00000"/>
                </a:solidFill>
              </a:rPr>
              <a:t>27 </a:t>
            </a:r>
            <a:r>
              <a:rPr lang="de-DE" sz="2000" b="1" dirty="0" smtClean="0">
                <a:solidFill>
                  <a:srgbClr val="C00000"/>
                </a:solidFill>
              </a:rPr>
              <a:t>Dokumente untersucht: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378094"/>
            <a:ext cx="8208912" cy="297962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1400" b="1" dirty="0" smtClean="0">
                <a:solidFill>
                  <a:srgbClr val="C00000"/>
                </a:solidFill>
              </a:rPr>
              <a:t>Vorausgesetzt, die unterschiedlichen Layouts werden aufwändig OCR seitig mit dem ABBYY Tool trainiert </a:t>
            </a:r>
            <a:endParaRPr lang="de-DE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50</Words>
  <Application>Microsoft Office PowerPoint</Application>
  <PresentationFormat>Bildschirmpräsentation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Folie 1</vt:lpstr>
      <vt:lpstr>Folie 2</vt:lpstr>
      <vt:lpstr>Folie 3</vt:lpstr>
      <vt:lpstr>Praxis Vorführung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2015-12-18T16:37:53Z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