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5"/>
  </p:notesMasterIdLst>
  <p:sldIdLst>
    <p:sldId id="256" r:id="rId2"/>
    <p:sldId id="265" r:id="rId3"/>
    <p:sldId id="267" r:id="rId4"/>
  </p:sldIdLst>
  <p:sldSz cx="9144000" cy="5143500" type="screen16x9"/>
  <p:notesSz cx="6858000" cy="9144000"/>
  <p:custShowLst>
    <p:custShow name="Praxis Vorführung" id="0">
      <p:sldLst/>
    </p:custShow>
  </p:custShowLst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A3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87211" autoAdjust="0"/>
  </p:normalViewPr>
  <p:slideViewPr>
    <p:cSldViewPr>
      <p:cViewPr>
        <p:scale>
          <a:sx n="94" d="100"/>
          <a:sy n="94" d="100"/>
        </p:scale>
        <p:origin x="-1434" y="-8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notesViewPr>
    <p:cSldViewPr>
      <p:cViewPr>
        <p:scale>
          <a:sx n="90" d="100"/>
          <a:sy n="90" d="100"/>
        </p:scale>
        <p:origin x="-3642" y="-16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rPr lang="de-DE"/>
              <a:pPr/>
              <a:t>18.12.2015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rPr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0785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556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7902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7902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>
            <a:lumMod val="8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 rot="21346802">
            <a:off x="989126" y="381883"/>
            <a:ext cx="6805889" cy="698071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4000" b="1" dirty="0" smtClean="0">
                <a:solidFill>
                  <a:srgbClr val="C00000"/>
                </a:solidFill>
              </a:rPr>
              <a:t>Fazit   „ZBI / ZBII“ Dokumente</a:t>
            </a:r>
            <a:endParaRPr lang="de-DE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430887"/>
          </a:xfrm>
          <a:prstGeom prst="rect">
            <a:avLst/>
          </a:prstGeom>
          <a:solidFill>
            <a:srgbClr val="C00000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smtClean="0">
                <a:solidFill>
                  <a:schemeClr val="bg1"/>
                </a:solidFill>
              </a:rPr>
              <a:t>ZBI / ZBII</a:t>
            </a:r>
            <a:endParaRPr lang="de-DE" sz="22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05136" y="699542"/>
            <a:ext cx="2638672" cy="37490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1900" b="1" dirty="0" smtClean="0">
                <a:solidFill>
                  <a:srgbClr val="00B050"/>
                </a:solidFill>
              </a:rPr>
              <a:t>+ Einheitliches Layout</a:t>
            </a:r>
            <a:endParaRPr lang="de-DE" sz="1900" b="1" dirty="0">
              <a:solidFill>
                <a:srgbClr val="00B05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987824" y="699541"/>
            <a:ext cx="5911056" cy="37490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1900" b="1" dirty="0" smtClean="0">
                <a:solidFill>
                  <a:srgbClr val="FF0000"/>
                </a:solidFill>
              </a:rPr>
              <a:t>- Schwer lesbares (grünes) Farbmuster / Gitternetz</a:t>
            </a:r>
            <a:endParaRPr lang="de-DE" sz="1900" b="1" dirty="0">
              <a:solidFill>
                <a:srgbClr val="FF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05136" y="3219822"/>
            <a:ext cx="14865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987824" y="1214472"/>
            <a:ext cx="5911056" cy="37490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1900" b="1" dirty="0" smtClean="0">
                <a:solidFill>
                  <a:srgbClr val="FF0000"/>
                </a:solidFill>
              </a:rPr>
              <a:t>- </a:t>
            </a:r>
            <a:r>
              <a:rPr lang="de-DE" sz="1900" b="1" dirty="0">
                <a:solidFill>
                  <a:srgbClr val="FF0000"/>
                </a:solidFill>
              </a:rPr>
              <a:t>Hohe </a:t>
            </a:r>
            <a:r>
              <a:rPr lang="de-DE" sz="1900" b="1" dirty="0" smtClean="0">
                <a:solidFill>
                  <a:srgbClr val="FF0000"/>
                </a:solidFill>
              </a:rPr>
              <a:t>Fehlerquote, unbrauchbar für FIN Erkennung</a:t>
            </a:r>
            <a:endParaRPr lang="de-DE" sz="19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800"/>
                            </p:stCondLst>
                            <p:childTnLst>
                              <p:par>
                                <p:cTn id="28" presetID="1" presetClass="entr" presetSubtype="0" fill="hold" grpId="0" nodeType="afterEffect" nodePh="1">
                                  <p:stCondLst>
                                    <p:cond delay="7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2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430887"/>
          </a:xfrm>
          <a:prstGeom prst="rect">
            <a:avLst/>
          </a:prstGeom>
          <a:solidFill>
            <a:srgbClr val="C00000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smtClean="0">
                <a:solidFill>
                  <a:schemeClr val="bg1"/>
                </a:solidFill>
              </a:rPr>
              <a:t>ZBI / ZBII</a:t>
            </a:r>
            <a:endParaRPr lang="de-DE" sz="22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355976" y="627534"/>
            <a:ext cx="4542904" cy="390295"/>
          </a:xfrm>
          <a:prstGeom prst="rect">
            <a:avLst/>
          </a:prstGeom>
          <a:noFill/>
          <a:ln w="57150">
            <a:noFill/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C00000"/>
                </a:solidFill>
              </a:rPr>
              <a:t>Erkennungsrate nur 20%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05136" y="3219822"/>
            <a:ext cx="14865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05136" y="1131590"/>
            <a:ext cx="2353176" cy="236406"/>
          </a:xfrm>
          <a:prstGeom prst="rect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endParaRPr lang="de-DE" sz="1000" b="1" dirty="0">
              <a:solidFill>
                <a:srgbClr val="C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58312" y="1131590"/>
            <a:ext cx="6319464" cy="236406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endParaRPr lang="de-DE" sz="10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79512" y="627643"/>
            <a:ext cx="4392488" cy="390295"/>
          </a:xfrm>
          <a:prstGeom prst="rect">
            <a:avLst/>
          </a:prstGeom>
          <a:noFill/>
          <a:ln w="57150">
            <a:noFill/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 algn="r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smtClean="0">
                <a:solidFill>
                  <a:srgbClr val="C00000"/>
                </a:solidFill>
              </a:rPr>
              <a:t>25 </a:t>
            </a:r>
            <a:r>
              <a:rPr lang="de-DE" sz="2000" b="1" dirty="0" smtClean="0">
                <a:solidFill>
                  <a:srgbClr val="C00000"/>
                </a:solidFill>
              </a:rPr>
              <a:t>Dokumente untersucht:</a:t>
            </a:r>
            <a:endParaRPr lang="de-DE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08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8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 nodePh="1">
                                  <p:stCondLst>
                                    <p:cond delay="300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 animBg="1"/>
      <p:bldP spid="4" grpId="0" animBg="1"/>
      <p:bldP spid="8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44</Words>
  <Application>Microsoft Office PowerPoint</Application>
  <PresentationFormat>Bildschirmpräsentation (16:9)</PresentationFormat>
  <Paragraphs>11</Paragraphs>
  <Slides>3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  <vt:variant>
        <vt:lpstr>Zielgruppenorientierte Präsentationen</vt:lpstr>
      </vt:variant>
      <vt:variant>
        <vt:i4>1</vt:i4>
      </vt:variant>
    </vt:vector>
  </HeadingPairs>
  <TitlesOfParts>
    <vt:vector size="5" baseType="lpstr">
      <vt:lpstr>Benutzerdefiniertes Design</vt:lpstr>
      <vt:lpstr>Folie 1</vt:lpstr>
      <vt:lpstr>Folie 2</vt:lpstr>
      <vt:lpstr>Folie 3</vt:lpstr>
      <vt:lpstr>Praxis Vorführung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2015-09-29T07:21:56Z</dcterms:created>
  <dcterms:modified xsi:type="dcterms:W3CDTF">2015-12-18T16:37:09Z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1031</vt:i4>
  </property>
  <property fmtid="{D5CDD505-2E9C-101B-9397-08002B2CF9AE}" pid="3" name="_Version">
    <vt:lpwstr>12.0.4518</vt:lpwstr>
  </property>
</Properties>
</file>