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4"/>
  </p:notesMasterIdLst>
  <p:sldIdLst>
    <p:sldId id="256" r:id="rId2"/>
    <p:sldId id="265" r:id="rId3"/>
  </p:sldIdLst>
  <p:sldSz cx="9144000" cy="5143500" type="screen16x9"/>
  <p:notesSz cx="6858000" cy="9144000"/>
  <p:custShowLst>
    <p:custShow name="Praxis Vorführung" id="0">
      <p:sldLst/>
    </p:custShow>
  </p:custShowLst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7" autoAdjust="0"/>
    <p:restoredTop sz="87569" autoAdjust="0"/>
  </p:normalViewPr>
  <p:slideViewPr>
    <p:cSldViewPr>
      <p:cViewPr>
        <p:scale>
          <a:sx n="94" d="100"/>
          <a:sy n="94" d="100"/>
        </p:scale>
        <p:origin x="-510" y="-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notesViewPr>
    <p:cSldViewPr>
      <p:cViewPr>
        <p:scale>
          <a:sx n="90" d="100"/>
          <a:sy n="90" d="100"/>
        </p:scale>
        <p:origin x="-3642" y="-1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rPr lang="de-DE"/>
              <a:pPr/>
              <a:t>16.12.2015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85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6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2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>
            <a:lumMod val="8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 rot="20947908">
            <a:off x="425461" y="566469"/>
            <a:ext cx="4001513" cy="698071"/>
          </a:xfrm>
          <a:prstGeom prst="rect">
            <a:avLst/>
          </a:prstGeom>
          <a:solidFill>
            <a:schemeClr val="bg1"/>
          </a:solidFill>
          <a:ln w="57150">
            <a:solidFill>
              <a:srgbClr val="FFA30D"/>
            </a:solidFill>
          </a:ln>
          <a:effectLst>
            <a:outerShdw blurRad="177800" dist="12700" dir="2700000" sx="104000" sy="104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4000" b="1" dirty="0" smtClean="0">
                <a:solidFill>
                  <a:srgbClr val="FFA30D"/>
                </a:solidFill>
              </a:rPr>
              <a:t>  Kurzüberblick</a:t>
            </a:r>
            <a:endParaRPr lang="de-DE" sz="4000" b="1" dirty="0">
              <a:solidFill>
                <a:srgbClr val="FFB848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 rot="20947908">
            <a:off x="4817948" y="566469"/>
            <a:ext cx="4001513" cy="698071"/>
          </a:xfrm>
          <a:prstGeom prst="rect">
            <a:avLst/>
          </a:prstGeom>
          <a:solidFill>
            <a:schemeClr val="bg1"/>
          </a:solidFill>
          <a:ln w="57150">
            <a:solidFill>
              <a:srgbClr val="FFA30D"/>
            </a:solidFill>
          </a:ln>
          <a:effectLst>
            <a:outerShdw blurRad="177800" dist="12700" dir="2700000" sx="104000" sy="104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4000" b="1" dirty="0" smtClean="0">
                <a:solidFill>
                  <a:srgbClr val="FFA30D"/>
                </a:solidFill>
              </a:rPr>
              <a:t>  Kurzüberblick</a:t>
            </a:r>
            <a:endParaRPr lang="de-DE" sz="4000" b="1" dirty="0">
              <a:solidFill>
                <a:srgbClr val="FFB848"/>
              </a:solidFill>
            </a:endParaRP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79512" y="483518"/>
            <a:ext cx="8712968" cy="492443"/>
          </a:xfrm>
          <a:prstGeom prst="rect">
            <a:avLst/>
          </a:prstGeom>
          <a:solidFill>
            <a:srgbClr val="FFA30D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>
                <a:solidFill>
                  <a:schemeClr val="bg1"/>
                </a:solidFill>
              </a:rPr>
              <a:t>Vielen Dank für Ihre Aufmerksamkeit, das war sehr nett</a:t>
            </a:r>
            <a:endParaRPr lang="de-DE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16</Words>
  <Application>Microsoft Office PowerPoint</Application>
  <PresentationFormat>Bildschirmpräsentation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  <vt:variant>
        <vt:lpstr>Zielgruppenorientierte Präsentationen</vt:lpstr>
      </vt:variant>
      <vt:variant>
        <vt:i4>1</vt:i4>
      </vt:variant>
    </vt:vector>
  </HeadingPairs>
  <TitlesOfParts>
    <vt:vector size="4" baseType="lpstr">
      <vt:lpstr>Benutzerdefiniertes Design</vt:lpstr>
      <vt:lpstr>PowerPoint-Präsentation</vt:lpstr>
      <vt:lpstr>PowerPoint-Präsentation</vt:lpstr>
      <vt:lpstr>Praxis Vorführung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2015-09-29T07:21:56Z</dcterms:created>
  <dcterms:modified xsi:type="dcterms:W3CDTF">2015-12-16T12:48:17Z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1031</vt:i4>
  </property>
  <property fmtid="{D5CDD505-2E9C-101B-9397-08002B2CF9AE}" pid="3" name="_Version">
    <vt:lpwstr>12.0.4518</vt:lpwstr>
  </property>
</Properties>
</file>