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9144000" cy="5143500" type="screen16x9"/>
  <p:notesSz cx="6858000" cy="9144000"/>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142" d="100"/>
          <a:sy n="142" d="100"/>
        </p:scale>
        <p:origin x="-55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Arbeitsblat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style val="1"/>
  <c:chart>
    <c:autoTitleDeleted val="1"/>
    <c:plotArea>
      <c:layout/>
      <c:barChart>
        <c:barDir val="col"/>
        <c:grouping val="clustered"/>
        <c:ser>
          <c:idx val="0"/>
          <c:order val="0"/>
          <c:tx>
            <c:strRef>
              <c:f>Blatt1!$B$1</c:f>
              <c:strCache>
                <c:ptCount val="1"/>
                <c:pt idx="0">
                  <c:v>Ost</c:v>
                </c:pt>
              </c:strCache>
            </c:strRef>
          </c:tx>
          <c:dLbls>
            <c:numFmt formatCode="General" sourceLinked="0"/>
            <c:showVal val="1"/>
          </c:dLbls>
          <c:cat>
            <c:strRef>
              <c:f>Blatt1!$A$2:$A$5</c:f>
              <c:strCache>
                <c:ptCount val="4"/>
                <c:pt idx="0">
                  <c:v>1. Qrtl.</c:v>
                </c:pt>
                <c:pt idx="1">
                  <c:v>2. Qrtl.</c:v>
                </c:pt>
                <c:pt idx="2">
                  <c:v>3. Qrtl.</c:v>
                </c:pt>
                <c:pt idx="3">
                  <c:v>4. Qrtl.</c:v>
                </c:pt>
              </c:strCache>
            </c:strRef>
          </c:cat>
          <c:val>
            <c:numRef>
              <c:f>Blatt1!$B$2:$B$5</c:f>
              <c:numCache>
                <c:formatCode>General</c:formatCode>
                <c:ptCount val="4"/>
                <c:pt idx="0">
                  <c:v>20.399999999999999</c:v>
                </c:pt>
                <c:pt idx="1">
                  <c:v>27.4</c:v>
                </c:pt>
                <c:pt idx="2">
                  <c:v>90</c:v>
                </c:pt>
                <c:pt idx="3">
                  <c:v>20.399999999999999</c:v>
                </c:pt>
              </c:numCache>
            </c:numRef>
          </c:val>
        </c:ser>
        <c:ser>
          <c:idx val="1"/>
          <c:order val="1"/>
          <c:tx>
            <c:strRef>
              <c:f>Blatt1!$C$1</c:f>
              <c:strCache>
                <c:ptCount val="1"/>
                <c:pt idx="0">
                  <c:v>West</c:v>
                </c:pt>
              </c:strCache>
            </c:strRef>
          </c:tx>
          <c:dLbls>
            <c:numFmt formatCode="General" sourceLinked="0"/>
            <c:showVal val="1"/>
          </c:dLbls>
          <c:cat>
            <c:strRef>
              <c:f>Blatt1!$A$2:$A$5</c:f>
              <c:strCache>
                <c:ptCount val="4"/>
                <c:pt idx="0">
                  <c:v>1. Qrtl.</c:v>
                </c:pt>
                <c:pt idx="1">
                  <c:v>2. Qrtl.</c:v>
                </c:pt>
                <c:pt idx="2">
                  <c:v>3. Qrtl.</c:v>
                </c:pt>
                <c:pt idx="3">
                  <c:v>4. Qrtl.</c:v>
                </c:pt>
              </c:strCache>
            </c:strRef>
          </c:cat>
          <c:val>
            <c:numRef>
              <c:f>Blatt1!$C$2:$C$5</c:f>
              <c:numCache>
                <c:formatCode>General</c:formatCode>
                <c:ptCount val="4"/>
                <c:pt idx="0">
                  <c:v>30.6</c:v>
                </c:pt>
                <c:pt idx="1">
                  <c:v>38.6</c:v>
                </c:pt>
                <c:pt idx="2">
                  <c:v>34.6</c:v>
                </c:pt>
                <c:pt idx="3">
                  <c:v>31.6</c:v>
                </c:pt>
              </c:numCache>
            </c:numRef>
          </c:val>
        </c:ser>
        <c:ser>
          <c:idx val="2"/>
          <c:order val="2"/>
          <c:tx>
            <c:strRef>
              <c:f>Blatt1!$D$1</c:f>
              <c:strCache>
                <c:ptCount val="1"/>
                <c:pt idx="0">
                  <c:v>Nord</c:v>
                </c:pt>
              </c:strCache>
            </c:strRef>
          </c:tx>
          <c:dLbls>
            <c:numFmt formatCode="General" sourceLinked="0"/>
            <c:showVal val="1"/>
          </c:dLbls>
          <c:cat>
            <c:strRef>
              <c:f>Blatt1!$A$2:$A$5</c:f>
              <c:strCache>
                <c:ptCount val="4"/>
                <c:pt idx="0">
                  <c:v>1. Qrtl.</c:v>
                </c:pt>
                <c:pt idx="1">
                  <c:v>2. Qrtl.</c:v>
                </c:pt>
                <c:pt idx="2">
                  <c:v>3. Qrtl.</c:v>
                </c:pt>
                <c:pt idx="3">
                  <c:v>4. Qrtl.</c:v>
                </c:pt>
              </c:strCache>
            </c:strRef>
          </c:cat>
          <c:val>
            <c:numRef>
              <c:f>Blatt1!$D$2:$D$5</c:f>
              <c:numCache>
                <c:formatCode>General</c:formatCode>
                <c:ptCount val="4"/>
                <c:pt idx="0">
                  <c:v>45.9</c:v>
                </c:pt>
                <c:pt idx="1">
                  <c:v>46.9</c:v>
                </c:pt>
                <c:pt idx="2">
                  <c:v>45</c:v>
                </c:pt>
                <c:pt idx="3">
                  <c:v>43.9</c:v>
                </c:pt>
              </c:numCache>
            </c:numRef>
          </c:val>
        </c:ser>
        <c:overlap val="-25"/>
        <c:axId val="127357696"/>
        <c:axId val="127359232"/>
      </c:barChart>
      <c:catAx>
        <c:axId val="127357696"/>
        <c:scaling>
          <c:orientation val="minMax"/>
        </c:scaling>
        <c:axPos val="b"/>
        <c:majorTickMark val="none"/>
        <c:tickLblPos val="nextTo"/>
        <c:crossAx val="127359232"/>
        <c:crosses val="autoZero"/>
        <c:auto val="1"/>
        <c:lblAlgn val="ctr"/>
        <c:lblOffset val="100"/>
      </c:catAx>
      <c:valAx>
        <c:axId val="127359232"/>
        <c:scaling>
          <c:orientation val="minMax"/>
        </c:scaling>
        <c:delete val="1"/>
        <c:axPos val="l"/>
        <c:numFmt formatCode="General" sourceLinked="1"/>
        <c:tickLblPos val="none"/>
        <c:crossAx val="127357696"/>
        <c:crosses val="autoZero"/>
        <c:crossBetween val="between"/>
      </c:valAx>
    </c:plotArea>
    <c:legend>
      <c:legendPos val="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a:pPr/>
              <a:t>30.6.2006</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de-DE"/>
          </a:p>
        </p:txBody>
      </p:sp>
      <p:sp>
        <p:nvSpPr>
          <p:cNvPr id="4" name="Rectangle 3"/>
          <p:cNvSpPr>
            <a:spLocks noGrp="1"/>
          </p:cNvSpPr>
          <p:nvPr>
            <p:ph type="sldNum" sz="quarter" idx="10"/>
          </p:nvPr>
        </p:nvSpPr>
        <p:spPr/>
        <p:txBody>
          <a:bodyPr/>
          <a:lstStyle>
            <a:extLst/>
          </a:lstStyle>
          <a:p>
            <a:fld id="{CA5D3BF3-D352-46FC-8343-31F56E6730EA}" type="slidenum">
              <a:rPr lang="de-DE" smtClean="0"/>
              <a:pPr/>
              <a:t>8</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de-DE"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de-DE" smtClean="0"/>
              <a:t>Formatvorlage des Untertitelmasters durch Klicken bearbeiten</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de-DE" sz="2000">
                <a:solidFill>
                  <a:srgbClr val="FFFFFF"/>
                </a:solidFill>
              </a:defRPr>
            </a:lvl1pPr>
            <a:extLst/>
          </a:lstStyle>
          <a:p>
            <a:pPr algn="ctr"/>
            <a:fld id="{047E157E-8DCB-4F70-A0AF-5EB586A91DD4}" type="datetime1">
              <a:rPr kumimoji="0" lang="de-DE">
                <a:solidFill>
                  <a:srgbClr val="FFFFFF"/>
                </a:solidFill>
              </a:rPr>
              <a:pPr algn="ctr"/>
              <a:t>29.09.2015</a:t>
            </a:fld>
            <a:endParaRPr kumimoji="0" lang="de-DE"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de-DE">
                <a:solidFill>
                  <a:schemeClr val="tx2"/>
                </a:solidFill>
              </a:defRPr>
            </a:lvl1pPr>
            <a:extLst/>
          </a:lstStyle>
          <a:p>
            <a:pPr algn="r"/>
            <a:endParaRPr kumimoji="0" lang="de-DE">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de-DE">
                <a:solidFill>
                  <a:schemeClr val="tx2"/>
                </a:solidFill>
              </a:defRPr>
            </a:lvl1pPr>
            <a:extLst/>
          </a:lstStyle>
          <a:p>
            <a:fld id="{8F82E0A0-C266-4798-8C8F-B9F91E9DA37E}" type="slidenum">
              <a:rPr kumimoji="0" lang="de-DE">
                <a:solidFill>
                  <a:schemeClr val="tx2"/>
                </a:solidFill>
              </a:rPr>
              <a:pPr/>
              <a:t>‹Nr.›</a:t>
            </a:fld>
            <a:endParaRPr kumimoji="0" lang="de-DE">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de-DE" cap="all" baseline="0"/>
            </a:lvl1pPr>
            <a:extLst/>
          </a:lstStyle>
          <a:p>
            <a:pPr eaLnBrk="1" latinLnBrk="0" hangingPunct="1"/>
            <a:r>
              <a:rPr lang="de-DE" smtClean="0"/>
              <a:t>Titelmasterformat durch Klicken bearbeiten</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de-DE" smtClean="0"/>
              <a:t>Titelmasterformat durch Klicken bearbeiten</a:t>
            </a:r>
            <a:endParaRPr/>
          </a:p>
        </p:txBody>
      </p:sp>
      <p:sp>
        <p:nvSpPr>
          <p:cNvPr id="3" name="Rectangle 2"/>
          <p:cNvSpPr>
            <a:spLocks noGrp="1"/>
          </p:cNvSpPr>
          <p:nvPr>
            <p:ph type="dt" sz="half" idx="10"/>
          </p:nvPr>
        </p:nvSpPr>
        <p:spPr/>
        <p:txBody>
          <a:bodyPr/>
          <a:lstStyle>
            <a:extLst/>
          </a:lstStyle>
          <a:p>
            <a:fld id="{E4606EA6-EFEA-4C30-9264-4F9291A5780D}" type="datetime1">
              <a:rPr/>
              <a:pPr/>
              <a:t>30.6.2006</a:t>
            </a:fld>
            <a:endParaRPr kumimoji="0" lang="de-DE"/>
          </a:p>
        </p:txBody>
      </p:sp>
      <p:sp>
        <p:nvSpPr>
          <p:cNvPr id="4" name="Rectangle 3"/>
          <p:cNvSpPr>
            <a:spLocks noGrp="1"/>
          </p:cNvSpPr>
          <p:nvPr>
            <p:ph type="ftr" sz="quarter" idx="11"/>
          </p:nvPr>
        </p:nvSpPr>
        <p:spPr/>
        <p:txBody>
          <a:bodyPr/>
          <a:lstStyle>
            <a:extLst/>
          </a:lstStyle>
          <a:p>
            <a:endParaRPr kumimoji="0" lang="de-DE"/>
          </a:p>
        </p:txBody>
      </p:sp>
      <p:sp>
        <p:nvSpPr>
          <p:cNvPr id="5" name="Rectangle 4"/>
          <p:cNvSpPr>
            <a:spLocks noGrp="1"/>
          </p:cNvSpPr>
          <p:nvPr>
            <p:ph type="sldNum" sz="quarter" idx="12"/>
          </p:nvPr>
        </p:nvSpPr>
        <p:spPr/>
        <p:txBody>
          <a:bodyPr/>
          <a:lstStyle>
            <a:extLst/>
          </a:lstStyle>
          <a:p>
            <a:pPr algn="ctr"/>
            <a:fld id="{8F82E0A0-C266-4798-8C8F-B9F91E9DA37E}" type="slidenum">
              <a:rPr kumimoji="0" lang="de-DE" sz="1400" b="1">
                <a:solidFill>
                  <a:srgbClr val="FFFFFF"/>
                </a:solidFill>
              </a:rPr>
              <a:pPr algn="ctr"/>
              <a:t>‹Nr.›</a:t>
            </a:fld>
            <a:endParaRPr kumimoji="0" lang="de-DE"/>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de-DE" sz="2800">
                <a:solidFill>
                  <a:schemeClr val="tx2"/>
                </a:solidFill>
              </a:defRPr>
            </a:lvl1pPr>
            <a:lvl2pPr eaLnBrk="1" latinLnBrk="0" hangingPunct="1">
              <a:buNone/>
              <a:defRPr kumimoji="0" lang="de-DE" sz="1800">
                <a:solidFill>
                  <a:schemeClr val="tx1">
                    <a:tint val="75000"/>
                  </a:schemeClr>
                </a:solidFill>
              </a:defRPr>
            </a:lvl2pPr>
            <a:lvl3pPr eaLnBrk="1" latinLnBrk="0" hangingPunct="1">
              <a:buNone/>
              <a:defRPr kumimoji="0" lang="de-DE" sz="1600">
                <a:solidFill>
                  <a:schemeClr val="tx1">
                    <a:tint val="75000"/>
                  </a:schemeClr>
                </a:solidFill>
              </a:defRPr>
            </a:lvl3pPr>
            <a:lvl4pPr eaLnBrk="1" latinLnBrk="0" hangingPunct="1">
              <a:buNone/>
              <a:defRPr kumimoji="0" lang="de-DE" sz="1400">
                <a:solidFill>
                  <a:schemeClr val="tx1">
                    <a:tint val="75000"/>
                  </a:schemeClr>
                </a:solidFill>
              </a:defRPr>
            </a:lvl4pPr>
            <a:lvl5pPr eaLnBrk="1" latinLnBrk="0" hangingPunct="1">
              <a:buNone/>
              <a:defRPr kumimoji="0" lang="de-DE" sz="1400">
                <a:solidFill>
                  <a:schemeClr val="tx1">
                    <a:tint val="75000"/>
                  </a:schemeClr>
                </a:solidFill>
              </a:defRPr>
            </a:lvl5pPr>
            <a:extLst/>
          </a:lstStyle>
          <a:p>
            <a:pPr lvl="0" eaLnBrk="1" latinLnBrk="0" hangingPunct="1"/>
            <a:r>
              <a:rPr lang="de-DE" smtClean="0"/>
              <a:t>Textmasterformate durch Klicken bearbeiten</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de-DE" sz="4400" b="0" cap="none">
                <a:solidFill>
                  <a:srgbClr val="FFFFFF"/>
                </a:solidFill>
              </a:defRPr>
            </a:lvl1pPr>
            <a:extLst/>
          </a:lstStyle>
          <a:p>
            <a:r>
              <a:rPr kumimoji="0" lang="de-DE"/>
              <a:t>Titelmasterformat durch Klicken bearbeiten</a:t>
            </a:r>
          </a:p>
        </p:txBody>
      </p:sp>
      <p:sp>
        <p:nvSpPr>
          <p:cNvPr id="12" name="Date Placeholder 11"/>
          <p:cNvSpPr>
            <a:spLocks noGrp="1"/>
          </p:cNvSpPr>
          <p:nvPr>
            <p:ph type="dt" sz="half" idx="10"/>
          </p:nvPr>
        </p:nvSpPr>
        <p:spPr/>
        <p:txBody>
          <a:bodyPr/>
          <a:lstStyle>
            <a:extLst/>
          </a:lstStyle>
          <a:p>
            <a:fld id="{6FCF9F07-3BC7-4570-B054-79111B0A380C}" type="datetime1">
              <a:rPr/>
              <a:pPr/>
              <a:t>30.6.2006</a:t>
            </a:fld>
            <a:endParaRPr kumimoji="0" lang="de-DE"/>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de-DE" sz="2400">
                <a:solidFill>
                  <a:srgbClr val="FFFFFF"/>
                </a:solidFill>
              </a:defRPr>
            </a:lvl1pPr>
            <a:extLst/>
          </a:lstStyle>
          <a:p>
            <a:pPr algn="ctr"/>
            <a:fld id="{8F82E0A0-C266-4798-8C8F-B9F91E9DA37E}" type="slidenum">
              <a:rPr kumimoji="0" lang="de-DE" sz="2400" b="1">
                <a:solidFill>
                  <a:srgbClr val="FFFFFF"/>
                </a:solidFill>
              </a:rPr>
              <a:pPr algn="ctr"/>
              <a:t>‹Nr.›</a:t>
            </a:fld>
            <a:endParaRPr kumimoji="0" lang="de-DE"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de-DE" smtClean="0"/>
              <a:t>Titelmasterformat durch Klicken bearbeiten</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30.6.2006</a:t>
            </a:fld>
            <a:endParaRPr kumimoji="0" lang="de-DE"/>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de-DE" sz="1400" b="1">
                <a:solidFill>
                  <a:srgbClr val="FFFFFF"/>
                </a:solidFill>
              </a:rPr>
              <a:pPr algn="ctr"/>
              <a:t>‹Nr.›</a:t>
            </a:fld>
            <a:endParaRPr kumimoji="0" lang="de-DE"/>
          </a:p>
        </p:txBody>
      </p:sp>
      <p:sp>
        <p:nvSpPr>
          <p:cNvPr id="12" name="Footer Placeholder 11"/>
          <p:cNvSpPr>
            <a:spLocks noGrp="1"/>
          </p:cNvSpPr>
          <p:nvPr>
            <p:ph type="ftr" sz="quarter" idx="17"/>
          </p:nvPr>
        </p:nvSpPr>
        <p:spPr/>
        <p:txBody>
          <a:bodyPr rtlCol="0"/>
          <a:lstStyle>
            <a:extLst/>
          </a:lstStyle>
          <a:p>
            <a:endParaRPr kumimoji="0"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de-DE"/>
            </a:lvl1pPr>
            <a:extLst/>
          </a:lstStyle>
          <a:p>
            <a:pPr eaLnBrk="1" latinLnBrk="0" hangingPunct="1"/>
            <a:r>
              <a:rPr lang="de-DE" smtClean="0"/>
              <a:t>Titelmasterformat durch Klicken bearbeiten</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30.6.2006</a:t>
            </a:fld>
            <a:endParaRPr kumimoji="0" lang="de-DE"/>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de-DE" sz="1400" b="1">
                <a:solidFill>
                  <a:srgbClr val="FFFFFF"/>
                </a:solidFill>
              </a:rPr>
              <a:pPr algn="ctr"/>
              <a:t>‹Nr.›</a:t>
            </a:fld>
            <a:endParaRPr kumimoji="0" lang="de-DE"/>
          </a:p>
        </p:txBody>
      </p:sp>
      <p:sp>
        <p:nvSpPr>
          <p:cNvPr id="14" name="Footer Placeholder 13"/>
          <p:cNvSpPr>
            <a:spLocks noGrp="1"/>
          </p:cNvSpPr>
          <p:nvPr>
            <p:ph type="ftr" sz="quarter" idx="17"/>
          </p:nvPr>
        </p:nvSpPr>
        <p:spPr/>
        <p:txBody>
          <a:bodyPr rtlCol="0"/>
          <a:lstStyle>
            <a:extLst/>
          </a:lstStyle>
          <a:p>
            <a:endParaRPr kumimoji="0" lang="de-DE"/>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de-DE" sz="2000" b="1">
                <a:solidFill>
                  <a:srgbClr val="FFFFFF"/>
                </a:solidFill>
              </a:defRPr>
            </a:lvl1pPr>
            <a:extLst/>
          </a:lstStyle>
          <a:p>
            <a:pPr lvl="0" eaLnBrk="1" latinLnBrk="0" hangingPunct="1"/>
            <a:r>
              <a:rPr lang="de-DE" smtClean="0"/>
              <a:t>Textmasterformate durch Klicken bearbeiten</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de-DE" sz="2000" b="1">
                <a:solidFill>
                  <a:srgbClr val="FFFFFF"/>
                </a:solidFill>
              </a:defRPr>
            </a:lvl1pPr>
            <a:extLst/>
          </a:lstStyle>
          <a:p>
            <a:pPr lvl="0" eaLnBrk="1" latinLnBrk="0" hangingPunct="1"/>
            <a:r>
              <a:rPr lang="de-DE" smtClean="0"/>
              <a:t>Textmasterformate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de-DE" smtClean="0"/>
              <a:t>Titelmasterformat durch Klicken bearbeiten</a:t>
            </a:r>
            <a:endParaRPr/>
          </a:p>
        </p:txBody>
      </p:sp>
      <p:sp>
        <p:nvSpPr>
          <p:cNvPr id="3" name="Date Placeholder 2"/>
          <p:cNvSpPr>
            <a:spLocks noGrp="1"/>
          </p:cNvSpPr>
          <p:nvPr>
            <p:ph type="dt" sz="half" idx="10"/>
          </p:nvPr>
        </p:nvSpPr>
        <p:spPr/>
        <p:txBody>
          <a:bodyPr/>
          <a:lstStyle>
            <a:extLst/>
          </a:lstStyle>
          <a:p>
            <a:fld id="{6DFADB5D-B7A0-47E3-AD2D-B1A6F8614213}" type="datetime1">
              <a:rPr/>
              <a:pPr/>
              <a:t>30.6.2006</a:t>
            </a:fld>
            <a:endParaRPr kumimoji="0" lang="de-DE"/>
          </a:p>
        </p:txBody>
      </p:sp>
      <p:sp>
        <p:nvSpPr>
          <p:cNvPr id="4" name="Footer Placeholder 3"/>
          <p:cNvSpPr>
            <a:spLocks noGrp="1"/>
          </p:cNvSpPr>
          <p:nvPr>
            <p:ph type="ftr" sz="quarter" idx="11"/>
          </p:nvPr>
        </p:nvSpPr>
        <p:spPr/>
        <p:txBody>
          <a:bodyPr/>
          <a:lstStyle>
            <a:extLst/>
          </a:lstStyle>
          <a:p>
            <a:endParaRPr kumimoji="0" lang="de-DE"/>
          </a:p>
        </p:txBody>
      </p:sp>
      <p:sp>
        <p:nvSpPr>
          <p:cNvPr id="5" name="Slide Number Placeholder 4"/>
          <p:cNvSpPr>
            <a:spLocks noGrp="1"/>
          </p:cNvSpPr>
          <p:nvPr>
            <p:ph type="sldNum" sz="quarter" idx="12"/>
          </p:nvPr>
        </p:nvSpPr>
        <p:spPr/>
        <p:txBody>
          <a:bodyPr/>
          <a:lstStyle>
            <a:lvl1pPr eaLnBrk="1" latinLnBrk="0" hangingPunct="1">
              <a:defRPr kumimoji="0" lang="de-DE">
                <a:solidFill>
                  <a:srgbClr val="FFFFFF"/>
                </a:solidFill>
              </a:defRPr>
            </a:lvl1pPr>
            <a:extLst/>
          </a:lstStyle>
          <a:p>
            <a:fld id="{A3F7CB7D-F184-43C7-B6FD-03D728E1BBFF}" type="slidenum">
              <a:rPr kumimoji="0" lang="de-DE">
                <a:solidFill>
                  <a:srgbClr val="FFFFFF"/>
                </a:solidFill>
              </a:rPr>
              <a:pPr/>
              <a:t>‹Nr.›</a:t>
            </a:fld>
            <a:endParaRPr kumimoji="0" lang="de-DE">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30.6.2006</a:t>
            </a:fld>
            <a:endParaRPr kumimoji="0" lang="de-DE"/>
          </a:p>
        </p:txBody>
      </p:sp>
      <p:sp>
        <p:nvSpPr>
          <p:cNvPr id="3" name="Footer Placeholder 2"/>
          <p:cNvSpPr>
            <a:spLocks noGrp="1"/>
          </p:cNvSpPr>
          <p:nvPr>
            <p:ph type="ftr" sz="quarter" idx="11"/>
          </p:nvPr>
        </p:nvSpPr>
        <p:spPr/>
        <p:txBody>
          <a:bodyPr/>
          <a:lstStyle>
            <a:extLst/>
          </a:lstStyle>
          <a:p>
            <a:endParaRPr kumimoji="0" lang="de-DE"/>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de-DE">
                <a:solidFill>
                  <a:schemeClr val="tx2"/>
                </a:solidFill>
              </a:defRPr>
            </a:lvl1pPr>
            <a:extLst/>
          </a:lstStyle>
          <a:p>
            <a:fld id="{A3F7CB7D-F184-43C7-B6FD-03D728E1BBFF}" type="slidenum">
              <a:rPr kumimoji="0" lang="de-DE">
                <a:solidFill>
                  <a:schemeClr val="tx2"/>
                </a:solidFill>
              </a:rPr>
              <a:pPr/>
              <a:t>‹Nr.›</a:t>
            </a:fld>
            <a:endParaRPr kumimoji="0" lang="de-DE">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de-DE" sz="4200" b="0"/>
            </a:lvl1pPr>
            <a:extLst/>
          </a:lstStyle>
          <a:p>
            <a:pPr eaLnBrk="1" latinLnBrk="0" hangingPunct="1"/>
            <a:r>
              <a:rPr lang="de-DE" smtClean="0"/>
              <a:t>Titelmasterformat durch Klicken bearbeiten</a:t>
            </a:r>
            <a:endParaRPr/>
          </a:p>
        </p:txBody>
      </p:sp>
      <p:sp>
        <p:nvSpPr>
          <p:cNvPr id="5" name="Date Placeholder 4"/>
          <p:cNvSpPr>
            <a:spLocks noGrp="1"/>
          </p:cNvSpPr>
          <p:nvPr>
            <p:ph type="dt" sz="half" idx="10"/>
          </p:nvPr>
        </p:nvSpPr>
        <p:spPr/>
        <p:txBody>
          <a:bodyPr/>
          <a:lstStyle>
            <a:extLst/>
          </a:lstStyle>
          <a:p>
            <a:fld id="{F49A8198-4617-485E-9585-4840B69DBBA6}" type="datetime1">
              <a:rPr/>
              <a:pPr/>
              <a:t>30.6.2006</a:t>
            </a:fld>
            <a:endParaRPr kumimoji="0" lang="de-DE"/>
          </a:p>
        </p:txBody>
      </p:sp>
      <p:sp>
        <p:nvSpPr>
          <p:cNvPr id="6" name="Footer Placeholder 5"/>
          <p:cNvSpPr>
            <a:spLocks noGrp="1"/>
          </p:cNvSpPr>
          <p:nvPr>
            <p:ph type="ftr" sz="quarter" idx="11"/>
          </p:nvPr>
        </p:nvSpPr>
        <p:spPr/>
        <p:txBody>
          <a:bodyPr/>
          <a:lstStyle>
            <a:extLst/>
          </a:lstStyle>
          <a:p>
            <a:endParaRPr kumimoji="0" lang="de-DE"/>
          </a:p>
        </p:txBody>
      </p:sp>
      <p:sp>
        <p:nvSpPr>
          <p:cNvPr id="7" name="Slide Number Placeholder 6"/>
          <p:cNvSpPr>
            <a:spLocks noGrp="1"/>
          </p:cNvSpPr>
          <p:nvPr>
            <p:ph type="sldNum" sz="quarter" idx="12"/>
          </p:nvPr>
        </p:nvSpPr>
        <p:spPr/>
        <p:txBody>
          <a:bodyPr/>
          <a:lstStyle>
            <a:lvl1pPr eaLnBrk="1" latinLnBrk="0" hangingPunct="1">
              <a:defRPr kumimoji="0" lang="de-DE">
                <a:solidFill>
                  <a:srgbClr val="FFFFFF"/>
                </a:solidFill>
              </a:defRPr>
            </a:lvl1pPr>
            <a:extLst/>
          </a:lstStyle>
          <a:p>
            <a:fld id="{A3F7CB7D-F184-43C7-B6FD-03D728E1BBFF}" type="slidenum">
              <a:rPr kumimoji="0" lang="de-DE">
                <a:solidFill>
                  <a:srgbClr val="FFFFFF"/>
                </a:solidFill>
              </a:rPr>
              <a:pPr/>
              <a:t>‹Nr.›</a:t>
            </a:fld>
            <a:endParaRPr kumimoji="0" lang="de-DE">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de-DE" sz="1800"/>
            </a:lvl1pPr>
            <a:lvl2pPr eaLnBrk="1" latinLnBrk="0" hangingPunct="1">
              <a:buNone/>
              <a:defRPr kumimoji="0" lang="de-DE" sz="1200"/>
            </a:lvl2pPr>
            <a:lvl3pPr eaLnBrk="1" latinLnBrk="0" hangingPunct="1">
              <a:buNone/>
              <a:defRPr kumimoji="0" lang="de-DE" sz="1000"/>
            </a:lvl3pPr>
            <a:lvl4pPr eaLnBrk="1" latinLnBrk="0" hangingPunct="1">
              <a:buNone/>
              <a:defRPr kumimoji="0" lang="de-DE" sz="900"/>
            </a:lvl4pPr>
            <a:lvl5pPr eaLnBrk="1" latinLnBrk="0" hangingPunct="1">
              <a:buNone/>
              <a:defRPr kumimoji="0" lang="de-DE" sz="900"/>
            </a:lvl5pPr>
            <a:extLst/>
          </a:lstStyle>
          <a:p>
            <a:pPr lvl="0" eaLnBrk="1" latinLnBrk="0" hangingPunct="1"/>
            <a:r>
              <a:rPr lang="de-DE" smtClean="0"/>
              <a:t>Textmasterformate durch Klicken bearbeiten</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de-DE" sz="3200"/>
            </a:lvl1pPr>
            <a:extLst/>
          </a:lstStyle>
          <a:p>
            <a:r>
              <a:rPr kumimoji="0" lang="de-DE" smtClean="0"/>
              <a:t>Bild durch Klicken auf Symbol hinzufügen</a:t>
            </a:r>
            <a:endParaRPr kumimoji="0" lang="de-DE"/>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de-DE" sz="1700"/>
            </a:lvl1pPr>
            <a:lvl2pPr eaLnBrk="1" latinLnBrk="0" hangingPunct="1">
              <a:buFontTx/>
              <a:buNone/>
              <a:defRPr kumimoji="0" lang="de-DE" sz="1200"/>
            </a:lvl2pPr>
            <a:lvl3pPr eaLnBrk="1" latinLnBrk="0" hangingPunct="1">
              <a:buFontTx/>
              <a:buNone/>
              <a:defRPr kumimoji="0" lang="de-DE" sz="1000"/>
            </a:lvl3pPr>
            <a:lvl4pPr eaLnBrk="1" latinLnBrk="0" hangingPunct="1">
              <a:buFontTx/>
              <a:buNone/>
              <a:defRPr kumimoji="0" lang="de-DE" sz="900"/>
            </a:lvl4pPr>
            <a:lvl5pPr eaLnBrk="1" latinLnBrk="0" hangingPunct="1">
              <a:buFontTx/>
              <a:buNone/>
              <a:defRPr kumimoji="0" lang="de-DE" sz="900"/>
            </a:lvl5pPr>
            <a:extLst/>
          </a:lstStyle>
          <a:p>
            <a:pPr lvl="0" eaLnBrk="1" latinLnBrk="0" hangingPunct="1"/>
            <a:r>
              <a:rPr lang="de-DE" smtClean="0"/>
              <a:t>Textmasterformate durch Klicken bearbeiten</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de-DE" sz="2800" b="0">
                <a:solidFill>
                  <a:srgbClr val="FFFFFF"/>
                </a:solidFill>
              </a:defRPr>
            </a:lvl1pPr>
            <a:extLst/>
          </a:lstStyle>
          <a:p>
            <a:pPr eaLnBrk="1" latinLnBrk="0" hangingPunct="1"/>
            <a:r>
              <a:rPr lang="de-DE" smtClean="0"/>
              <a:t>Titelmasterformat durch Klicken bearbeiten</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a:pPr/>
              <a:t>30.6.2006</a:t>
            </a:fld>
            <a:endParaRPr kumimoji="0" lang="de-DE"/>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de-DE" sz="2800"/>
            </a:lvl1pPr>
            <a:extLst/>
          </a:lstStyle>
          <a:p>
            <a:pPr algn="ctr"/>
            <a:fld id="{8F82E0A0-C266-4798-8C8F-B9F91E9DA37E}" type="slidenum">
              <a:rPr kumimoji="0" lang="de-DE" sz="2800" b="1">
                <a:solidFill>
                  <a:srgbClr val="FFFFFF"/>
                </a:solidFill>
              </a:rPr>
              <a:pPr algn="ctr"/>
              <a:t>‹Nr.›</a:t>
            </a:fld>
            <a:endParaRPr kumimoji="0" lang="de-DE"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de-DE"/>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de-DE" sz="1400">
                <a:solidFill>
                  <a:schemeClr val="tx2"/>
                </a:solidFill>
              </a:defRPr>
            </a:lvl1pPr>
            <a:extLst/>
          </a:lstStyle>
          <a:p>
            <a:fld id="{E4606EA6-EFEA-4C30-9264-4F9291A5780D}" type="datetime1">
              <a:rPr/>
              <a:pPr/>
              <a:t>30.6.2006</a:t>
            </a:fld>
            <a:endParaRPr kumimoji="0" lang="de-DE"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de-DE" sz="1400">
                <a:solidFill>
                  <a:schemeClr val="tx2"/>
                </a:solidFill>
              </a:defRPr>
            </a:lvl1pPr>
            <a:extLst/>
          </a:lstStyle>
          <a:p>
            <a:pPr algn="r"/>
            <a:endParaRPr kumimoji="0" lang="de-DE"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de-DE" sz="1400" b="1">
                <a:solidFill>
                  <a:srgbClr val="FFFFFF"/>
                </a:solidFill>
              </a:defRPr>
            </a:lvl1pPr>
            <a:extLst/>
          </a:lstStyle>
          <a:p>
            <a:pPr algn="ctr"/>
            <a:fld id="{8F82E0A0-C266-4798-8C8F-B9F91E9DA37E}" type="slidenum">
              <a:rPr kumimoji="0" lang="de-DE" sz="1400" b="1">
                <a:solidFill>
                  <a:srgbClr val="FFFFFF"/>
                </a:solidFill>
              </a:rPr>
              <a:pPr algn="ctr"/>
              <a:t>‹Nr.›</a:t>
            </a:fld>
            <a:endParaRPr kumimoji="0" lang="de-DE"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de-DE" smtClean="0"/>
              <a:t>Titelmasterformat durch Klicken bearbeiten</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de-DE"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de-DE"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de-DE"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de-DE"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de-DE"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de-DE"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de-DE"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de-DE"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de-DE"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de-DE" sz="1800" kern="1200" baseline="0">
          <a:solidFill>
            <a:schemeClr val="tx1"/>
          </a:solidFill>
          <a:latin typeface="+mn-lt"/>
          <a:ea typeface="+mn-ea"/>
          <a:cs typeface="+mn-cs"/>
        </a:defRPr>
      </a:lvl9pPr>
      <a:extLst/>
    </p:bodyStyle>
    <p:otherStyle>
      <a:lvl1pPr marL="0" algn="l" rtl="0" eaLnBrk="1" latinLnBrk="0" hangingPunct="1">
        <a:defRPr kumimoji="0" lang="de-DE" kern="1200">
          <a:solidFill>
            <a:schemeClr val="tx1"/>
          </a:solidFill>
          <a:latin typeface="+mn-lt"/>
          <a:ea typeface="+mn-ea"/>
          <a:cs typeface="+mn-cs"/>
        </a:defRPr>
      </a:lvl1pPr>
      <a:lvl2pPr marL="457200" algn="l" rtl="0" eaLnBrk="1" latinLnBrk="0" hangingPunct="1">
        <a:defRPr kumimoji="0" lang="de-DE" kern="1200">
          <a:solidFill>
            <a:schemeClr val="tx1"/>
          </a:solidFill>
          <a:latin typeface="+mn-lt"/>
          <a:ea typeface="+mn-ea"/>
          <a:cs typeface="+mn-cs"/>
        </a:defRPr>
      </a:lvl2pPr>
      <a:lvl3pPr marL="914400" algn="l" rtl="0" eaLnBrk="1" latinLnBrk="0" hangingPunct="1">
        <a:defRPr kumimoji="0" lang="de-DE" kern="1200">
          <a:solidFill>
            <a:schemeClr val="tx1"/>
          </a:solidFill>
          <a:latin typeface="+mn-lt"/>
          <a:ea typeface="+mn-ea"/>
          <a:cs typeface="+mn-cs"/>
        </a:defRPr>
      </a:lvl3pPr>
      <a:lvl4pPr marL="1371600" algn="l" rtl="0" eaLnBrk="1" latinLnBrk="0" hangingPunct="1">
        <a:defRPr kumimoji="0" lang="de-DE" kern="1200">
          <a:solidFill>
            <a:schemeClr val="tx1"/>
          </a:solidFill>
          <a:latin typeface="+mn-lt"/>
          <a:ea typeface="+mn-ea"/>
          <a:cs typeface="+mn-cs"/>
        </a:defRPr>
      </a:lvl4pPr>
      <a:lvl5pPr marL="1828800" algn="l" rtl="0" eaLnBrk="1" latinLnBrk="0" hangingPunct="1">
        <a:defRPr kumimoji="0" lang="de-DE" kern="1200">
          <a:solidFill>
            <a:schemeClr val="tx1"/>
          </a:solidFill>
          <a:latin typeface="+mn-lt"/>
          <a:ea typeface="+mn-ea"/>
          <a:cs typeface="+mn-cs"/>
        </a:defRPr>
      </a:lvl5pPr>
      <a:lvl6pPr marL="2286000" algn="l" rtl="0" eaLnBrk="1" latinLnBrk="0" hangingPunct="1">
        <a:defRPr kumimoji="0" lang="de-DE" kern="1200">
          <a:solidFill>
            <a:schemeClr val="tx1"/>
          </a:solidFill>
          <a:latin typeface="+mn-lt"/>
          <a:ea typeface="+mn-ea"/>
          <a:cs typeface="+mn-cs"/>
        </a:defRPr>
      </a:lvl6pPr>
      <a:lvl7pPr marL="2743200" algn="l" rtl="0" eaLnBrk="1" latinLnBrk="0" hangingPunct="1">
        <a:defRPr kumimoji="0" lang="de-DE" kern="1200">
          <a:solidFill>
            <a:schemeClr val="tx1"/>
          </a:solidFill>
          <a:latin typeface="+mn-lt"/>
          <a:ea typeface="+mn-ea"/>
          <a:cs typeface="+mn-cs"/>
        </a:defRPr>
      </a:lvl7pPr>
      <a:lvl8pPr marL="3200400" algn="l" rtl="0" eaLnBrk="1" latinLnBrk="0" hangingPunct="1">
        <a:defRPr kumimoji="0" lang="de-DE" kern="1200">
          <a:solidFill>
            <a:schemeClr val="tx1"/>
          </a:solidFill>
          <a:latin typeface="+mn-lt"/>
          <a:ea typeface="+mn-ea"/>
          <a:cs typeface="+mn-cs"/>
        </a:defRPr>
      </a:lvl8pPr>
      <a:lvl9pPr marL="3657600" algn="l" rtl="0" eaLnBrk="1" latinLnBrk="0" hangingPunct="1">
        <a:defRPr kumimoji="0" lang="de-DE"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de-DE"/>
              <a:t>Präsentation im Breitbildformat</a:t>
            </a:r>
          </a:p>
        </p:txBody>
      </p:sp>
      <p:sp>
        <p:nvSpPr>
          <p:cNvPr id="5" name="Rectangle 4"/>
          <p:cNvSpPr>
            <a:spLocks noGrp="1"/>
          </p:cNvSpPr>
          <p:nvPr>
            <p:ph type="subTitle" idx="1"/>
          </p:nvPr>
        </p:nvSpPr>
        <p:spPr/>
        <p:txBody>
          <a:bodyPr>
            <a:normAutofit fontScale="70000" lnSpcReduction="20000"/>
          </a:bodyPr>
          <a:lstStyle>
            <a:extLst/>
          </a:lstStyle>
          <a:p>
            <a:r>
              <a:rPr lang="de-DE" dirty="0"/>
              <a:t>Tipps und Tools für das Erstellen und Präsentieren von Folien im Breitbildformat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a:t>Präsentation im Breitbildformat</a:t>
            </a:r>
          </a:p>
        </p:txBody>
      </p:sp>
      <p:sp>
        <p:nvSpPr>
          <p:cNvPr id="3" name="Rectangle 2"/>
          <p:cNvSpPr>
            <a:spLocks noGrp="1"/>
          </p:cNvSpPr>
          <p:nvPr>
            <p:ph sz="quarter" idx="13"/>
          </p:nvPr>
        </p:nvSpPr>
        <p:spPr>
          <a:xfrm>
            <a:off x="609600" y="1352551"/>
            <a:ext cx="3886200" cy="2285999"/>
          </a:xfrm>
        </p:spPr>
        <p:txBody>
          <a:bodyPr>
            <a:normAutofit fontScale="85000" lnSpcReduction="20000"/>
          </a:bodyPr>
          <a:lstStyle>
            <a:extLst/>
          </a:lstStyle>
          <a:p>
            <a:pPr marL="0" indent="0">
              <a:buNone/>
            </a:pPr>
            <a:r>
              <a:rPr lang="de-DE" sz="2400"/>
              <a:t>Für diese Vorlage wird ein “Breitbildformat” mit dem Seitenverhältnis 16:9 verwendet. So lassen sich Laptops, Fernsehgeräte und Projektoren mit Breitbildanzeige optimal nutzen.</a:t>
            </a:r>
            <a:endParaRPr lang="de-DE"/>
          </a:p>
        </p:txBody>
      </p:sp>
      <p:sp>
        <p:nvSpPr>
          <p:cNvPr id="4" name="Rectangle 3"/>
          <p:cNvSpPr>
            <a:spLocks noGrp="1"/>
          </p:cNvSpPr>
          <p:nvPr>
            <p:ph sz="quarter" idx="14"/>
          </p:nvPr>
        </p:nvSpPr>
        <p:spPr>
          <a:xfrm>
            <a:off x="4844901" y="1352549"/>
            <a:ext cx="3886200" cy="2286001"/>
          </a:xfrm>
        </p:spPr>
        <p:txBody>
          <a:bodyPr>
            <a:normAutofit fontScale="85000" lnSpcReduction="10000"/>
          </a:bodyPr>
          <a:lstStyle>
            <a:extLst/>
          </a:lstStyle>
          <a:p>
            <a:pPr marL="0" indent="0">
              <a:buNone/>
            </a:pPr>
            <a:r>
              <a:rPr lang="de-DE" sz="2400"/>
              <a:t>Auch wenn Sie kein Gerät mit Breitbildanzeige verwenden, können Sie 16:9-Folien erstellen und präsentieren. Die PowerPoint-Bildschirmpräsentation passt die Größe der Folien immer an den verfügbaren Bildschirm an.</a:t>
            </a:r>
            <a:endParaRPr lang="de-DE"/>
          </a:p>
        </p:txBody>
      </p:sp>
      <p:pic>
        <p:nvPicPr>
          <p:cNvPr id="5" name="Rounded Rectangle 4"/>
          <p:cNvPicPr>
            <a:picLocks noChangeAspect="1" noChangeArrowheads="1"/>
          </p:cNvPicPr>
          <p:nvPr/>
        </p:nvPicPr>
        <p:blipFill>
          <a:blip r:embed="rId3" cstate="print"/>
          <a:srcRect/>
          <a:stretch>
            <a:fillRect/>
          </a:stretch>
        </p:blipFill>
        <p:spPr bwMode="auto">
          <a:xfrm>
            <a:off x="762000" y="3704874"/>
            <a:ext cx="2057400" cy="1156217"/>
          </a:xfrm>
          <a:prstGeom prst="roundRect">
            <a:avLst>
              <a:gd name="adj" fmla="val 4815"/>
            </a:avLst>
          </a:prstGeom>
          <a:noFill/>
          <a:ln w="38100" cap="flat" cmpd="sng" algn="ctr">
            <a:solidFill>
              <a:schemeClr val="tx1"/>
            </a:solidFill>
            <a:prstDash val="solid"/>
            <a:miter lim="800000"/>
            <a:headEnd type="none" w="med" len="med"/>
            <a:tailEnd type="none" w="med" len="med"/>
          </a:ln>
          <a:effectLst/>
        </p:spPr>
      </p:pic>
      <p:grpSp>
        <p:nvGrpSpPr>
          <p:cNvPr id="9" name="Group 8"/>
          <p:cNvGrpSpPr/>
          <p:nvPr/>
        </p:nvGrpSpPr>
        <p:grpSpPr>
          <a:xfrm>
            <a:off x="4953000" y="3681528"/>
            <a:ext cx="1676400" cy="1235491"/>
            <a:chOff x="4953000" y="3409950"/>
            <a:chExt cx="1676400" cy="1235491"/>
          </a:xfrm>
        </p:grpSpPr>
        <p:sp>
          <p:nvSpPr>
            <p:cNvPr id="7" name="Rounded Rectangle 6"/>
            <p:cNvSpPr>
              <a:spLocks noChangeAspect="1" noChangeArrowheads="1"/>
            </p:cNvSpPr>
            <p:nvPr/>
          </p:nvSpPr>
          <p:spPr bwMode="auto">
            <a:xfrm>
              <a:off x="4953000" y="3409950"/>
              <a:ext cx="1676400" cy="1235491"/>
            </a:xfrm>
            <a:prstGeom prst="roundRect">
              <a:avLst>
                <a:gd name="adj" fmla="val 5507"/>
              </a:avLst>
            </a:prstGeom>
            <a:solidFill>
              <a:srgbClr val="00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extLst/>
            </a:lstStyle>
            <a:p>
              <a:endParaRPr lang="de-DE"/>
            </a:p>
          </p:txBody>
        </p:sp>
        <p:pic>
          <p:nvPicPr>
            <p:cNvPr id="8" name="Rounded Rectangle 7"/>
            <p:cNvPicPr>
              <a:picLocks noChangeAspect="1" noChangeArrowheads="1"/>
            </p:cNvPicPr>
            <p:nvPr/>
          </p:nvPicPr>
          <p:blipFill>
            <a:blip r:embed="rId3" cstate="print"/>
            <a:srcRect/>
            <a:stretch>
              <a:fillRect/>
            </a:stretch>
          </p:blipFill>
          <p:spPr bwMode="auto">
            <a:xfrm>
              <a:off x="4968240" y="3565208"/>
              <a:ext cx="1645920" cy="924974"/>
            </a:xfrm>
            <a:prstGeom prst="roundRect">
              <a:avLst>
                <a:gd name="adj" fmla="val 6075"/>
              </a:avLst>
            </a:prstGeom>
            <a:noFill/>
            <a:ln w="3175" cap="flat" cmpd="sng" algn="ctr">
              <a:noFill/>
              <a:prstDash val="solid"/>
              <a:miter lim="800000"/>
              <a:headEnd type="none" w="med" len="med"/>
              <a:tailEnd type="none" w="med" len="med"/>
            </a:ln>
            <a:effec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a:t>Vorteile des Breitbildformats</a:t>
            </a:r>
          </a:p>
        </p:txBody>
      </p:sp>
      <p:sp>
        <p:nvSpPr>
          <p:cNvPr id="3" name="Rectangle 2"/>
          <p:cNvSpPr>
            <a:spLocks noGrp="1"/>
          </p:cNvSpPr>
          <p:nvPr>
            <p:ph sz="quarter" idx="13"/>
          </p:nvPr>
        </p:nvSpPr>
        <p:spPr>
          <a:xfrm>
            <a:off x="609600" y="1200150"/>
            <a:ext cx="3886200" cy="3200400"/>
          </a:xfrm>
        </p:spPr>
        <p:txBody>
          <a:bodyPr anchor="ctr"/>
          <a:lstStyle>
            <a:extLst/>
          </a:lstStyle>
          <a:p>
            <a:pPr marL="274320" lvl="1"/>
            <a:r>
              <a:rPr lang="de-DE" sz="2400"/>
              <a:t>Inhalte, die nebeneinander dargestellt werden, fügen sich besser ein. </a:t>
            </a:r>
            <a:endParaRPr lang="de-DE"/>
          </a:p>
          <a:p>
            <a:pPr marL="274320" lvl="1"/>
            <a:r>
              <a:rPr lang="de-DE" sz="2400"/>
              <a:t>Grafiken und Bilder können im Breitbildformat aussagekräftiger dargestellt werden.</a:t>
            </a:r>
          </a:p>
        </p:txBody>
      </p:sp>
      <p:pic>
        <p:nvPicPr>
          <p:cNvPr id="5" name="j0314068.jpg"/>
          <p:cNvPicPr>
            <a:picLocks noGrp="1" noChangeAspect="1"/>
          </p:cNvPicPr>
          <p:nvPr>
            <p:ph sz="quarter" idx="14"/>
          </p:nvPr>
        </p:nvPicPr>
        <p:blipFill>
          <a:blip r:embed="rId3" cstate="print"/>
          <a:stretch>
            <a:fillRect/>
          </a:stretch>
        </p:blipFill>
        <p:spPr>
          <a:xfrm>
            <a:off x="4844901" y="1436724"/>
            <a:ext cx="3886200" cy="326862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r>
              <a:rPr lang="de-DE"/>
              <a:t>Breitbildgrafiken</a:t>
            </a:r>
          </a:p>
        </p:txBody>
      </p:sp>
      <p:sp>
        <p:nvSpPr>
          <p:cNvPr id="3" name="Rectangle 2"/>
          <p:cNvSpPr>
            <a:spLocks noGrp="1"/>
          </p:cNvSpPr>
          <p:nvPr>
            <p:ph type="body" idx="1"/>
          </p:nvPr>
        </p:nvSpPr>
        <p:spPr>
          <a:xfrm>
            <a:off x="609600" y="1504950"/>
            <a:ext cx="1600200" cy="3067050"/>
          </a:xfrm>
        </p:spPr>
        <p:txBody>
          <a:bodyPr/>
          <a:lstStyle>
            <a:extLst/>
          </a:lstStyle>
          <a:p>
            <a:r>
              <a:rPr lang="de-DE" sz="1700"/>
              <a:t> Sogar eine einzelne Grafik, wie ein Diagramm, kann im Breitbildformat aussagekräftiger dargestellt werden.</a:t>
            </a:r>
            <a:r>
              <a:rPr lang="de-DE"/>
              <a:t> </a:t>
            </a:r>
          </a:p>
        </p:txBody>
      </p:sp>
      <p:graphicFrame>
        <p:nvGraphicFramePr>
          <p:cNvPr id="5" name="Content Placeholder 4"/>
          <p:cNvGraphicFramePr>
            <a:graphicFrameLocks noGrp="1"/>
          </p:cNvGraphicFramePr>
          <p:nvPr>
            <p:ph sz="quarter" idx="13"/>
          </p:nvPr>
        </p:nvGraphicFramePr>
        <p:xfrm>
          <a:off x="2362200" y="1314450"/>
          <a:ext cx="6400800" cy="3543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Rectangle 2"/>
          <p:cNvSpPr>
            <a:spLocks noGrp="1"/>
          </p:cNvSpPr>
          <p:nvPr>
            <p:ph type="body" sz="half" idx="2"/>
          </p:nvPr>
        </p:nvSpPr>
        <p:spPr/>
        <p:txBody>
          <a:bodyPr/>
          <a:lstStyle>
            <a:extLst/>
          </a:lstStyle>
          <a:p>
            <a:r>
              <a:rPr lang="de-DE"/>
              <a:t>Die Bilder können im Breitbildformat ausdrucksstärker dargestellt werden.</a:t>
            </a:r>
          </a:p>
        </p:txBody>
      </p:sp>
      <p:sp>
        <p:nvSpPr>
          <p:cNvPr id="4" name="Rectangle 3"/>
          <p:cNvSpPr>
            <a:spLocks noGrp="1"/>
          </p:cNvSpPr>
          <p:nvPr>
            <p:ph type="title"/>
          </p:nvPr>
        </p:nvSpPr>
        <p:spPr/>
        <p:txBody>
          <a:bodyPr>
            <a:normAutofit fontScale="90000"/>
          </a:bodyPr>
          <a:lstStyle>
            <a:extLst/>
          </a:lstStyle>
          <a:p>
            <a:r>
              <a:rPr lang="de-DE"/>
              <a:t>Breitbildbilder</a:t>
            </a:r>
          </a:p>
        </p:txBody>
      </p:sp>
      <p:pic>
        <p:nvPicPr>
          <p:cNvPr id="8" name="j0178459.jpg"/>
          <p:cNvPicPr>
            <a:picLocks noGrp="1" noChangeAspect="1"/>
          </p:cNvPicPr>
          <p:nvPr>
            <p:ph type="pic" idx="1"/>
          </p:nvPr>
        </p:nvPicPr>
        <p:blipFill>
          <a:blip r:embed="rId3" cstate="print"/>
          <a:srcRect t="16280" b="16280"/>
          <a:stretch>
            <a:fillRect/>
          </a:stretch>
        </p:blipFill>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sz="3400"/>
              <a:t>Erstellen von Präsentationen im 16:9-Format</a:t>
            </a:r>
            <a:endParaRPr lang="de-DE"/>
          </a:p>
        </p:txBody>
      </p:sp>
      <p:sp>
        <p:nvSpPr>
          <p:cNvPr id="8" name="Rectangle 7"/>
          <p:cNvSpPr/>
          <p:nvPr/>
        </p:nvSpPr>
        <p:spPr>
          <a:xfrm>
            <a:off x="5029200" y="1809750"/>
            <a:ext cx="3657600" cy="1558888"/>
          </a:xfrm>
          <a:prstGeom prst="rect">
            <a:avLst/>
          </a:prstGeom>
        </p:spPr>
        <p:style>
          <a:lnRef idx="3">
            <a:schemeClr val="lt1"/>
          </a:lnRef>
          <a:fillRef idx="1">
            <a:schemeClr val="accent2"/>
          </a:fillRef>
          <a:effectRef idx="1">
            <a:schemeClr val="accent2"/>
          </a:effectRef>
          <a:fontRef idx="minor">
            <a:schemeClr val="lt1"/>
          </a:fontRef>
        </p:style>
        <p:txBody>
          <a:bodyPr wrap="square" lIns="182880" tIns="182880" rIns="182880" bIns="91440" rtlCol="0" anchor="ctr">
            <a:spAutoFit/>
          </a:bodyPr>
          <a:lstStyle>
            <a:extLst/>
          </a:lstStyle>
          <a:p>
            <a:pPr>
              <a:lnSpc>
                <a:spcPct val="85000"/>
              </a:lnSpc>
            </a:pPr>
            <a:r>
              <a:rPr lang="de-DE" sz="1400" b="1">
                <a:solidFill>
                  <a:schemeClr val="bg1"/>
                </a:solidFill>
              </a:rPr>
              <a:t>Wichtig: </a:t>
            </a:r>
            <a:r>
              <a:rPr lang="de-DE" sz="1400">
                <a:solidFill>
                  <a:schemeClr val="bg1"/>
                </a:solidFill>
              </a:rPr>
              <a:t>Beginnen Sie immer mit der Foliengröße und dem Seitenverhältnis, die Sie verwenden möchten. Wenn Sie die Foliengröße nach dem Erstellen einiger Folien ändern, wird die Größe der Bilder und anderer Grafiken geändert. Dies könnte möglicherweise ihr Aussehen verzerren.</a:t>
            </a:r>
          </a:p>
          <a:p>
            <a:pPr>
              <a:lnSpc>
                <a:spcPct val="85000"/>
              </a:lnSpc>
            </a:pPr>
            <a:endParaRPr lang="de-DE" sz="1400">
              <a:solidFill>
                <a:schemeClr val="bg1"/>
              </a:solidFill>
            </a:endParaRPr>
          </a:p>
        </p:txBody>
      </p:sp>
      <p:sp>
        <p:nvSpPr>
          <p:cNvPr id="6" name="Rectangle 5"/>
          <p:cNvSpPr>
            <a:spLocks noGrp="1"/>
          </p:cNvSpPr>
          <p:nvPr>
            <p:ph sz="quarter" idx="13"/>
          </p:nvPr>
        </p:nvSpPr>
        <p:spPr>
          <a:xfrm>
            <a:off x="609600" y="1428751"/>
            <a:ext cx="3962400" cy="3352799"/>
          </a:xfrm>
        </p:spPr>
        <p:txBody>
          <a:bodyPr>
            <a:normAutofit fontScale="70000" lnSpcReduction="20000"/>
          </a:bodyPr>
          <a:lstStyle>
            <a:extLst/>
          </a:lstStyle>
          <a:p>
            <a:pPr marL="0" indent="0">
              <a:buNone/>
            </a:pPr>
            <a:r>
              <a:rPr lang="de-DE" sz="2400"/>
              <a:t>Führen Sie eine der folgenden Aktionen aus, um eine Präsentation im Breitbildformat einzurichten:</a:t>
            </a:r>
          </a:p>
          <a:p>
            <a:pPr marL="274320" lvl="1"/>
            <a:r>
              <a:rPr lang="de-DE" sz="2600"/>
              <a:t>Beginnen Sie mit dieser Vorlage. Löschen Sie die Beispielfolien einfach, und fügen Sie eigenen Inhalt hinzu.</a:t>
            </a:r>
          </a:p>
          <a:p>
            <a:pPr marL="274320" lvl="1"/>
            <a:r>
              <a:rPr lang="de-DE"/>
              <a:t>Oder wechseln Sie zur Registerkarte </a:t>
            </a:r>
            <a:r>
              <a:rPr lang="de-DE" b="1">
                <a:solidFill>
                  <a:schemeClr val="accent4"/>
                </a:solidFill>
              </a:rPr>
              <a:t>Entwurf</a:t>
            </a:r>
            <a:r>
              <a:rPr lang="de-DE"/>
              <a:t>, und rufen Sie das Dialogfeld </a:t>
            </a:r>
            <a:r>
              <a:rPr lang="de-DE" b="1">
                <a:solidFill>
                  <a:schemeClr val="accent4"/>
                </a:solidFill>
              </a:rPr>
              <a:t>Seite einrichten </a:t>
            </a:r>
            <a:r>
              <a:rPr lang="de-DE"/>
              <a:t>auf. Klicken Sie auf das Dropdownfeld </a:t>
            </a:r>
            <a:r>
              <a:rPr lang="de-DE" b="1">
                <a:solidFill>
                  <a:schemeClr val="accent4"/>
                </a:solidFill>
              </a:rPr>
              <a:t>Foliengröße</a:t>
            </a:r>
            <a:r>
              <a:rPr lang="de-DE">
                <a:solidFill>
                  <a:schemeClr val="accent4"/>
                </a:solidFill>
              </a:rPr>
              <a:t> </a:t>
            </a:r>
            <a:r>
              <a:rPr lang="de-DE"/>
              <a:t>, und wählen Sie </a:t>
            </a:r>
            <a:r>
              <a:rPr lang="de-DE" b="1">
                <a:solidFill>
                  <a:schemeClr val="accent4"/>
                </a:solidFill>
              </a:rPr>
              <a:t>Bildschirmpräsentation (16:9) </a:t>
            </a:r>
            <a:r>
              <a:rPr lang="de-DE"/>
              <a:t>aus. (Beachten Sie, dass auch 16:10 unterstützt wird, eine häufig verwendete Breitbild-Laptopauflösung.)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de-DE"/>
              <a:t>Tipps zur Bildschirmpräsentation</a:t>
            </a:r>
          </a:p>
        </p:txBody>
      </p:sp>
      <p:sp>
        <p:nvSpPr>
          <p:cNvPr id="4" name="Rectangle 3"/>
          <p:cNvSpPr>
            <a:spLocks noGrp="1"/>
          </p:cNvSpPr>
          <p:nvPr>
            <p:ph sz="quarter" idx="14"/>
          </p:nvPr>
        </p:nvSpPr>
        <p:spPr>
          <a:xfrm>
            <a:off x="4419600" y="1428750"/>
            <a:ext cx="4495800" cy="3505200"/>
          </a:xfrm>
        </p:spPr>
        <p:txBody>
          <a:bodyPr>
            <a:normAutofit fontScale="70000" lnSpcReduction="20000"/>
          </a:bodyPr>
          <a:lstStyle>
            <a:extLst/>
          </a:lstStyle>
          <a:p>
            <a:pPr marL="274320" lvl="1"/>
            <a:r>
              <a:rPr lang="de-DE"/>
              <a:t>Für die Präsentation in echtem Breitbild benötigen Sie einen Computer und optional einen Projektor oder einen Flachbildschirm für die Ausgabe von Breitbildauflösungen.</a:t>
            </a:r>
          </a:p>
          <a:p>
            <a:pPr marL="274320" lvl="1"/>
            <a:r>
              <a:rPr lang="de-DE"/>
              <a:t>Häufige Computerbreitbildauflösungen sind 1280 x 800 und 1440 x 900. (Diese haben ein Seitenverhältnis von 16:10, funktionieren aber mit 16:9-Projektoren und -Bildschirmen hervorragend.)</a:t>
            </a:r>
          </a:p>
          <a:p>
            <a:pPr marL="274320" lvl="1"/>
            <a:r>
              <a:rPr lang="de-DE"/>
              <a:t>HD-Standardfernsehauflösungen sind 1280 x 720 und 1920 x 1080. </a:t>
            </a:r>
          </a:p>
          <a:p>
            <a:pPr marL="274320" lvl="1"/>
            <a:r>
              <a:rPr lang="de-DE"/>
              <a:t>Verwenden Sie das Testmuster der nächsten Folie, um die Einstellungen Ihrer Bildschirmpräsentation zu prüfen.</a:t>
            </a:r>
          </a:p>
          <a:p>
            <a:pPr marL="274320"/>
            <a:endParaRPr lang="de-DE"/>
          </a:p>
        </p:txBody>
      </p:sp>
      <p:pic>
        <p:nvPicPr>
          <p:cNvPr id="5" name="Rectangle 4"/>
          <p:cNvPicPr>
            <a:picLocks noChangeAspect="1"/>
          </p:cNvPicPr>
          <p:nvPr/>
        </p:nvPicPr>
        <p:blipFill>
          <a:blip r:embed="rId3" cstate="print"/>
          <a:stretch>
            <a:fillRect/>
          </a:stretch>
        </p:blipFill>
        <p:spPr>
          <a:xfrm>
            <a:off x="609600" y="1352550"/>
            <a:ext cx="3581400" cy="241442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extLst/>
          </a:lstStyle>
          <a:p>
            <a:endParaRPr lang="de-DE"/>
          </a:p>
        </p:txBody>
      </p:sp>
      <p:sp>
        <p:nvSpPr>
          <p:cNvPr id="3" name="Shape 2"/>
          <p:cNvSpPr txBox="1">
            <a:spLocks noChangeArrowheads="1"/>
          </p:cNvSpPr>
          <p:nvPr/>
        </p:nvSpPr>
        <p:spPr>
          <a:xfrm>
            <a:off x="685800" y="285750"/>
            <a:ext cx="7772400" cy="838200"/>
          </a:xfrm>
          <a:prstGeom prst="rect">
            <a:avLst/>
          </a:prstGeom>
        </p:spPr>
        <p:txBody>
          <a:bodyPr>
            <a:normAutofit fontScale="98000"/>
          </a:bodyPr>
          <a:lstStyle>
            <a:extLst/>
          </a:lstStyle>
          <a:p>
            <a:pPr marL="0" marR="0" lvl="0" indent="0" algn="ctr" defTabSz="914400" eaLnBrk="1" fontAlgn="auto" latinLnBrk="0" hangingPunct="1">
              <a:lnSpc>
                <a:spcPct val="100000"/>
              </a:lnSpc>
              <a:spcBef>
                <a:spcPct val="0"/>
              </a:spcBef>
              <a:spcAft>
                <a:spcPts val="0"/>
              </a:spcAft>
              <a:buClrTx/>
              <a:buSzTx/>
              <a:buFontTx/>
              <a:buNone/>
              <a:tabLst/>
              <a:defRPr lang="de-DE"/>
            </a:pPr>
            <a:r>
              <a:rPr kumimoji="0" lang="de-DE" sz="2041" b="0" i="0" u="none" strike="noStrike" kern="1200" cap="none" spc="0" normalizeH="0" baseline="0">
                <a:ln>
                  <a:noFill/>
                </a:ln>
                <a:solidFill>
                  <a:srgbClr val="DDDDDD">
                    <a:alpha val="100000"/>
                  </a:srgbClr>
                </a:solidFill>
                <a:effectLst/>
                <a:uLnTx/>
                <a:uFillTx/>
                <a:latin typeface="+mj-lt"/>
                <a:ea typeface="+mj-ea"/>
                <a:cs typeface="+mj-cs"/>
              </a:rPr>
              <a:t>Breitbildtestmuster (16:9)</a:t>
            </a:r>
            <a:endParaRPr kumimoji="0" lang="de-DE" sz="4898" b="0" i="0" u="none" strike="noStrike" kern="1200" cap="none" spc="0" normalizeH="0" baseline="0">
              <a:ln>
                <a:noFill/>
              </a:ln>
              <a:solidFill>
                <a:schemeClr val="tx2"/>
              </a:solidFill>
              <a:effectLst/>
              <a:uLnTx/>
              <a:uFillTx/>
              <a:latin typeface="+mj-lt"/>
              <a:ea typeface="+mj-ea"/>
              <a:cs typeface="+mj-cs"/>
            </a:endParaRPr>
          </a:p>
        </p:txBody>
      </p:sp>
      <p:sp>
        <p:nvSpPr>
          <p:cNvPr id="4" name="Straight Connector 3"/>
          <p:cNvSpPr>
            <a:spLocks noChangeShapeType="1"/>
          </p:cNvSpPr>
          <p:nvPr/>
        </p:nvSpPr>
        <p:spPr bwMode="auto">
          <a:xfrm>
            <a:off x="1143000" y="0"/>
            <a:ext cx="0" cy="51435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extLst/>
          </a:lstStyle>
          <a:p>
            <a:endParaRPr lang="de-DE"/>
          </a:p>
        </p:txBody>
      </p:sp>
      <p:sp>
        <p:nvSpPr>
          <p:cNvPr id="5" name="Straight Connector 4"/>
          <p:cNvSpPr>
            <a:spLocks noChangeShapeType="1"/>
          </p:cNvSpPr>
          <p:nvPr/>
        </p:nvSpPr>
        <p:spPr bwMode="auto">
          <a:xfrm>
            <a:off x="8001000" y="0"/>
            <a:ext cx="0" cy="51435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extLst/>
          </a:lstStyle>
          <a:p>
            <a:endParaRPr lang="de-DE"/>
          </a:p>
        </p:txBody>
      </p:sp>
      <p:sp>
        <p:nvSpPr>
          <p:cNvPr id="6" name="Straight Connector 5"/>
          <p:cNvSpPr>
            <a:spLocks noChangeShapeType="1"/>
          </p:cNvSpPr>
          <p:nvPr/>
        </p:nvSpPr>
        <p:spPr bwMode="auto">
          <a:xfrm>
            <a:off x="0" y="4780298"/>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extLst/>
          </a:lstStyle>
          <a:p>
            <a:endParaRPr lang="de-DE"/>
          </a:p>
        </p:txBody>
      </p:sp>
      <p:sp>
        <p:nvSpPr>
          <p:cNvPr id="7" name="Oval 6"/>
          <p:cNvSpPr>
            <a:spLocks noChangeArrowheads="1"/>
          </p:cNvSpPr>
          <p:nvPr/>
        </p:nvSpPr>
        <p:spPr bwMode="auto">
          <a:xfrm>
            <a:off x="3276600" y="1352550"/>
            <a:ext cx="2590800" cy="258840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extLst/>
          </a:lstStyle>
          <a:p>
            <a:pPr algn="ctr" fontAlgn="base">
              <a:spcBef>
                <a:spcPct val="0"/>
              </a:spcBef>
              <a:spcAft>
                <a:spcPct val="0"/>
              </a:spcAft>
            </a:pPr>
            <a:r>
              <a:rPr lang="de-DE" b="1">
                <a:solidFill>
                  <a:srgbClr val="DDDDDD">
                    <a:alpha val="100000"/>
                  </a:srgbClr>
                </a:solidFill>
              </a:rPr>
              <a:t>Test Seitenverhältnis</a:t>
            </a:r>
            <a:endParaRPr lang="de-DE" sz="4000"/>
          </a:p>
          <a:p>
            <a:pPr algn="ctr" fontAlgn="base">
              <a:spcBef>
                <a:spcPct val="0"/>
              </a:spcBef>
              <a:spcAft>
                <a:spcPct val="0"/>
              </a:spcAft>
            </a:pPr>
            <a:endParaRPr lang="de-DE" sz="1050">
              <a:solidFill>
                <a:srgbClr val="DDDDDD">
                  <a:alpha val="100000"/>
                </a:srgbClr>
              </a:solidFill>
            </a:endParaRPr>
          </a:p>
          <a:p>
            <a:pPr algn="ctr" fontAlgn="base">
              <a:spcBef>
                <a:spcPct val="0"/>
              </a:spcBef>
              <a:spcAft>
                <a:spcPct val="0"/>
              </a:spcAft>
            </a:pPr>
            <a:r>
              <a:rPr lang="de-DE" sz="1400">
                <a:solidFill>
                  <a:srgbClr val="DDDDDD">
                    <a:alpha val="100000"/>
                  </a:srgbClr>
                </a:solidFill>
              </a:rPr>
              <a:t>(Sollte kreisförmig angezeigt werden)</a:t>
            </a:r>
          </a:p>
        </p:txBody>
      </p:sp>
      <p:sp>
        <p:nvSpPr>
          <p:cNvPr id="27" name="Rectangle 26"/>
          <p:cNvSpPr>
            <a:spLocks noChangeArrowheads="1"/>
          </p:cNvSpPr>
          <p:nvPr/>
        </p:nvSpPr>
        <p:spPr bwMode="auto">
          <a:xfrm>
            <a:off x="381000" y="4780299"/>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extLst/>
          </a:lstStyle>
          <a:p>
            <a:pPr algn="l" fontAlgn="base">
              <a:spcBef>
                <a:spcPct val="0"/>
              </a:spcBef>
              <a:spcAft>
                <a:spcPct val="0"/>
              </a:spcAft>
            </a:pPr>
            <a:r>
              <a:rPr lang="de-DE" sz="1000" b="1">
                <a:solidFill>
                  <a:schemeClr val="accent1"/>
                </a:solidFill>
                <a:latin typeface="Arial"/>
              </a:rPr>
              <a:t>16x9</a:t>
            </a:r>
            <a:endParaRPr lang="de-DE" sz="1000">
              <a:solidFill>
                <a:schemeClr val="accent1"/>
              </a:solidFill>
              <a:latin typeface="Arial"/>
            </a:endParaRPr>
          </a:p>
        </p:txBody>
      </p:sp>
      <p:sp>
        <p:nvSpPr>
          <p:cNvPr id="28" name="Straight Connector 27"/>
          <p:cNvSpPr>
            <a:spLocks noChangeShapeType="1"/>
          </p:cNvSpPr>
          <p:nvPr/>
        </p:nvSpPr>
        <p:spPr bwMode="auto">
          <a:xfrm>
            <a:off x="1143000" y="4399651"/>
            <a:ext cx="6858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extLst/>
          </a:lstStyle>
          <a:p>
            <a:endParaRPr lang="de-DE"/>
          </a:p>
        </p:txBody>
      </p:sp>
      <p:sp>
        <p:nvSpPr>
          <p:cNvPr id="29" name="Rectangle 28"/>
          <p:cNvSpPr>
            <a:spLocks noChangeArrowheads="1"/>
          </p:cNvSpPr>
          <p:nvPr/>
        </p:nvSpPr>
        <p:spPr bwMode="auto">
          <a:xfrm>
            <a:off x="1371600" y="4399651"/>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extLst/>
          </a:lstStyle>
          <a:p>
            <a:pPr algn="l" fontAlgn="base">
              <a:spcBef>
                <a:spcPct val="0"/>
              </a:spcBef>
              <a:spcAft>
                <a:spcPct val="0"/>
              </a:spcAft>
            </a:pPr>
            <a:r>
              <a:rPr lang="de-DE" sz="1000" b="1">
                <a:solidFill>
                  <a:schemeClr val="accent1"/>
                </a:solidFill>
                <a:latin typeface="Arial"/>
              </a:rPr>
              <a:t>4x3</a:t>
            </a:r>
            <a:endParaRPr lang="de-DE" sz="1000">
              <a:solidFill>
                <a:schemeClr val="accent1"/>
              </a:solidFill>
              <a:latin typeface="Aria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361</Words>
  <Application>Microsoft Office PowerPoint</Application>
  <PresentationFormat>Bildschirmpräsentation (16:9)</PresentationFormat>
  <Paragraphs>36</Paragraphs>
  <Slides>8</Slides>
  <Notes>8</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WidescreenPresentation</vt:lpstr>
      <vt:lpstr>Präsentation im Breitbildformat</vt:lpstr>
      <vt:lpstr>Präsentation im Breitbildformat</vt:lpstr>
      <vt:lpstr>Vorteile des Breitbildformats</vt:lpstr>
      <vt:lpstr>Breitbildgrafiken</vt:lpstr>
      <vt:lpstr>Breitbildbilder</vt:lpstr>
      <vt:lpstr>Erstellen von Präsentationen im 16:9-Format</vt:lpstr>
      <vt:lpstr>Tipps zur Bildschirmpräsentation</vt:lpstr>
      <vt:lpstr>Folie 8</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2015-09-29T07:38:13Z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