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lvl1pPr marL="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0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7" autoAdjust="0"/>
    <p:restoredTop sz="87569" autoAdjust="0"/>
  </p:normalViewPr>
  <p:slideViewPr>
    <p:cSldViewPr>
      <p:cViewPr varScale="1">
        <p:scale>
          <a:sx n="136" d="100"/>
          <a:sy n="136" d="100"/>
        </p:scale>
        <p:origin x="-96" y="-1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59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de-DE" sz="1200"/>
            </a:lvl1pPr>
            <a:extLst/>
          </a:lstStyle>
          <a:p>
            <a:fld id="{A8ADFD5B-A66C-449C-B6E8-FB716D07777D}" type="datetimeFigureOut">
              <a:rPr/>
              <a:pPr/>
              <a:t>30.6.2006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de-DE" sz="1200"/>
            </a:lvl1pPr>
            <a:extLst/>
          </a:lstStyle>
          <a:p>
            <a:fld id="{CA5D3BF3-D352-46FC-8343-31F56E6730EA}" type="slidenum">
              <a:rPr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>
            <a:lumMod val="8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E788-B7EB-4A93-AB36-87ACFB4049A5}" type="datetimeFigureOut">
              <a:rPr lang="de-DE" smtClean="0"/>
              <a:t>08.10.2015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AAEF-2BAA-44E9-886D-34F630EEA82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3E788-B7EB-4A93-AB36-87ACFB4049A5}" type="datetimeFigureOut">
              <a:rPr lang="de-DE" smtClean="0"/>
              <a:t>08.10.2015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AAEF-2BAA-44E9-886D-34F630EEA82F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8"/>
          <p:cNvSpPr/>
          <p:nvPr userDrawn="1"/>
        </p:nvSpPr>
        <p:spPr>
          <a:xfrm>
            <a:off x="0" y="948233"/>
            <a:ext cx="8604448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8" name="Rectangle 7"/>
          <p:cNvSpPr/>
          <p:nvPr userDrawn="1"/>
        </p:nvSpPr>
        <p:spPr>
          <a:xfrm>
            <a:off x="8610600" y="948233"/>
            <a:ext cx="533400" cy="171450"/>
          </a:xfrm>
          <a:prstGeom prst="rect">
            <a:avLst/>
          </a:prstGeom>
          <a:solidFill>
            <a:srgbClr val="FFA30D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9" name="Slide Number Placeholder 22"/>
          <p:cNvSpPr txBox="1">
            <a:spLocks/>
          </p:cNvSpPr>
          <p:nvPr userDrawn="1"/>
        </p:nvSpPr>
        <p:spPr>
          <a:xfrm>
            <a:off x="8575104" y="948233"/>
            <a:ext cx="533400" cy="183357"/>
          </a:xfrm>
          <a:prstGeom prst="rect">
            <a:avLst/>
          </a:prstGeom>
        </p:spPr>
        <p:txBody>
          <a:bodyPr vert="horz" anchor="ctr" anchorCtr="0">
            <a:normAutofit fontScale="47500" lnSpcReduction="20000"/>
          </a:bodyPr>
          <a:lstStyle>
            <a:lvl1pPr algn="ctr" eaLnBrk="1" latinLnBrk="0" hangingPunct="1">
              <a:defRPr kumimoji="0" lang="de-DE" sz="1400" b="1">
                <a:solidFill>
                  <a:srgbClr val="FFFFFF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82E0A0-C266-4798-8C8F-B9F91E9DA37E}" type="slidenum">
              <a:rPr kumimoji="0" lang="de-DE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Placeholder 21"/>
          <p:cNvSpPr txBox="1">
            <a:spLocks/>
          </p:cNvSpPr>
          <p:nvPr userDrawn="1"/>
        </p:nvSpPr>
        <p:spPr>
          <a:xfrm>
            <a:off x="251520" y="341774"/>
            <a:ext cx="8534400" cy="573792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Dashboard &amp; Charts        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bereitgestellt von der </a:t>
            </a: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CKG Entwicklung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548" y="1347614"/>
            <a:ext cx="5498612" cy="35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2742069"/>
            <a:ext cx="2520280" cy="162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3419872" y="1131590"/>
            <a:ext cx="5724128" cy="3529616"/>
          </a:xfrm>
          <a:prstGeom prst="rect">
            <a:avLst/>
          </a:prstGeom>
          <a:noFill/>
        </p:spPr>
        <p:txBody>
          <a:bodyPr wrap="square" lIns="72000" tIns="36000" rtlCol="0" anchor="t">
            <a:spAutoFit/>
          </a:bodyPr>
          <a:lstStyle/>
          <a:p>
            <a:pPr>
              <a:lnSpc>
                <a:spcPct val="200000"/>
              </a:lnSpc>
              <a:buSzPct val="180000"/>
              <a:buBlip>
                <a:blip r:embed="rId3"/>
              </a:buBlip>
            </a:pPr>
            <a:r>
              <a:rPr lang="de-DE" sz="2800" b="1" dirty="0" smtClean="0">
                <a:solidFill>
                  <a:srgbClr val="FFA30D"/>
                </a:solidFill>
              </a:rPr>
              <a:t>  Intuitive Bedienung</a:t>
            </a:r>
            <a:r>
              <a:rPr lang="de-DE" sz="2800" b="1" dirty="0" smtClean="0">
                <a:solidFill>
                  <a:srgbClr val="EE9300"/>
                </a:solidFill>
              </a:rPr>
              <a:t> </a:t>
            </a:r>
            <a:r>
              <a:rPr lang="de-DE" sz="2800" b="1" dirty="0" smtClean="0">
                <a:solidFill>
                  <a:srgbClr val="EE9300"/>
                </a:solidFill>
              </a:rPr>
              <a:t>  </a:t>
            </a:r>
            <a:r>
              <a:rPr lang="de-DE" sz="1200" b="1" dirty="0" smtClean="0">
                <a:solidFill>
                  <a:srgbClr val="EE9300"/>
                </a:solidFill>
              </a:rPr>
              <a:t>für den Kunden</a:t>
            </a:r>
            <a:endParaRPr lang="de-DE" sz="1200" b="1" dirty="0" smtClean="0">
              <a:solidFill>
                <a:srgbClr val="FFA30D"/>
              </a:solidFill>
            </a:endParaRPr>
          </a:p>
          <a:p>
            <a:pPr>
              <a:lnSpc>
                <a:spcPct val="200000"/>
              </a:lnSpc>
              <a:buSzPct val="180000"/>
              <a:buBlip>
                <a:blip r:embed="rId3"/>
              </a:buBlip>
            </a:pPr>
            <a:r>
              <a:rPr lang="de-DE" sz="2800" b="1" dirty="0" smtClean="0">
                <a:solidFill>
                  <a:srgbClr val="EE9300"/>
                </a:solidFill>
              </a:rPr>
              <a:t>  Leichte Administration   </a:t>
            </a:r>
            <a:r>
              <a:rPr lang="de-DE" sz="1200" b="1" dirty="0" smtClean="0">
                <a:solidFill>
                  <a:srgbClr val="EE9300"/>
                </a:solidFill>
              </a:rPr>
              <a:t>für das PM</a:t>
            </a:r>
          </a:p>
          <a:p>
            <a:pPr>
              <a:lnSpc>
                <a:spcPct val="200000"/>
              </a:lnSpc>
              <a:buSzPct val="180000"/>
              <a:buBlip>
                <a:blip r:embed="rId3"/>
              </a:buBlip>
            </a:pPr>
            <a:r>
              <a:rPr lang="de-DE" sz="2800" b="1" dirty="0" smtClean="0">
                <a:solidFill>
                  <a:srgbClr val="EE9300"/>
                </a:solidFill>
              </a:rPr>
              <a:t>  Nahtlose Integration  </a:t>
            </a:r>
            <a:r>
              <a:rPr lang="de-DE" sz="1200" b="1" dirty="0" smtClean="0">
                <a:solidFill>
                  <a:srgbClr val="EE9300"/>
                </a:solidFill>
              </a:rPr>
              <a:t>( User Berechtigungskonzept )</a:t>
            </a:r>
          </a:p>
          <a:p>
            <a:pPr>
              <a:lnSpc>
                <a:spcPct val="200000"/>
              </a:lnSpc>
              <a:buSzPct val="180000"/>
              <a:buBlip>
                <a:blip r:embed="rId3"/>
              </a:buBlip>
            </a:pPr>
            <a:r>
              <a:rPr lang="de-DE" sz="2800" b="1" dirty="0" smtClean="0">
                <a:solidFill>
                  <a:srgbClr val="EE9300"/>
                </a:solidFill>
              </a:rPr>
              <a:t> </a:t>
            </a:r>
            <a:r>
              <a:rPr lang="de-DE" sz="2800" b="1" dirty="0" smtClean="0">
                <a:solidFill>
                  <a:srgbClr val="EE9300"/>
                </a:solidFill>
              </a:rPr>
              <a:t> Schnelle Chart Entwicklung  </a:t>
            </a:r>
            <a:r>
              <a:rPr lang="de-DE" sz="1200" b="1" dirty="0" smtClean="0">
                <a:solidFill>
                  <a:srgbClr val="EE9300"/>
                </a:solidFill>
              </a:rPr>
              <a:t>( .NET API )</a:t>
            </a:r>
            <a:endParaRPr lang="de-DE" sz="2800" b="1" dirty="0">
              <a:solidFill>
                <a:srgbClr val="FFB848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1560" y="1563638"/>
            <a:ext cx="2520280" cy="492443"/>
          </a:xfrm>
          <a:prstGeom prst="rect">
            <a:avLst/>
          </a:prstGeom>
          <a:solidFill>
            <a:srgbClr val="FFA30D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600" b="1" dirty="0" smtClean="0">
                <a:solidFill>
                  <a:schemeClr val="bg1"/>
                </a:solidFill>
              </a:rPr>
              <a:t>Unser Anspruch</a:t>
            </a:r>
            <a:endParaRPr lang="de-DE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611560" y="1563638"/>
            <a:ext cx="2520280" cy="492443"/>
          </a:xfrm>
          <a:prstGeom prst="rect">
            <a:avLst/>
          </a:prstGeom>
          <a:solidFill>
            <a:srgbClr val="FFA30D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600" b="1" dirty="0" smtClean="0">
                <a:solidFill>
                  <a:schemeClr val="bg1"/>
                </a:solidFill>
              </a:rPr>
              <a:t>Chart Typen</a:t>
            </a:r>
            <a:endParaRPr lang="de-DE" sz="2600" b="1" dirty="0">
              <a:solidFill>
                <a:schemeClr val="bg1"/>
              </a:solidFill>
            </a:endParaRPr>
          </a:p>
        </p:txBody>
      </p:sp>
      <p:pic>
        <p:nvPicPr>
          <p:cNvPr id="8" name="Grafik 7" descr="tes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1419622"/>
            <a:ext cx="2592288" cy="1487692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516216" y="1563638"/>
            <a:ext cx="2051720" cy="944292"/>
          </a:xfrm>
          <a:prstGeom prst="rect">
            <a:avLst/>
          </a:prstGeom>
          <a:noFill/>
        </p:spPr>
        <p:txBody>
          <a:bodyPr wrap="square" lIns="72000" tIns="36000" rtlCol="0" anchor="t">
            <a:spAutoFit/>
          </a:bodyPr>
          <a:lstStyle/>
          <a:p>
            <a:pPr>
              <a:lnSpc>
                <a:spcPct val="200000"/>
              </a:lnSpc>
              <a:buSzPct val="180000"/>
              <a:buBlip>
                <a:blip r:embed="rId3"/>
              </a:buBlip>
            </a:pPr>
            <a:r>
              <a:rPr lang="de-DE" sz="2800" b="1" dirty="0" smtClean="0">
                <a:solidFill>
                  <a:srgbClr val="FFA30D"/>
                </a:solidFill>
              </a:rPr>
              <a:t>  </a:t>
            </a:r>
            <a:r>
              <a:rPr lang="de-DE" sz="2800" b="1" dirty="0" err="1" smtClean="0">
                <a:solidFill>
                  <a:srgbClr val="FFA30D"/>
                </a:solidFill>
              </a:rPr>
              <a:t>Pie</a:t>
            </a:r>
            <a:r>
              <a:rPr lang="de-DE" sz="2800" b="1" dirty="0" smtClean="0">
                <a:solidFill>
                  <a:srgbClr val="FFA30D"/>
                </a:solidFill>
              </a:rPr>
              <a:t> Charts</a:t>
            </a:r>
            <a:endParaRPr lang="de-DE" sz="2800" b="1" dirty="0">
              <a:solidFill>
                <a:srgbClr val="FFB848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859782"/>
            <a:ext cx="262674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755576" y="4083918"/>
            <a:ext cx="2699792" cy="944292"/>
          </a:xfrm>
          <a:prstGeom prst="rect">
            <a:avLst/>
          </a:prstGeom>
          <a:noFill/>
        </p:spPr>
        <p:txBody>
          <a:bodyPr wrap="square" lIns="72000" tIns="36000" rtlCol="0" anchor="t">
            <a:spAutoFit/>
          </a:bodyPr>
          <a:lstStyle/>
          <a:p>
            <a:pPr>
              <a:lnSpc>
                <a:spcPct val="200000"/>
              </a:lnSpc>
              <a:buSzPct val="180000"/>
              <a:buBlip>
                <a:blip r:embed="rId3"/>
              </a:buBlip>
            </a:pPr>
            <a:r>
              <a:rPr lang="de-DE" sz="2800" b="1" dirty="0" smtClean="0">
                <a:solidFill>
                  <a:srgbClr val="FFA30D"/>
                </a:solidFill>
              </a:rPr>
              <a:t>  Bar Charts</a:t>
            </a:r>
            <a:endParaRPr lang="de-DE" sz="2800" b="1" dirty="0">
              <a:solidFill>
                <a:srgbClr val="FFB848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3291830"/>
            <a:ext cx="25202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0"/>
          <p:cNvSpPr txBox="1"/>
          <p:nvPr/>
        </p:nvSpPr>
        <p:spPr>
          <a:xfrm>
            <a:off x="3923928" y="3507854"/>
            <a:ext cx="2808312" cy="944292"/>
          </a:xfrm>
          <a:prstGeom prst="rect">
            <a:avLst/>
          </a:prstGeom>
          <a:noFill/>
        </p:spPr>
        <p:txBody>
          <a:bodyPr wrap="square" lIns="72000" tIns="36000" rtlCol="0" anchor="t">
            <a:spAutoFit/>
          </a:bodyPr>
          <a:lstStyle/>
          <a:p>
            <a:pPr>
              <a:lnSpc>
                <a:spcPct val="200000"/>
              </a:lnSpc>
              <a:buSzPct val="180000"/>
              <a:buBlip>
                <a:blip r:embed="rId3"/>
              </a:buBlip>
            </a:pPr>
            <a:r>
              <a:rPr lang="de-DE" sz="2800" b="1" dirty="0" smtClean="0">
                <a:solidFill>
                  <a:srgbClr val="FFA30D"/>
                </a:solidFill>
              </a:rPr>
              <a:t>  </a:t>
            </a:r>
            <a:r>
              <a:rPr lang="de-DE" sz="2800" b="1" dirty="0" err="1" smtClean="0">
                <a:solidFill>
                  <a:srgbClr val="FFA30D"/>
                </a:solidFill>
              </a:rPr>
              <a:t>Stacked</a:t>
            </a:r>
            <a:r>
              <a:rPr lang="de-DE" sz="2800" b="1" dirty="0" smtClean="0">
                <a:solidFill>
                  <a:srgbClr val="FFA30D"/>
                </a:solidFill>
              </a:rPr>
              <a:t> Bars</a:t>
            </a:r>
            <a:endParaRPr lang="de-DE" sz="2800" b="1" dirty="0">
              <a:solidFill>
                <a:srgbClr val="FFB84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/>
      <p:bldP spid="10" grpId="0" build="p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611560" y="1563638"/>
            <a:ext cx="1800200" cy="492443"/>
          </a:xfrm>
          <a:prstGeom prst="rect">
            <a:avLst/>
          </a:prstGeom>
          <a:solidFill>
            <a:srgbClr val="FFA30D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600" b="1" dirty="0" smtClean="0">
                <a:solidFill>
                  <a:schemeClr val="bg1"/>
                </a:solidFill>
              </a:rPr>
              <a:t>Denkbar …</a:t>
            </a:r>
            <a:endParaRPr lang="de-DE" sz="2600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347614"/>
            <a:ext cx="6426303" cy="3533592"/>
          </a:xfrm>
          <a:prstGeom prst="rect">
            <a:avLst/>
          </a:prstGeom>
          <a:noFill/>
          <a:ln w="127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611560" y="1563638"/>
            <a:ext cx="2880320" cy="492443"/>
          </a:xfrm>
          <a:prstGeom prst="rect">
            <a:avLst/>
          </a:prstGeom>
          <a:solidFill>
            <a:srgbClr val="FFA30D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600" b="1" dirty="0" smtClean="0">
                <a:solidFill>
                  <a:schemeClr val="bg1"/>
                </a:solidFill>
              </a:rPr>
              <a:t>Daten Transparenz</a:t>
            </a:r>
            <a:endParaRPr lang="de-DE" sz="2600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859782"/>
            <a:ext cx="38576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feil nach unten 4"/>
          <p:cNvSpPr/>
          <p:nvPr/>
        </p:nvSpPr>
        <p:spPr>
          <a:xfrm>
            <a:off x="7905308" y="1563638"/>
            <a:ext cx="792088" cy="1191444"/>
          </a:xfrm>
          <a:prstGeom prst="downArrow">
            <a:avLst/>
          </a:prstGeom>
          <a:solidFill>
            <a:srgbClr val="FFA30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8086432" y="2836634"/>
            <a:ext cx="432048" cy="432048"/>
          </a:xfrm>
          <a:prstGeom prst="ellipse">
            <a:avLst/>
          </a:prstGeom>
          <a:noFill/>
          <a:ln w="53975">
            <a:solidFill>
              <a:srgbClr val="FFA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11560" y="2931790"/>
            <a:ext cx="5904656" cy="944292"/>
          </a:xfrm>
          <a:prstGeom prst="rect">
            <a:avLst/>
          </a:prstGeom>
          <a:noFill/>
        </p:spPr>
        <p:txBody>
          <a:bodyPr wrap="square" lIns="72000" tIns="36000" rtlCol="0" anchor="t">
            <a:spAutoFit/>
          </a:bodyPr>
          <a:lstStyle/>
          <a:p>
            <a:pPr>
              <a:lnSpc>
                <a:spcPct val="200000"/>
              </a:lnSpc>
              <a:buSzPct val="180000"/>
              <a:buBlip>
                <a:blip r:embed="rId3"/>
              </a:buBlip>
            </a:pPr>
            <a:r>
              <a:rPr lang="de-DE" sz="2800" b="1" dirty="0" smtClean="0">
                <a:solidFill>
                  <a:srgbClr val="FFB848"/>
                </a:solidFill>
              </a:rPr>
              <a:t> Direkter Report </a:t>
            </a:r>
            <a:r>
              <a:rPr lang="de-DE" sz="2800" b="1" dirty="0" smtClean="0">
                <a:solidFill>
                  <a:srgbClr val="FFB848"/>
                </a:solidFill>
              </a:rPr>
              <a:t>Zugang </a:t>
            </a:r>
            <a:endParaRPr lang="de-DE" sz="2800" b="1" dirty="0">
              <a:solidFill>
                <a:srgbClr val="FFB848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3" y="1275606"/>
            <a:ext cx="5256584" cy="3175118"/>
          </a:xfrm>
          <a:prstGeom prst="rect">
            <a:avLst/>
          </a:prstGeom>
          <a:noFill/>
          <a:ln w="47625">
            <a:solidFill>
              <a:srgbClr val="FFA30D"/>
            </a:solidFill>
            <a:miter lim="800000"/>
            <a:headEnd/>
            <a:tailEnd/>
          </a:ln>
          <a:effectLst>
            <a:outerShdw blurRad="177800" dist="152400" dir="2700000" algn="tl" rotWithShape="0">
              <a:prstClr val="black">
                <a:alpha val="3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2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49</Words>
  <Application>Microsoft Office PowerPoint</Application>
  <PresentationFormat>Bildschirmpräsentation (16:9)</PresentationFormat>
  <Paragraphs>12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Benutzerdefiniertes Design</vt:lpstr>
      <vt:lpstr>Folie 1</vt:lpstr>
      <vt:lpstr>Folie 2</vt:lpstr>
      <vt:lpstr>Folie 3</vt:lpstr>
      <vt:lpstr>Folie 4</vt:lpstr>
      <vt:lpstr>Folie 5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2015-09-29T07:21:56Z</dcterms:created>
  <dcterms:modified xsi:type="dcterms:W3CDTF">2015-10-08T16:43:30Z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1031</vt:i4>
  </property>
  <property fmtid="{D5CDD505-2E9C-101B-9397-08002B2CF9AE}" pid="3" name="_Version">
    <vt:lpwstr>12.0.4518</vt:lpwstr>
  </property>
</Properties>
</file>