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11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201BA-E25B-436F-8AEB-DE25496C39B2}" type="datetimeFigureOut">
              <a:rPr lang="en-US" smtClean="0"/>
              <a:t>7/8/2009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256E7-58C0-4194-94F6-3EB78BBC457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201BA-E25B-436F-8AEB-DE25496C39B2}" type="datetimeFigureOut">
              <a:rPr lang="en-US" smtClean="0"/>
              <a:t>7/8/2009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256E7-58C0-4194-94F6-3EB78BBC457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201BA-E25B-436F-8AEB-DE25496C39B2}" type="datetimeFigureOut">
              <a:rPr lang="en-US" smtClean="0"/>
              <a:t>7/8/2009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256E7-58C0-4194-94F6-3EB78BBC457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201BA-E25B-436F-8AEB-DE25496C39B2}" type="datetimeFigureOut">
              <a:rPr lang="en-US" smtClean="0"/>
              <a:t>7/8/2009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256E7-58C0-4194-94F6-3EB78BBC457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201BA-E25B-436F-8AEB-DE25496C39B2}" type="datetimeFigureOut">
              <a:rPr lang="en-US" smtClean="0"/>
              <a:t>7/8/2009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256E7-58C0-4194-94F6-3EB78BBC457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201BA-E25B-436F-8AEB-DE25496C39B2}" type="datetimeFigureOut">
              <a:rPr lang="en-US" smtClean="0"/>
              <a:t>7/8/2009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256E7-58C0-4194-94F6-3EB78BBC457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201BA-E25B-436F-8AEB-DE25496C39B2}" type="datetimeFigureOut">
              <a:rPr lang="en-US" smtClean="0"/>
              <a:t>7/8/2009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256E7-58C0-4194-94F6-3EB78BBC457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201BA-E25B-436F-8AEB-DE25496C39B2}" type="datetimeFigureOut">
              <a:rPr lang="en-US" smtClean="0"/>
              <a:t>7/8/2009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256E7-58C0-4194-94F6-3EB78BBC457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201BA-E25B-436F-8AEB-DE25496C39B2}" type="datetimeFigureOut">
              <a:rPr lang="en-US" smtClean="0"/>
              <a:t>7/8/2009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256E7-58C0-4194-94F6-3EB78BBC457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201BA-E25B-436F-8AEB-DE25496C39B2}" type="datetimeFigureOut">
              <a:rPr lang="en-US" smtClean="0"/>
              <a:t>7/8/2009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256E7-58C0-4194-94F6-3EB78BBC457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201BA-E25B-436F-8AEB-DE25496C39B2}" type="datetimeFigureOut">
              <a:rPr lang="en-US" smtClean="0"/>
              <a:t>7/8/2009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256E7-58C0-4194-94F6-3EB78BBC457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201BA-E25B-436F-8AEB-DE25496C39B2}" type="datetimeFigureOut">
              <a:rPr lang="en-US" smtClean="0"/>
              <a:t>7/8/2009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256E7-58C0-4194-94F6-3EB78BBC4571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Torture Test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mtClean="0"/>
              <a:t>For OOXML</a:t>
            </a:r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Torture Test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Torture Test</dc:title>
  <dc:creator>Alex</dc:creator>
  <cp:lastModifiedBy>Alex</cp:lastModifiedBy>
  <cp:revision>1</cp:revision>
  <dcterms:created xsi:type="dcterms:W3CDTF">2009-07-08T10:28:08Z</dcterms:created>
  <dcterms:modified xsi:type="dcterms:W3CDTF">2009-07-08T10:28:38Z</dcterms:modified>
</cp:coreProperties>
</file>