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60" r:id="rId5"/>
    <p:sldId id="262" r:id="rId6"/>
    <p:sldId id="263" r:id="rId7"/>
    <p:sldId id="37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243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4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240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9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3657196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Conversão de escalas termométricas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1288876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professor de ensino médio solicitou aos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seus alunos que desenvolvessem um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converter o valor do ponto de ebuli-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ção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água de Kelvin para graus Celsius.</a:t>
            </a: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Dica: C = K - 273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28" name="Picture 4" descr="Functor Supervillain Go Gopher Enamel Pins Golang Enamel - Etsy Hong Kong">
            <a:extLst>
              <a:ext uri="{FF2B5EF4-FFF2-40B4-BE49-F238E27FC236}">
                <a16:creationId xmlns:a16="http://schemas.microsoft.com/office/drawing/2014/main" id="{197DA57B-633C-E4C1-9BF5-91AD43F8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34" y="1058800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538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9FBF5709-934A-48E1-925E-C485D3A8D3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96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73</cp:revision>
  <dcterms:modified xsi:type="dcterms:W3CDTF">2022-11-14T17:21:50Z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