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5"/>
  </p:notesMasterIdLst>
  <p:sldIdLst>
    <p:sldId id="260" r:id="rId5"/>
    <p:sldId id="262" r:id="rId6"/>
    <p:sldId id="263" r:id="rId7"/>
    <p:sldId id="264" r:id="rId8"/>
    <p:sldId id="349" r:id="rId9"/>
    <p:sldId id="431" r:id="rId10"/>
    <p:sldId id="371" r:id="rId11"/>
    <p:sldId id="265" r:id="rId12"/>
    <p:sldId id="432" r:id="rId13"/>
    <p:sldId id="433" r:id="rId14"/>
    <p:sldId id="434" r:id="rId15"/>
    <p:sldId id="402" r:id="rId16"/>
    <p:sldId id="268" r:id="rId17"/>
    <p:sldId id="438" r:id="rId18"/>
    <p:sldId id="439" r:id="rId19"/>
    <p:sldId id="440" r:id="rId20"/>
    <p:sldId id="372" r:id="rId21"/>
    <p:sldId id="330" r:id="rId22"/>
    <p:sldId id="441" r:id="rId23"/>
    <p:sldId id="442" r:id="rId24"/>
    <p:sldId id="443" r:id="rId25"/>
    <p:sldId id="376" r:id="rId26"/>
    <p:sldId id="332" r:id="rId27"/>
    <p:sldId id="459" r:id="rId28"/>
    <p:sldId id="460" r:id="rId29"/>
    <p:sldId id="461" r:id="rId30"/>
    <p:sldId id="387" r:id="rId31"/>
    <p:sldId id="394" r:id="rId32"/>
    <p:sldId id="340" r:id="rId33"/>
    <p:sldId id="462" r:id="rId34"/>
    <p:sldId id="463" r:id="rId35"/>
    <p:sldId id="464" r:id="rId36"/>
    <p:sldId id="413" r:id="rId37"/>
    <p:sldId id="435" r:id="rId38"/>
    <p:sldId id="465" r:id="rId39"/>
    <p:sldId id="466" r:id="rId40"/>
    <p:sldId id="467" r:id="rId41"/>
    <p:sldId id="436" r:id="rId42"/>
    <p:sldId id="468" r:id="rId43"/>
    <p:sldId id="469" r:id="rId44"/>
    <p:sldId id="470" r:id="rId45"/>
    <p:sldId id="471" r:id="rId46"/>
    <p:sldId id="437" r:id="rId47"/>
    <p:sldId id="472" r:id="rId48"/>
    <p:sldId id="473" r:id="rId49"/>
    <p:sldId id="474" r:id="rId50"/>
    <p:sldId id="298" r:id="rId51"/>
    <p:sldId id="299" r:id="rId52"/>
    <p:sldId id="272" r:id="rId53"/>
    <p:sldId id="275" r:id="rId5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entury Gothic" panose="020B0502020202020204" pitchFamily="34" charset="0"/>
      <p:regular r:id="rId60"/>
      <p:bold r:id="rId61"/>
      <p:italic r:id="rId62"/>
      <p:boldItalic r:id="rId63"/>
    </p:embeddedFont>
    <p:embeddedFont>
      <p:font typeface="Roboto" panose="02000000000000000000" pitchFamily="2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23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8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242" Type="http://schemas.openxmlformats.org/officeDocument/2006/relationships/viewProps" Target="viewProps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" Target="slides/slide1.xml"/><Relationship Id="rId61" Type="http://schemas.openxmlformats.org/officeDocument/2006/relationships/font" Target="fonts/font6.fntdata"/><Relationship Id="rId19" Type="http://schemas.openxmlformats.org/officeDocument/2006/relationships/slide" Target="slides/slide15.xml"/><Relationship Id="rId240" Type="http://customschemas.google.com/relationships/presentationmetadata" Target="metadata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243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41" Type="http://schemas.openxmlformats.org/officeDocument/2006/relationships/presProps" Target="presProps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44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35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347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17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905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193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459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742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20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23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356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370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319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47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151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20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439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7160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686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71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123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2749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7209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882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664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122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8767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2989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761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84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7308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4922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044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8975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0841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688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487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436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421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2517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695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095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78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oc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384" y="2576539"/>
            <a:ext cx="6761700" cy="2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Tenille Martins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bytemartins</a:t>
            </a:r>
            <a:endParaRPr lang="en-US" sz="20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 Martins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384" y="1075925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Controles</a:t>
            </a:r>
            <a:endParaRPr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Resultado de imagem para logo instagram">
            <a:extLst>
              <a:ext uri="{FF2B5EF4-FFF2-40B4-BE49-F238E27FC236}">
                <a16:creationId xmlns:a16="http://schemas.microsoft.com/office/drawing/2014/main" id="{F0513CCE-48F3-76E3-8E3E-611A5839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3541561"/>
            <a:ext cx="314832" cy="3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ogo github">
            <a:extLst>
              <a:ext uri="{FF2B5EF4-FFF2-40B4-BE49-F238E27FC236}">
                <a16:creationId xmlns:a16="http://schemas.microsoft.com/office/drawing/2014/main" id="{5CB05E8B-B598-A113-70D5-98EED9B2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6" y="3981780"/>
            <a:ext cx="296208" cy="2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logo linkedin">
            <a:extLst>
              <a:ext uri="{FF2B5EF4-FFF2-40B4-BE49-F238E27FC236}">
                <a16:creationId xmlns:a16="http://schemas.microsoft.com/office/drawing/2014/main" id="{4587E8E4-FC56-53A0-5EF6-C6F8E28F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4465238"/>
            <a:ext cx="296209" cy="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572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072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1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If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4ED6BB87-07BC-C37D-CB43-41DA4AF307D2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130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67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066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3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Switch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F9001A2C-B022-2BF0-0041-41870F062C96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59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61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planejado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Go;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DEV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conseguirá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ordem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prática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interpreter um Código,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intermediário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963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460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385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Condicionais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If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9E5AB324-32F0-A237-8678-6D75F3733527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7907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105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544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3243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Verdade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C476A1-25C5-28F3-AB86-3A0C2FED0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83" t="25051" r="26524" b="58253"/>
          <a:stretch/>
        </p:blipFill>
        <p:spPr>
          <a:xfrm>
            <a:off x="63936" y="1337257"/>
            <a:ext cx="3219907" cy="207894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DBB0470-9232-2A05-0888-C838DB942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83" t="41681" r="26524" b="41623"/>
          <a:stretch/>
        </p:blipFill>
        <p:spPr>
          <a:xfrm>
            <a:off x="3590192" y="1382997"/>
            <a:ext cx="3078219" cy="19874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D067AC8-397F-604F-A0C6-720F2B1C8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83" t="58307" r="26524" b="28794"/>
          <a:stretch/>
        </p:blipFill>
        <p:spPr>
          <a:xfrm>
            <a:off x="1941259" y="3529709"/>
            <a:ext cx="3188042" cy="15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26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17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Loop: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Inicialização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condição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pós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2D722FCF-4390-085F-C5D2-55AB34722FD2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929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3550" y="10588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internet;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Golang - grupo 2 | Linguagens de programação Wiki | Fandom">
            <a:extLst>
              <a:ext uri="{FF2B5EF4-FFF2-40B4-BE49-F238E27FC236}">
                <a16:creationId xmlns:a16="http://schemas.microsoft.com/office/drawing/2014/main" id="{CA693B04-18B6-9C56-B2BF-2137F1243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59" y="1097275"/>
            <a:ext cx="2676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145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69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2636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74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Loop: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Repetição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hierárquica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2D722FCF-4390-085F-C5D2-55AB34722FD2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709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6662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252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46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Loop: o “While” de Go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2D722FCF-4390-085F-C5D2-55AB34722FD2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5767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136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590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7943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72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Loop: Infinito, break e continue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2D722FCF-4390-085F-C5D2-55AB34722FD2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71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6934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2212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181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99062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GitHub: </a:t>
            </a:r>
            <a:b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https://github.com/Tenille10/Introdu-o-a-linguagem-Go.git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Oficial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//go.dev/doc/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 linguagem Go/ Caleb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Doxsey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Go/ Alan Donovan e Brian Kernighan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7604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https://go.dev/doc/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linguagem de programação Go/ Alan Donovan e Brian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Kernighan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495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pt-BR" sz="2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Hoje, o ‘eu não sei’, se tornou o ‘eu ainda não sei’.</a:t>
            </a:r>
          </a:p>
          <a:p>
            <a:r>
              <a:rPr lang="pt-BR" sz="2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Bill Gates</a:t>
            </a:r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0" u="sng" strike="noStrike" cap="none" dirty="0">
              <a:solidFill>
                <a:srgbClr val="EE4C4C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lógicos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If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Inicialização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condição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5CF207AA-9255-ABF8-BF3C-663263349351}"/>
              </a:ext>
            </a:extLst>
          </p:cNvPr>
          <p:cNvSpPr txBox="1"/>
          <p:nvPr/>
        </p:nvSpPr>
        <p:spPr>
          <a:xfrm>
            <a:off x="678554" y="393095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71EA15CA-FE57-EAC2-6EC1-5DE974CA2E6D}"/>
              </a:ext>
            </a:extLst>
          </p:cNvPr>
          <p:cNvSpPr/>
          <p:nvPr/>
        </p:nvSpPr>
        <p:spPr>
          <a:xfrm>
            <a:off x="2262750" y="3988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Repetição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hierárquica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192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o “while” de Go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Loop: Infinito, break e continue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698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5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Instrução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For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If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Switch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50190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BB7BE6-BB2A-42AE-9BEA-4A93ACCEDF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7550</TotalTime>
  <Words>1002</Words>
  <Application>Microsoft Office PowerPoint</Application>
  <PresentationFormat>On-screen Show (16:9)</PresentationFormat>
  <Paragraphs>290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Tenille</cp:lastModifiedBy>
  <cp:revision>80</cp:revision>
  <dcterms:modified xsi:type="dcterms:W3CDTF">2022-12-03T01:57:24Z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