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8F2"/>
    <a:srgbClr val="FF8585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F3B0A-0107-44B6-B4B4-0B550A5EAC1A}" v="6" dt="2019-08-10T01:01:1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977" autoAdjust="0"/>
  </p:normalViewPr>
  <p:slideViewPr>
    <p:cSldViewPr snapToGrid="0">
      <p:cViewPr>
        <p:scale>
          <a:sx n="78" d="100"/>
          <a:sy n="78" d="100"/>
        </p:scale>
        <p:origin x="76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A8858-10EC-4444-998D-40D46F6F9F7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C60C-B323-43A0-83EA-ADEED7E9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EC60C-B323-43A0-83EA-ADEED7E9F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74A-60E6-4CAE-A52F-F4B3F1DA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BEA8C-672C-405C-8C90-29D16545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56D6-1877-4181-AEFA-FEC308B4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BAE4-6E3A-4E1F-8FE6-79A0F65A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0983-9BD6-4147-AED8-C0C0FAF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95F1-9692-47C6-A3D0-94D31E0D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D785-7FF6-4C48-B24F-0A35CBA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4CFC-FADB-4235-A218-FBAC8BF8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E6AE-9F47-47C3-8B90-272B8669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330B-D47A-4349-8C1F-8A5B16E3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41C5E-6D95-44A0-A0A9-A4BC2CE3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8832-93FD-4835-BBCC-CA406BA9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09B2-275C-4040-B3B4-0B76834C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A20C-7F4D-4724-AE85-FAF28DF3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724B-5D34-41C3-91AF-86ECE586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869-0BEB-48F5-9F5D-E88A163B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15F1-5869-4332-B4EA-FAD2C894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92AE-A10A-4241-ACC2-D2103796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5BBA-8B90-4DAF-9BDB-8C3A4761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5265-0F7B-4028-A006-8978FDB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A1F-5CCF-4F2B-AA88-F2AAD24B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3E08-7D4E-4CFD-A42E-D49478EC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1D6F-D120-49E3-9D72-03C39F8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E4B2-63CF-4F79-A666-3CC7D359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DD25-DFB6-4B66-8731-FC68BD0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009A-E031-4191-B938-7749782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8895-C672-497B-A7B6-5EF0FEC4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694D5-7562-41DF-8D08-B92AF3CC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68BD-FB80-4E1B-848B-EC8A494A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3160-722B-4A19-95DC-65F69B22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14B70-E92F-4650-B611-6B181C8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426B-F47A-4229-AC51-01CF3BBF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47FB-BDD0-41C6-9C91-541147EB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CE7C0-BDB0-411F-8F7B-C0117DE6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DF668-A673-4E07-8E52-F3E3B3F9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1564C-7B72-4FAB-B045-059B4E6EC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DEBA0-87F2-4D8F-B212-10A2ACF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602E6-46A8-4031-A305-FC56DAC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B5F9-20D1-4B43-A80D-1F1223C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B817-04EC-47F6-8FD4-A2417BA8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42585-F5FE-412A-9879-431F775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1D30D-8766-44EF-9A14-B5F160B5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ECD42-609C-4266-B4A5-B0557EDC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18AA8-A4C9-4CC5-A98D-46D1B68F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F906F-E489-4C81-A7D6-D61F28F5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A72D7-58C3-404C-8257-E69585A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767-EF94-40DA-AF22-A37E4C66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DC6B-3765-4B72-BE9B-0061EB85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A1332-5CE4-45E7-8A6E-E301793C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20EA-969E-4679-9323-BEB2B14D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8C09-33A3-43B8-82D2-6486E984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4652-26DD-4662-9D7F-540C1B69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979-53D3-425E-92A2-21140D27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37AB-2AEC-4DC9-B8F8-AF4BC755B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BEE7-55E9-4E52-9C27-F7DD0920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D9AF0-557A-4D6C-B02C-9B0532D2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ED9D-5A63-4359-AC00-007A256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FC4C-8214-4A1F-B32B-0607CC3F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276DD-C72A-46E8-851D-6C0C970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7684-8039-43B9-A877-26617084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BE07-5CDF-4326-B689-5C452A52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1EEB-C378-43DD-BDB2-DE905CADBC5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6A37-87CD-4828-BA51-2D948FDFB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7DF4-1EA5-4FB6-917A-F830E0EEE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8E2C-C1F6-43E3-BAD7-2546FBA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Rectangle 1314">
            <a:extLst>
              <a:ext uri="{FF2B5EF4-FFF2-40B4-BE49-F238E27FC236}">
                <a16:creationId xmlns:a16="http://schemas.microsoft.com/office/drawing/2014/main" id="{DA8EFD7C-62ED-4F03-9BD9-A956283C9B30}"/>
              </a:ext>
            </a:extLst>
          </p:cNvPr>
          <p:cNvSpPr/>
          <p:nvPr/>
        </p:nvSpPr>
        <p:spPr>
          <a:xfrm>
            <a:off x="124691" y="127747"/>
            <a:ext cx="11935692" cy="6602506"/>
          </a:xfrm>
          <a:prstGeom prst="rect">
            <a:avLst/>
          </a:prstGeom>
          <a:solidFill>
            <a:schemeClr val="bg1"/>
          </a:solidFill>
          <a:ln w="444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8CA0EFED-1A27-4C55-AD7B-D1C32C359F19}"/>
              </a:ext>
            </a:extLst>
          </p:cNvPr>
          <p:cNvGrpSpPr/>
          <p:nvPr/>
        </p:nvGrpSpPr>
        <p:grpSpPr>
          <a:xfrm>
            <a:off x="377757" y="667378"/>
            <a:ext cx="2504359" cy="2832398"/>
            <a:chOff x="759300" y="1134385"/>
            <a:chExt cx="2504359" cy="2832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E148D-F11C-41E2-8C5D-61D4D26B41C6}"/>
                </a:ext>
              </a:extLst>
            </p:cNvPr>
            <p:cNvSpPr txBox="1"/>
            <p:nvPr/>
          </p:nvSpPr>
          <p:spPr>
            <a:xfrm>
              <a:off x="759300" y="1134385"/>
              <a:ext cx="2504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cs typeface="Angsana New" panose="02020603050405020304" pitchFamily="18" charset="-34"/>
                </a:rPr>
                <a:t>RGB-D Mapping Session</a:t>
              </a:r>
            </a:p>
          </p:txBody>
        </p:sp>
        <p:pic>
          <p:nvPicPr>
            <p:cNvPr id="1026" name="Picture 2" descr="Image result for zed camera">
              <a:extLst>
                <a:ext uri="{FF2B5EF4-FFF2-40B4-BE49-F238E27FC236}">
                  <a16:creationId xmlns:a16="http://schemas.microsoft.com/office/drawing/2014/main" id="{F71EAD08-4C28-4021-9B47-B4686E6DC6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9" r="7926"/>
            <a:stretch/>
          </p:blipFill>
          <p:spPr bwMode="auto">
            <a:xfrm>
              <a:off x="1197079" y="1902703"/>
              <a:ext cx="1624318" cy="65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9D997A-F02F-4CFC-BD16-EAE43AD3B05D}"/>
                </a:ext>
              </a:extLst>
            </p:cNvPr>
            <p:cNvSpPr txBox="1"/>
            <p:nvPr/>
          </p:nvSpPr>
          <p:spPr>
            <a:xfrm>
              <a:off x="1214717" y="3043453"/>
              <a:ext cx="1595716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Generate .bag file for playback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C6BA56-5F56-4D39-B559-5954AD0C48E8}"/>
                </a:ext>
              </a:extLst>
            </p:cNvPr>
            <p:cNvCxnSpPr>
              <a:cxnSpLocks/>
              <a:stCxn id="1026" idx="2"/>
              <a:endCxn id="13" idx="0"/>
            </p:cNvCxnSpPr>
            <p:nvPr/>
          </p:nvCxnSpPr>
          <p:spPr>
            <a:xfrm>
              <a:off x="2009238" y="2562178"/>
              <a:ext cx="3337" cy="48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7E2135B9-1208-47C4-8380-5A108BD7B8C0}"/>
              </a:ext>
            </a:extLst>
          </p:cNvPr>
          <p:cNvCxnSpPr>
            <a:cxnSpLocks/>
          </p:cNvCxnSpPr>
          <p:nvPr/>
        </p:nvCxnSpPr>
        <p:spPr>
          <a:xfrm>
            <a:off x="3200399" y="224118"/>
            <a:ext cx="0" cy="64016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E8AA143-C45A-41F2-ACFA-3029E5DC0140}"/>
              </a:ext>
            </a:extLst>
          </p:cNvPr>
          <p:cNvCxnSpPr>
            <a:cxnSpLocks/>
          </p:cNvCxnSpPr>
          <p:nvPr/>
        </p:nvCxnSpPr>
        <p:spPr>
          <a:xfrm>
            <a:off x="8462681" y="224118"/>
            <a:ext cx="0" cy="64016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529A2363-1AA3-4D3B-9A86-50E72452D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439853" y="1913430"/>
            <a:ext cx="1616369" cy="114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22BD0E9A-5736-4B86-AA83-5220BA976B10}"/>
              </a:ext>
            </a:extLst>
          </p:cNvPr>
          <p:cNvGrpSpPr/>
          <p:nvPr/>
        </p:nvGrpSpPr>
        <p:grpSpPr>
          <a:xfrm>
            <a:off x="4376885" y="461537"/>
            <a:ext cx="2864078" cy="738664"/>
            <a:chOff x="3941322" y="944016"/>
            <a:chExt cx="2864078" cy="738664"/>
          </a:xfrm>
          <a:solidFill>
            <a:schemeClr val="bg1">
              <a:lumMod val="8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F8F038-1FF7-42EA-BC04-884DAD7EE83F}"/>
                </a:ext>
              </a:extLst>
            </p:cNvPr>
            <p:cNvSpPr txBox="1"/>
            <p:nvPr/>
          </p:nvSpPr>
          <p:spPr>
            <a:xfrm>
              <a:off x="3941322" y="944016"/>
              <a:ext cx="286407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SLAM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15FFBD-FB2D-4395-9831-15DF620DFAAB}"/>
                </a:ext>
              </a:extLst>
            </p:cNvPr>
            <p:cNvSpPr txBox="1"/>
            <p:nvPr/>
          </p:nvSpPr>
          <p:spPr>
            <a:xfrm>
              <a:off x="3941322" y="1313348"/>
              <a:ext cx="2864068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Annotation</a:t>
              </a:r>
            </a:p>
          </p:txBody>
        </p:sp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59E76AED-59DC-4747-8BC7-05850892D45D}"/>
              </a:ext>
            </a:extLst>
          </p:cNvPr>
          <p:cNvGrpSpPr/>
          <p:nvPr/>
        </p:nvGrpSpPr>
        <p:grpSpPr>
          <a:xfrm>
            <a:off x="8902895" y="667378"/>
            <a:ext cx="2934076" cy="5523244"/>
            <a:chOff x="8489262" y="1136738"/>
            <a:chExt cx="2934076" cy="55232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9405AA-3629-41B3-A44F-89BE8DD14D9B}"/>
                </a:ext>
              </a:extLst>
            </p:cNvPr>
            <p:cNvSpPr txBox="1"/>
            <p:nvPr/>
          </p:nvSpPr>
          <p:spPr>
            <a:xfrm>
              <a:off x="8613827" y="1136738"/>
              <a:ext cx="2738703" cy="369332"/>
            </a:xfrm>
            <a:prstGeom prst="rect">
              <a:avLst/>
            </a:prstGeom>
            <a:solidFill>
              <a:srgbClr val="D9B8F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Navigation</a:t>
              </a: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BAAE7B84-BD21-4E60-8686-DAF15F5C9BB7}"/>
                </a:ext>
              </a:extLst>
            </p:cNvPr>
            <p:cNvSpPr txBox="1"/>
            <p:nvPr/>
          </p:nvSpPr>
          <p:spPr>
            <a:xfrm>
              <a:off x="9055575" y="1858323"/>
              <a:ext cx="1848417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Generate .bag file for use with navigation stack</a:t>
              </a: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A9966C0B-EAB3-44C1-A149-BAFA805D5BE6}"/>
                </a:ext>
              </a:extLst>
            </p:cNvPr>
            <p:cNvSpPr txBox="1"/>
            <p:nvPr/>
          </p:nvSpPr>
          <p:spPr>
            <a:xfrm>
              <a:off x="9097884" y="3694957"/>
              <a:ext cx="1763800" cy="369332"/>
            </a:xfrm>
            <a:prstGeom prst="rect">
              <a:avLst/>
            </a:prstGeom>
            <a:solidFill>
              <a:srgbClr val="D9B8F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move_base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F98A621-BBC4-45C4-8635-EBD0C8EBA64E}"/>
                </a:ext>
              </a:extLst>
            </p:cNvPr>
            <p:cNvSpPr txBox="1"/>
            <p:nvPr/>
          </p:nvSpPr>
          <p:spPr>
            <a:xfrm>
              <a:off x="9097886" y="4412021"/>
              <a:ext cx="1763798" cy="646331"/>
            </a:xfrm>
            <a:prstGeom prst="rect">
              <a:avLst/>
            </a:prstGeom>
            <a:solidFill>
              <a:srgbClr val="D9B8F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Web Server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ROS Server</a:t>
              </a:r>
            </a:p>
          </p:txBody>
        </p:sp>
        <p:cxnSp>
          <p:nvCxnSpPr>
            <p:cNvPr id="217" name="Connector: Elbow 216">
              <a:extLst>
                <a:ext uri="{FF2B5EF4-FFF2-40B4-BE49-F238E27FC236}">
                  <a16:creationId xmlns:a16="http://schemas.microsoft.com/office/drawing/2014/main" id="{2E710C0F-41CB-44DB-B7A5-5B71E7AADF57}"/>
                </a:ext>
              </a:extLst>
            </p:cNvPr>
            <p:cNvCxnSpPr>
              <a:cxnSpLocks/>
              <a:endCxn id="1130" idx="1"/>
            </p:cNvCxnSpPr>
            <p:nvPr/>
          </p:nvCxnSpPr>
          <p:spPr>
            <a:xfrm flipV="1">
              <a:off x="8489262" y="2319988"/>
              <a:ext cx="566313" cy="555288"/>
            </a:xfrm>
            <a:prstGeom prst="bentConnector3">
              <a:avLst>
                <a:gd name="adj1" fmla="val -6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8F9D3168-2322-4459-A6B5-307318EE7F6A}"/>
                </a:ext>
              </a:extLst>
            </p:cNvPr>
            <p:cNvCxnSpPr>
              <a:cxnSpLocks/>
              <a:stCxn id="1172" idx="2"/>
              <a:endCxn id="211" idx="0"/>
            </p:cNvCxnSpPr>
            <p:nvPr/>
          </p:nvCxnSpPr>
          <p:spPr>
            <a:xfrm>
              <a:off x="9979784" y="4064289"/>
              <a:ext cx="1" cy="34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A4FD5E2A-9879-4CCF-852D-E5C6A7B73510}"/>
                </a:ext>
              </a:extLst>
            </p:cNvPr>
            <p:cNvSpPr txBox="1"/>
            <p:nvPr/>
          </p:nvSpPr>
          <p:spPr>
            <a:xfrm>
              <a:off x="9097884" y="5406084"/>
              <a:ext cx="1763801" cy="369332"/>
            </a:xfrm>
            <a:prstGeom prst="rect">
              <a:avLst/>
            </a:prstGeom>
            <a:solidFill>
              <a:srgbClr val="D9B8F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End User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740A45C3-BD30-48AC-A017-FB08AA56233C}"/>
                </a:ext>
              </a:extLst>
            </p:cNvPr>
            <p:cNvCxnSpPr>
              <a:cxnSpLocks/>
              <a:stCxn id="211" idx="2"/>
              <a:endCxn id="1218" idx="0"/>
            </p:cNvCxnSpPr>
            <p:nvPr/>
          </p:nvCxnSpPr>
          <p:spPr>
            <a:xfrm>
              <a:off x="9979785" y="5058352"/>
              <a:ext cx="0" cy="34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2" name="Picture 4" descr="Image result for disabled person logo">
              <a:extLst>
                <a:ext uri="{FF2B5EF4-FFF2-40B4-BE49-F238E27FC236}">
                  <a16:creationId xmlns:a16="http://schemas.microsoft.com/office/drawing/2014/main" id="{8F283264-C580-4B14-8392-A38B17DFB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119" y="6022792"/>
              <a:ext cx="578913" cy="57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3" name="Picture 6" descr="Image result for rover robot">
              <a:extLst>
                <a:ext uri="{FF2B5EF4-FFF2-40B4-BE49-F238E27FC236}">
                  <a16:creationId xmlns:a16="http://schemas.microsoft.com/office/drawing/2014/main" id="{8759E03B-8187-430D-9C90-C53B11B066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55" b="17390"/>
            <a:stretch/>
          </p:blipFill>
          <p:spPr bwMode="auto">
            <a:xfrm>
              <a:off x="9483537" y="6029126"/>
              <a:ext cx="997324" cy="63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4" name="Picture 8" descr="Image result for virginia tech logo">
              <a:extLst>
                <a:ext uri="{FF2B5EF4-FFF2-40B4-BE49-F238E27FC236}">
                  <a16:creationId xmlns:a16="http://schemas.microsoft.com/office/drawing/2014/main" id="{879E7E6F-7585-4D98-9EAB-5B910F55C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8" t="28913" r="11164" b="30181"/>
            <a:stretch/>
          </p:blipFill>
          <p:spPr bwMode="auto">
            <a:xfrm>
              <a:off x="10504318" y="6078415"/>
              <a:ext cx="919020" cy="48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6" name="Connector: Elbow 1225">
              <a:extLst>
                <a:ext uri="{FF2B5EF4-FFF2-40B4-BE49-F238E27FC236}">
                  <a16:creationId xmlns:a16="http://schemas.microsoft.com/office/drawing/2014/main" id="{1C3CF494-3B80-44F3-9B0E-BEE5210A39E0}"/>
                </a:ext>
              </a:extLst>
            </p:cNvPr>
            <p:cNvCxnSpPr>
              <a:cxnSpLocks/>
              <a:stCxn id="1218" idx="2"/>
              <a:endCxn id="1222" idx="0"/>
            </p:cNvCxnSpPr>
            <p:nvPr/>
          </p:nvCxnSpPr>
          <p:spPr>
            <a:xfrm rot="5400000">
              <a:off x="9367993" y="5411000"/>
              <a:ext cx="247376" cy="9762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Arrow Connector 1228">
              <a:extLst>
                <a:ext uri="{FF2B5EF4-FFF2-40B4-BE49-F238E27FC236}">
                  <a16:creationId xmlns:a16="http://schemas.microsoft.com/office/drawing/2014/main" id="{B9C0AE9E-CC7B-4290-9123-2F7963DA95F5}"/>
                </a:ext>
              </a:extLst>
            </p:cNvPr>
            <p:cNvCxnSpPr>
              <a:cxnSpLocks/>
              <a:stCxn id="1218" idx="2"/>
              <a:endCxn id="1223" idx="0"/>
            </p:cNvCxnSpPr>
            <p:nvPr/>
          </p:nvCxnSpPr>
          <p:spPr>
            <a:xfrm>
              <a:off x="9979785" y="5775416"/>
              <a:ext cx="2414" cy="25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Connector: Elbow 1231">
              <a:extLst>
                <a:ext uri="{FF2B5EF4-FFF2-40B4-BE49-F238E27FC236}">
                  <a16:creationId xmlns:a16="http://schemas.microsoft.com/office/drawing/2014/main" id="{1604515E-A707-4B40-97CB-DA4944BB06B0}"/>
                </a:ext>
              </a:extLst>
            </p:cNvPr>
            <p:cNvCxnSpPr>
              <a:cxnSpLocks/>
              <a:stCxn id="1218" idx="2"/>
              <a:endCxn id="1224" idx="0"/>
            </p:cNvCxnSpPr>
            <p:nvPr/>
          </p:nvCxnSpPr>
          <p:spPr>
            <a:xfrm rot="16200000" flipH="1">
              <a:off x="10320307" y="5434893"/>
              <a:ext cx="302999" cy="984043"/>
            </a:xfrm>
            <a:prstGeom prst="bentConnector3">
              <a:avLst>
                <a:gd name="adj1" fmla="val 411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51442A64-9ED6-4B89-B80F-73C2FCD72FF8}"/>
              </a:ext>
            </a:extLst>
          </p:cNvPr>
          <p:cNvGrpSpPr/>
          <p:nvPr/>
        </p:nvGrpSpPr>
        <p:grpSpPr>
          <a:xfrm>
            <a:off x="3430094" y="1728764"/>
            <a:ext cx="4883412" cy="3542024"/>
            <a:chOff x="3418039" y="2743465"/>
            <a:chExt cx="4883412" cy="35420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4D44FD-B655-4807-9F08-1F90D5412417}"/>
                </a:ext>
              </a:extLst>
            </p:cNvPr>
            <p:cNvSpPr txBox="1"/>
            <p:nvPr/>
          </p:nvSpPr>
          <p:spPr>
            <a:xfrm>
              <a:off x="4044167" y="2743465"/>
              <a:ext cx="135815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RTABMAP</a:t>
              </a:r>
            </a:p>
          </p:txBody>
        </p: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3E0E13FD-4438-4B2F-BBF0-61DBEF38BC5D}"/>
                </a:ext>
              </a:extLst>
            </p:cNvPr>
            <p:cNvGrpSpPr/>
            <p:nvPr/>
          </p:nvGrpSpPr>
          <p:grpSpPr>
            <a:xfrm>
              <a:off x="3418039" y="3432191"/>
              <a:ext cx="3331228" cy="2853298"/>
              <a:chOff x="3924578" y="3957980"/>
              <a:chExt cx="3331228" cy="2853298"/>
            </a:xfrm>
          </p:grpSpPr>
          <p:grpSp>
            <p:nvGrpSpPr>
              <p:cNvPr id="1184" name="Group 1183">
                <a:extLst>
                  <a:ext uri="{FF2B5EF4-FFF2-40B4-BE49-F238E27FC236}">
                    <a16:creationId xmlns:a16="http://schemas.microsoft.com/office/drawing/2014/main" id="{DB15E7B0-8E5D-49DF-9B17-02697771D459}"/>
                  </a:ext>
                </a:extLst>
              </p:cNvPr>
              <p:cNvGrpSpPr/>
              <p:nvPr/>
            </p:nvGrpSpPr>
            <p:grpSpPr>
              <a:xfrm>
                <a:off x="3924578" y="3957980"/>
                <a:ext cx="3331228" cy="1036490"/>
                <a:chOff x="3924578" y="3957980"/>
                <a:chExt cx="3331228" cy="1036490"/>
              </a:xfrm>
            </p:grpSpPr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B205E887-8A0E-44D0-8A02-8EAEEA67C6EB}"/>
                    </a:ext>
                  </a:extLst>
                </p:cNvPr>
                <p:cNvSpPr txBox="1"/>
                <p:nvPr/>
              </p:nvSpPr>
              <p:spPr>
                <a:xfrm>
                  <a:off x="3924578" y="4234978"/>
                  <a:ext cx="1151962" cy="36933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Gate</a:t>
                  </a:r>
                </a:p>
              </p:txBody>
            </p:sp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6A68D884-0463-4F41-8150-EC2B9685EB8D}"/>
                    </a:ext>
                  </a:extLst>
                </p:cNvPr>
                <p:cNvSpPr txBox="1"/>
                <p:nvPr/>
              </p:nvSpPr>
              <p:spPr>
                <a:xfrm>
                  <a:off x="5348568" y="3957980"/>
                  <a:ext cx="1907238" cy="92333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Object Detection and Global Localization</a:t>
                  </a:r>
                </a:p>
              </p:txBody>
            </p:sp>
            <p:cxnSp>
              <p:nvCxnSpPr>
                <p:cNvPr id="1045" name="Straight Arrow Connector 1044">
                  <a:extLst>
                    <a:ext uri="{FF2B5EF4-FFF2-40B4-BE49-F238E27FC236}">
                      <a16:creationId xmlns:a16="http://schemas.microsoft.com/office/drawing/2014/main" id="{CC80696D-42F6-47E2-8AB3-99BA41AA6B32}"/>
                    </a:ext>
                  </a:extLst>
                </p:cNvPr>
                <p:cNvCxnSpPr>
                  <a:cxnSpLocks/>
                  <a:stCxn id="1034" idx="3"/>
                  <a:endCxn id="1043" idx="1"/>
                </p:cNvCxnSpPr>
                <p:nvPr/>
              </p:nvCxnSpPr>
              <p:spPr>
                <a:xfrm>
                  <a:off x="5076540" y="4419644"/>
                  <a:ext cx="27202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4FA96FF4-5360-4736-9506-CDD51B0A7BF6}"/>
                    </a:ext>
                  </a:extLst>
                </p:cNvPr>
                <p:cNvCxnSpPr>
                  <a:cxnSpLocks/>
                  <a:stCxn id="1043" idx="2"/>
                  <a:endCxn id="1059" idx="0"/>
                </p:cNvCxnSpPr>
                <p:nvPr/>
              </p:nvCxnSpPr>
              <p:spPr>
                <a:xfrm>
                  <a:off x="6302187" y="4881310"/>
                  <a:ext cx="0" cy="113160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3" name="Group 1182">
                <a:extLst>
                  <a:ext uri="{FF2B5EF4-FFF2-40B4-BE49-F238E27FC236}">
                    <a16:creationId xmlns:a16="http://schemas.microsoft.com/office/drawing/2014/main" id="{0A25991E-15F3-4F6B-AFD2-DF5A8C3BD6F3}"/>
                  </a:ext>
                </a:extLst>
              </p:cNvPr>
              <p:cNvGrpSpPr/>
              <p:nvPr/>
            </p:nvGrpSpPr>
            <p:grpSpPr>
              <a:xfrm>
                <a:off x="5793999" y="4994470"/>
                <a:ext cx="1016376" cy="1816808"/>
                <a:chOff x="5793999" y="4994470"/>
                <a:chExt cx="1016376" cy="1816808"/>
              </a:xfrm>
            </p:grpSpPr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DCA5C331-AC28-4A69-A7CD-AB8C45F0722C}"/>
                    </a:ext>
                  </a:extLst>
                </p:cNvPr>
                <p:cNvSpPr txBox="1"/>
                <p:nvPr/>
              </p:nvSpPr>
              <p:spPr>
                <a:xfrm>
                  <a:off x="5793999" y="4994470"/>
                  <a:ext cx="101637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Doors</a:t>
                  </a:r>
                </a:p>
              </p:txBody>
            </p:sp>
            <p:sp>
              <p:nvSpPr>
                <p:cNvPr id="1060" name="TextBox 1059">
                  <a:extLst>
                    <a:ext uri="{FF2B5EF4-FFF2-40B4-BE49-F238E27FC236}">
                      <a16:creationId xmlns:a16="http://schemas.microsoft.com/office/drawing/2014/main" id="{9F607177-6E07-401B-8869-B05879208DFC}"/>
                    </a:ext>
                  </a:extLst>
                </p:cNvPr>
                <p:cNvSpPr txBox="1"/>
                <p:nvPr/>
              </p:nvSpPr>
              <p:spPr>
                <a:xfrm>
                  <a:off x="5793999" y="5476962"/>
                  <a:ext cx="101637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Stairs</a:t>
                  </a:r>
                </a:p>
              </p:txBody>
            </p:sp>
            <p:sp>
              <p:nvSpPr>
                <p:cNvPr id="1090" name="TextBox 1089">
                  <a:extLst>
                    <a:ext uri="{FF2B5EF4-FFF2-40B4-BE49-F238E27FC236}">
                      <a16:creationId xmlns:a16="http://schemas.microsoft.com/office/drawing/2014/main" id="{3BFB6CCC-60A2-4487-9490-9B08255BA07B}"/>
                    </a:ext>
                  </a:extLst>
                </p:cNvPr>
                <p:cNvSpPr txBox="1"/>
                <p:nvPr/>
              </p:nvSpPr>
              <p:spPr>
                <a:xfrm>
                  <a:off x="5793999" y="5959454"/>
                  <a:ext cx="101637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Sunlight</a:t>
                  </a:r>
                </a:p>
              </p:txBody>
            </p: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FFB22619-D150-4B4A-AB62-A1DB56BC90EF}"/>
                    </a:ext>
                  </a:extLst>
                </p:cNvPr>
                <p:cNvCxnSpPr>
                  <a:cxnSpLocks/>
                  <a:stCxn id="1059" idx="2"/>
                  <a:endCxn id="1060" idx="0"/>
                </p:cNvCxnSpPr>
                <p:nvPr/>
              </p:nvCxnSpPr>
              <p:spPr>
                <a:xfrm>
                  <a:off x="6302187" y="5363802"/>
                  <a:ext cx="0" cy="113160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Connector 1097">
                  <a:extLst>
                    <a:ext uri="{FF2B5EF4-FFF2-40B4-BE49-F238E27FC236}">
                      <a16:creationId xmlns:a16="http://schemas.microsoft.com/office/drawing/2014/main" id="{C88713B0-CB26-4C2B-BDF3-8055F6F313B1}"/>
                    </a:ext>
                  </a:extLst>
                </p:cNvPr>
                <p:cNvCxnSpPr>
                  <a:cxnSpLocks/>
                  <a:stCxn id="1060" idx="2"/>
                  <a:endCxn id="1090" idx="0"/>
                </p:cNvCxnSpPr>
                <p:nvPr/>
              </p:nvCxnSpPr>
              <p:spPr>
                <a:xfrm>
                  <a:off x="6302187" y="5846294"/>
                  <a:ext cx="0" cy="113160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01" name="TextBox 1100">
                  <a:extLst>
                    <a:ext uri="{FF2B5EF4-FFF2-40B4-BE49-F238E27FC236}">
                      <a16:creationId xmlns:a16="http://schemas.microsoft.com/office/drawing/2014/main" id="{91F03EE6-ED5D-41D8-811B-E9D160837020}"/>
                    </a:ext>
                  </a:extLst>
                </p:cNvPr>
                <p:cNvSpPr txBox="1"/>
                <p:nvPr/>
              </p:nvSpPr>
              <p:spPr>
                <a:xfrm>
                  <a:off x="5793999" y="6441946"/>
                  <a:ext cx="101637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AD0616BD-3BA3-4532-8F21-3764C391B3B2}"/>
                    </a:ext>
                  </a:extLst>
                </p:cNvPr>
                <p:cNvCxnSpPr>
                  <a:cxnSpLocks/>
                  <a:stCxn id="1090" idx="2"/>
                  <a:endCxn id="1101" idx="0"/>
                </p:cNvCxnSpPr>
                <p:nvPr/>
              </p:nvCxnSpPr>
              <p:spPr>
                <a:xfrm>
                  <a:off x="6302187" y="6328786"/>
                  <a:ext cx="0" cy="113160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F47F7D77-49B4-4DC3-B01A-45C16019EAA8}"/>
                </a:ext>
              </a:extLst>
            </p:cNvPr>
            <p:cNvSpPr txBox="1"/>
            <p:nvPr/>
          </p:nvSpPr>
          <p:spPr>
            <a:xfrm>
              <a:off x="7029694" y="3884496"/>
              <a:ext cx="121751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Occupancy Grid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3F57005-5639-4BE0-8292-5501A762B4D2}"/>
                </a:ext>
              </a:extLst>
            </p:cNvPr>
            <p:cNvSpPr txBox="1"/>
            <p:nvPr/>
          </p:nvSpPr>
          <p:spPr>
            <a:xfrm>
              <a:off x="6975455" y="3097452"/>
              <a:ext cx="1325996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Point Aggregation</a:t>
              </a:r>
            </a:p>
          </p:txBody>
        </p:sp>
        <p:cxnSp>
          <p:nvCxnSpPr>
            <p:cNvPr id="1204" name="Connector: Elbow 1203">
              <a:extLst>
                <a:ext uri="{FF2B5EF4-FFF2-40B4-BE49-F238E27FC236}">
                  <a16:creationId xmlns:a16="http://schemas.microsoft.com/office/drawing/2014/main" id="{9FCCC0A6-4875-412A-B632-1B45754705EF}"/>
                </a:ext>
              </a:extLst>
            </p:cNvPr>
            <p:cNvCxnSpPr>
              <a:cxnSpLocks/>
              <a:stCxn id="1043" idx="3"/>
              <a:endCxn id="201" idx="1"/>
            </p:cNvCxnSpPr>
            <p:nvPr/>
          </p:nvCxnSpPr>
          <p:spPr>
            <a:xfrm flipV="1">
              <a:off x="6749267" y="3420618"/>
              <a:ext cx="226188" cy="473238"/>
            </a:xfrm>
            <a:prstGeom prst="bentConnector3">
              <a:avLst>
                <a:gd name="adj1" fmla="val 321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1206">
              <a:extLst>
                <a:ext uri="{FF2B5EF4-FFF2-40B4-BE49-F238E27FC236}">
                  <a16:creationId xmlns:a16="http://schemas.microsoft.com/office/drawing/2014/main" id="{3B11AD8B-BF76-442D-AC56-306CBAB2E48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402318" y="2928131"/>
              <a:ext cx="1423990" cy="492486"/>
            </a:xfrm>
            <a:prstGeom prst="bentConnector3">
              <a:avLst>
                <a:gd name="adj1" fmla="val 997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45F846-372C-4A7E-B8B7-2F677BB53A9F}"/>
                </a:ext>
              </a:extLst>
            </p:cNvPr>
            <p:cNvCxnSpPr>
              <a:cxnSpLocks/>
              <a:stCxn id="201" idx="2"/>
              <a:endCxn id="1131" idx="0"/>
            </p:cNvCxnSpPr>
            <p:nvPr/>
          </p:nvCxnSpPr>
          <p:spPr>
            <a:xfrm>
              <a:off x="7638453" y="3743783"/>
              <a:ext cx="0" cy="1407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260" name="Picture 10" descr="Related image">
              <a:extLst>
                <a:ext uri="{FF2B5EF4-FFF2-40B4-BE49-F238E27FC236}">
                  <a16:creationId xmlns:a16="http://schemas.microsoft.com/office/drawing/2014/main" id="{D4CEEE69-4AC4-40B4-96AA-7427CE880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814" y="4950707"/>
              <a:ext cx="1624699" cy="102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E3D89CF0-CAE5-49A5-B338-11FC175AB8CE}"/>
              </a:ext>
            </a:extLst>
          </p:cNvPr>
          <p:cNvCxnSpPr>
            <a:cxnSpLocks/>
            <a:stCxn id="201" idx="3"/>
            <a:endCxn id="1172" idx="1"/>
          </p:cNvCxnSpPr>
          <p:nvPr/>
        </p:nvCxnSpPr>
        <p:spPr>
          <a:xfrm>
            <a:off x="8313506" y="2405917"/>
            <a:ext cx="1198011" cy="1004346"/>
          </a:xfrm>
          <a:prstGeom prst="bentConnector3">
            <a:avLst>
              <a:gd name="adj1" fmla="val 4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7692E875-A45F-4CD1-8F8B-FFEA3F4B8D31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3252908" y="2879154"/>
            <a:ext cx="17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3" name="Picture 12" descr="Image result for object detection">
            <a:extLst>
              <a:ext uri="{FF2B5EF4-FFF2-40B4-BE49-F238E27FC236}">
                <a16:creationId xmlns:a16="http://schemas.microsoft.com/office/drawing/2014/main" id="{297F1BA6-13E5-4463-A608-25681744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22" y="3965499"/>
            <a:ext cx="1595715" cy="10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5" name="Picture 16" descr="Image result for rtabmap slam">
            <a:extLst>
              <a:ext uri="{FF2B5EF4-FFF2-40B4-BE49-F238E27FC236}">
                <a16:creationId xmlns:a16="http://schemas.microsoft.com/office/drawing/2014/main" id="{14E7502A-C725-42BC-A614-2EA3DD8F0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b="7974"/>
          <a:stretch/>
        </p:blipFill>
        <p:spPr bwMode="auto">
          <a:xfrm>
            <a:off x="4703116" y="5405754"/>
            <a:ext cx="2155423" cy="11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973CDC88-6A82-4E09-8AC7-151007A09443}"/>
              </a:ext>
            </a:extLst>
          </p:cNvPr>
          <p:cNvCxnSpPr>
            <a:cxnSpLocks/>
            <a:stCxn id="1130" idx="2"/>
            <a:endCxn id="1172" idx="0"/>
          </p:cNvCxnSpPr>
          <p:nvPr/>
        </p:nvCxnSpPr>
        <p:spPr>
          <a:xfrm>
            <a:off x="10393417" y="2312293"/>
            <a:ext cx="0" cy="9133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97" name="Picture 18" descr="Image result for janitor cart">
            <a:extLst>
              <a:ext uri="{FF2B5EF4-FFF2-40B4-BE49-F238E27FC236}">
                <a16:creationId xmlns:a16="http://schemas.microsoft.com/office/drawing/2014/main" id="{A9FD5887-3B9A-4BA9-8294-AB847C15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3" y="3771179"/>
            <a:ext cx="1044959" cy="10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066B8386-15AD-4D5A-B272-BBA067385211}"/>
              </a:ext>
            </a:extLst>
          </p:cNvPr>
          <p:cNvCxnSpPr>
            <a:cxnSpLocks/>
            <a:stCxn id="1026" idx="1"/>
            <a:endCxn id="1297" idx="1"/>
          </p:cNvCxnSpPr>
          <p:nvPr/>
        </p:nvCxnSpPr>
        <p:spPr>
          <a:xfrm rot="10800000" flipH="1" flipV="1">
            <a:off x="815535" y="1765433"/>
            <a:ext cx="315277" cy="2528225"/>
          </a:xfrm>
          <a:prstGeom prst="bentConnector3">
            <a:avLst>
              <a:gd name="adj1" fmla="val -72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2" name="Picture 22">
            <a:extLst>
              <a:ext uri="{FF2B5EF4-FFF2-40B4-BE49-F238E27FC236}">
                <a16:creationId xmlns:a16="http://schemas.microsoft.com/office/drawing/2014/main" id="{87AAD532-3920-4A2A-8035-8B7F95CE2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0"/>
          <a:stretch/>
        </p:blipFill>
        <p:spPr bwMode="auto">
          <a:xfrm>
            <a:off x="981638" y="4950793"/>
            <a:ext cx="1212235" cy="9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4" name="Connector: Elbow 1303">
            <a:extLst>
              <a:ext uri="{FF2B5EF4-FFF2-40B4-BE49-F238E27FC236}">
                <a16:creationId xmlns:a16="http://schemas.microsoft.com/office/drawing/2014/main" id="{8E8316A5-5963-49A2-9165-17218F32D676}"/>
              </a:ext>
            </a:extLst>
          </p:cNvPr>
          <p:cNvCxnSpPr>
            <a:cxnSpLocks/>
            <a:endCxn id="1302" idx="1"/>
          </p:cNvCxnSpPr>
          <p:nvPr/>
        </p:nvCxnSpPr>
        <p:spPr>
          <a:xfrm rot="16200000" flipH="1">
            <a:off x="206082" y="4673416"/>
            <a:ext cx="1155315" cy="395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1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Enea Dushaj</dc:creator>
  <cp:lastModifiedBy>Enea Dushaj</cp:lastModifiedBy>
  <cp:revision>11</cp:revision>
  <dcterms:created xsi:type="dcterms:W3CDTF">2019-08-09T23:13:06Z</dcterms:created>
  <dcterms:modified xsi:type="dcterms:W3CDTF">2019-08-10T01:05:58Z</dcterms:modified>
</cp:coreProperties>
</file>