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79" r:id="rId4"/>
    <p:sldId id="283" r:id="rId5"/>
    <p:sldId id="291" r:id="rId6"/>
  </p:sldIdLst>
  <p:sldSz cx="12192000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DBA3C-72A1-C643-9E94-31B5AD99484B}" type="datetimeFigureOut">
              <a:rPr lang="en-US" smtClean="0"/>
              <a:t>7/12/23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5384A-C26F-354D-9283-6A10755B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6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16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" y="2049401"/>
            <a:ext cx="12192000" cy="1828800"/>
          </a:xfrm>
          <a:noFill/>
          <a:ln w="25400">
            <a:noFill/>
          </a:ln>
          <a:effectLst/>
        </p:spPr>
        <p:txBody>
          <a:bodyPr lIns="274320" tIns="274320" rIns="274320" bIns="274320" anchor="ctr">
            <a:noAutofit/>
          </a:bodyPr>
          <a:lstStyle>
            <a:lvl1pPr algn="l">
              <a:defRPr sz="4400" b="1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4335401"/>
            <a:ext cx="11460481" cy="457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cap="all" baseline="0">
                <a:solidFill>
                  <a:srgbClr val="19417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</a:t>
            </a:r>
            <a:r>
              <a:rPr lang="en-US" dirty="0" err="1"/>
              <a:t>Name(S</a:t>
            </a:r>
            <a:r>
              <a:rPr lang="en-US" dirty="0"/>
              <a:t>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65760" y="4792601"/>
            <a:ext cx="11460481" cy="2743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rgbClr val="194173"/>
                </a:solidFill>
              </a:defRPr>
            </a:lvl1pPr>
          </a:lstStyle>
          <a:p>
            <a:pPr lvl="0"/>
            <a:r>
              <a:rPr lang="en-US" dirty="0"/>
              <a:t>Click to add presenter organization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65760" y="5075278"/>
            <a:ext cx="11460481" cy="2743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194173"/>
                </a:solidFill>
              </a:defRPr>
            </a:lvl1pPr>
          </a:lstStyle>
          <a:p>
            <a:pPr lvl="0"/>
            <a:r>
              <a:rPr lang="en-US" dirty="0"/>
              <a:t>Click to add presentation event or location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A4CFC1F0-33EF-0E45-A38E-8FB5DCFE439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E288C131-EBA4-D44E-A26C-7CDD1C49D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8" y="17665"/>
            <a:ext cx="12213826" cy="68562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819" y="349880"/>
            <a:ext cx="2012204" cy="6827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94230E-30F3-6342-897D-D64D844BB7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288" y="6183512"/>
            <a:ext cx="1642225" cy="690364"/>
          </a:xfrm>
          <a:prstGeom prst="rect">
            <a:avLst/>
          </a:prstGeom>
        </p:spPr>
      </p:pic>
      <p:sp>
        <p:nvSpPr>
          <p:cNvPr id="23" name="Slide Number Placeholder 5"/>
          <p:cNvSpPr txBox="1">
            <a:spLocks/>
          </p:cNvSpPr>
          <p:nvPr/>
        </p:nvSpPr>
        <p:spPr>
          <a:xfrm>
            <a:off x="11807992" y="65087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defPPr>
              <a:defRPr lang="en-US"/>
            </a:defPPr>
            <a:lvl1pPr marL="0" algn="l" defTabSz="609493" rtl="0" eaLnBrk="1" latinLnBrk="0" hangingPunct="1">
              <a:defRPr sz="900" b="1" kern="1200">
                <a:solidFill>
                  <a:srgbClr val="707276"/>
                </a:solidFill>
                <a:latin typeface="Arial"/>
                <a:ea typeface="+mn-ea"/>
                <a:cs typeface="Arial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25" name="Date Placeholder 3"/>
          <p:cNvSpPr txBox="1">
            <a:spLocks/>
          </p:cNvSpPr>
          <p:nvPr/>
        </p:nvSpPr>
        <p:spPr>
          <a:xfrm>
            <a:off x="9144000" y="6345239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09493" rtl="0" eaLnBrk="1" latinLnBrk="0" hangingPunct="1">
              <a:defRPr sz="900" kern="1200">
                <a:solidFill>
                  <a:srgbClr val="707276"/>
                </a:solidFill>
                <a:latin typeface="Arial"/>
                <a:ea typeface="+mn-ea"/>
                <a:cs typeface="Arial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68F0E1-7F3B-9143-ABF4-576BF984EE9D}" type="datetime4">
              <a:rPr lang="en-US" sz="900" smtClean="0"/>
              <a:pPr/>
              <a:t>July 12, 2023</a:t>
            </a:fld>
            <a:endParaRPr lang="en-US" sz="900" dirty="0"/>
          </a:p>
        </p:txBody>
      </p:sp>
      <p:sp>
        <p:nvSpPr>
          <p:cNvPr id="26" name="Slide Number Placeholder 5"/>
          <p:cNvSpPr txBox="1">
            <a:spLocks/>
          </p:cNvSpPr>
          <p:nvPr/>
        </p:nvSpPr>
        <p:spPr>
          <a:xfrm>
            <a:off x="11655553" y="6345239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defPPr>
              <a:defRPr lang="en-US"/>
            </a:defPPr>
            <a:lvl1pPr marL="0" algn="l" defTabSz="609493" rtl="0" eaLnBrk="1" latinLnBrk="0" hangingPunct="1">
              <a:defRPr sz="900" b="1" kern="1200">
                <a:solidFill>
                  <a:srgbClr val="707276"/>
                </a:solidFill>
                <a:latin typeface="Arial"/>
                <a:ea typeface="+mn-ea"/>
                <a:cs typeface="Arial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722D57-58D6-9447-A6D5-A97F6C35A8FB}" type="slidenum">
              <a:rPr lang="en-US" sz="900" smtClean="0"/>
              <a:pPr/>
              <a:t>‹#›</a:t>
            </a:fld>
            <a:endParaRPr lang="en-US" sz="9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1469673" y="6443862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1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2500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A4CFC1F0-33EF-0E45-A38E-8FB5DCFE439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E288C131-EBA4-D44E-A26C-7CDD1C49D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7987" y="6210044"/>
            <a:ext cx="1585071" cy="5168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5305771" y="-663677"/>
            <a:ext cx="15520416" cy="457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indent="-3429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609493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1200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D2A6B26-4AE8-4A5E-96B2-06CABAE3B21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5760" y="2413000"/>
            <a:ext cx="4876801" cy="3797044"/>
          </a:xfrm>
          <a:prstGeom prst="rect">
            <a:avLst/>
          </a:prstGeom>
          <a:solidFill>
            <a:srgbClr val="B3B3B3"/>
          </a:solidFill>
          <a:ln>
            <a:solidFill>
              <a:schemeClr val="bg1"/>
            </a:solidFill>
          </a:ln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C132A513-350B-46C6-AC03-73888D88E8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30668" y="2413000"/>
            <a:ext cx="6561253" cy="3797044"/>
          </a:xfrm>
          <a:prstGeom prst="rect">
            <a:avLst/>
          </a:prstGeom>
          <a:solidFill>
            <a:srgbClr val="B3B3B3"/>
          </a:solidFill>
          <a:ln>
            <a:solidFill>
              <a:schemeClr val="bg1"/>
            </a:solidFill>
          </a:ln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Content Placeholder 22">
            <a:extLst>
              <a:ext uri="{FF2B5EF4-FFF2-40B4-BE49-F238E27FC236}">
                <a16:creationId xmlns:a16="http://schemas.microsoft.com/office/drawing/2014/main" id="{03DFE93B-A19A-4468-A222-E9D9108059E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74229" y="1600200"/>
            <a:ext cx="11617692" cy="639763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88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2500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A4CFC1F0-33EF-0E45-A38E-8FB5DCFE439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E288C131-EBA4-D44E-A26C-7CDD1C49D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7987" y="6210044"/>
            <a:ext cx="1585071" cy="5168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5305771" y="-663677"/>
            <a:ext cx="15520416" cy="457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indent="-3429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609493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1200" dirty="0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3F7311EE-B970-436F-B065-5D17DFA6B5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73738" y="1666773"/>
            <a:ext cx="1371957" cy="2202040"/>
          </a:xfrm>
          <a:solidFill>
            <a:schemeClr val="bg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94173"/>
              </a:buClr>
              <a:buSzPct val="100000"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94173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D107B636-B7F6-47B0-940F-B885E192920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350477" y="1666773"/>
            <a:ext cx="1371957" cy="2202040"/>
          </a:xfrm>
          <a:solidFill>
            <a:schemeClr val="bg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94173"/>
              </a:buClr>
              <a:buSzPct val="100000"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94173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D260ABE-87BB-4EEE-B50F-4AA7C157389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96999" y="3938408"/>
            <a:ext cx="2103668" cy="2202040"/>
          </a:xfrm>
          <a:solidFill>
            <a:schemeClr val="bg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94173"/>
              </a:buClr>
              <a:buSzPct val="100000"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94173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77BBF60B-F9D0-4BE0-9B66-F084CDBB4BF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97000" y="1666773"/>
            <a:ext cx="1371957" cy="2202040"/>
          </a:xfrm>
          <a:solidFill>
            <a:schemeClr val="bg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94173"/>
              </a:buClr>
              <a:buSzPct val="100000"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94173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B8498B6E-DB3F-47BF-A653-AE29EC9DFC4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618766" y="3938408"/>
            <a:ext cx="2103668" cy="2202040"/>
          </a:xfrm>
          <a:solidFill>
            <a:schemeClr val="bg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94173"/>
              </a:buClr>
              <a:buSzPct val="100000"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94173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Content Placeholder 20">
            <a:extLst>
              <a:ext uri="{FF2B5EF4-FFF2-40B4-BE49-F238E27FC236}">
                <a16:creationId xmlns:a16="http://schemas.microsoft.com/office/drawing/2014/main" id="{647131A7-1CC1-458A-902D-ABBAD39EDE4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960483" y="1666773"/>
            <a:ext cx="6882921" cy="638644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6CDABE6-D4D9-4D94-975B-F389DA9D36A6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960647" y="2357805"/>
            <a:ext cx="6882104" cy="38798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8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2500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A4CFC1F0-33EF-0E45-A38E-8FB5DCFE439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E288C131-EBA4-D44E-A26C-7CDD1C49D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7987" y="6210044"/>
            <a:ext cx="1585071" cy="5168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5305771" y="-663677"/>
            <a:ext cx="15520416" cy="457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indent="-3429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609493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2967658" y="3064389"/>
            <a:ext cx="18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0386773F-F642-2A44-BF03-5C1C68F62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65760" y="3265001"/>
            <a:ext cx="11460481" cy="2769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sz="1800" i="1">
                <a:solidFill>
                  <a:srgbClr val="2B2B2B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C06637A-FD72-854D-BF64-C39908709B54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365760" y="5486400"/>
            <a:ext cx="11460481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solidFill>
                  <a:srgbClr val="2B2B2B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85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2500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A4CFC1F0-33EF-0E45-A38E-8FB5DCFE439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E288C131-EBA4-D44E-A26C-7CDD1C49D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7987" y="6210044"/>
            <a:ext cx="1585071" cy="5168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5305771" y="-663677"/>
            <a:ext cx="15520416" cy="457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indent="-3429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609493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2967658" y="3064389"/>
            <a:ext cx="18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647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6D5C-2A25-B19C-1AD4-334399105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55876-C7AE-FC07-49BF-9830299C7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6358F-D51C-A3CF-FE58-B3C04E21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C1F0-33EF-0E45-A38E-8FB5DCFE439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C919B-2899-0B04-8BC9-D15F4870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824C3-7327-4E01-E0E0-5542D86D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C131-EBA4-D44E-A26C-7CDD1C49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9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2" y="1877795"/>
            <a:ext cx="11163868" cy="442277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2" y="1346549"/>
            <a:ext cx="11163868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667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7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1113"/>
            <a:ext cx="12192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" y="2049401"/>
            <a:ext cx="12192000" cy="1828800"/>
          </a:xfrm>
          <a:noFill/>
          <a:ln w="25400">
            <a:noFill/>
          </a:ln>
          <a:effectLst/>
        </p:spPr>
        <p:txBody>
          <a:bodyPr lIns="274320" tIns="274320" rIns="274320" bIns="274320" anchor="ctr">
            <a:noAutofit/>
          </a:bodyPr>
          <a:lstStyle>
            <a:lvl1pPr algn="l">
              <a:defRPr sz="4400" b="1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4335401"/>
            <a:ext cx="11460481" cy="457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cap="all" baseline="0">
                <a:solidFill>
                  <a:srgbClr val="19417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</a:t>
            </a:r>
            <a:r>
              <a:rPr lang="en-US" dirty="0" err="1"/>
              <a:t>Name(S</a:t>
            </a:r>
            <a:r>
              <a:rPr lang="en-US" dirty="0"/>
              <a:t>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65760" y="4792601"/>
            <a:ext cx="11460481" cy="2743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rgbClr val="194173"/>
                </a:solidFill>
              </a:defRPr>
            </a:lvl1pPr>
          </a:lstStyle>
          <a:p>
            <a:pPr lvl="0"/>
            <a:r>
              <a:rPr lang="en-US" dirty="0"/>
              <a:t>Click to add presenter organization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65760" y="5075278"/>
            <a:ext cx="11460481" cy="2743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194173"/>
                </a:solidFill>
              </a:defRPr>
            </a:lvl1pPr>
          </a:lstStyle>
          <a:p>
            <a:pPr lvl="0"/>
            <a:r>
              <a:rPr lang="en-US" dirty="0"/>
              <a:t>Click to add presentation event or location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1113"/>
            <a:ext cx="12205565" cy="61454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819" y="349880"/>
            <a:ext cx="2012204" cy="6827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294230E-30F3-6342-897D-D64D844BB7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288" y="6183512"/>
            <a:ext cx="1642225" cy="690364"/>
          </a:xfrm>
          <a:prstGeom prst="rect">
            <a:avLst/>
          </a:prstGeom>
        </p:spPr>
      </p:pic>
      <p:sp>
        <p:nvSpPr>
          <p:cNvPr id="22" name="Date Placeholder 3"/>
          <p:cNvSpPr txBox="1">
            <a:spLocks/>
          </p:cNvSpPr>
          <p:nvPr/>
        </p:nvSpPr>
        <p:spPr>
          <a:xfrm>
            <a:off x="9144000" y="6345239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09493" rtl="0" eaLnBrk="1" latinLnBrk="0" hangingPunct="1">
              <a:defRPr sz="900" kern="1200">
                <a:solidFill>
                  <a:srgbClr val="707276"/>
                </a:solidFill>
                <a:latin typeface="Arial"/>
                <a:ea typeface="+mn-ea"/>
                <a:cs typeface="Arial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68F0E1-7F3B-9143-ABF4-576BF984EE9D}" type="datetime4">
              <a:rPr lang="en-US" sz="900" smtClean="0"/>
              <a:pPr/>
              <a:t>July 12, 2023</a:t>
            </a:fld>
            <a:endParaRPr lang="en-US" sz="900" dirty="0"/>
          </a:p>
        </p:txBody>
      </p:sp>
      <p:sp>
        <p:nvSpPr>
          <p:cNvPr id="23" name="Slide Number Placeholder 5"/>
          <p:cNvSpPr txBox="1">
            <a:spLocks/>
          </p:cNvSpPr>
          <p:nvPr/>
        </p:nvSpPr>
        <p:spPr>
          <a:xfrm>
            <a:off x="11655553" y="6345239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defPPr>
              <a:defRPr lang="en-US"/>
            </a:defPPr>
            <a:lvl1pPr marL="0" algn="l" defTabSz="609493" rtl="0" eaLnBrk="1" latinLnBrk="0" hangingPunct="1">
              <a:defRPr sz="900" b="1" kern="1200">
                <a:solidFill>
                  <a:srgbClr val="707276"/>
                </a:solidFill>
                <a:latin typeface="Arial"/>
                <a:ea typeface="+mn-ea"/>
                <a:cs typeface="Arial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722D57-58D6-9447-A6D5-A97F6C35A8FB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797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" y="2684437"/>
            <a:ext cx="12192000" cy="1546665"/>
          </a:xfrm>
          <a:noFill/>
          <a:ln w="25400">
            <a:noFill/>
          </a:ln>
          <a:effectLst/>
        </p:spPr>
        <p:txBody>
          <a:bodyPr lIns="274320" tIns="274320" rIns="274320" bIns="274320" anchor="ctr">
            <a:noAutofit/>
          </a:bodyPr>
          <a:lstStyle>
            <a:lvl1pPr algn="l">
              <a:defRPr sz="3200" b="1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4335401"/>
            <a:ext cx="11460481" cy="457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cap="all" baseline="0">
                <a:solidFill>
                  <a:srgbClr val="19417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</a:t>
            </a:r>
            <a:r>
              <a:rPr lang="en-US" dirty="0" err="1"/>
              <a:t>Name(S</a:t>
            </a:r>
            <a:r>
              <a:rPr lang="en-US" dirty="0"/>
              <a:t>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65760" y="4792601"/>
            <a:ext cx="11460481" cy="2743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rgbClr val="194173"/>
                </a:solidFill>
              </a:defRPr>
            </a:lvl1pPr>
          </a:lstStyle>
          <a:p>
            <a:pPr lvl="0"/>
            <a:r>
              <a:rPr lang="en-US" dirty="0"/>
              <a:t>Click to add presenter organization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5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3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2500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A4CFC1F0-33EF-0E45-A38E-8FB5DCFE4391}" type="datetimeFigureOut">
              <a:rPr lang="en-US" smtClean="0"/>
              <a:t>7/12/23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/>
        </p:nvSpPr>
        <p:spPr>
          <a:xfrm>
            <a:off x="5305771" y="-663677"/>
            <a:ext cx="15520416" cy="457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indent="-3429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609493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2967658" y="3064389"/>
            <a:ext cx="18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E288C131-EBA4-D44E-A26C-7CDD1C49D12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6DF4160-2A52-4FCC-8FA0-6D2AE7752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29" y="1600199"/>
            <a:ext cx="11683652" cy="45720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320040" indent="-320040">
              <a:buSzPct val="100000"/>
              <a:buFontTx/>
              <a:buBlip>
                <a:blip r:embed="rId6"/>
              </a:buBlip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7"/>
              </a:buBlip>
              <a:defRPr sz="1800">
                <a:solidFill>
                  <a:schemeClr val="accent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8"/>
              </a:buBlip>
              <a:defRPr sz="1600">
                <a:solidFill>
                  <a:schemeClr val="accent1"/>
                </a:solidFill>
                <a:latin typeface="Arial"/>
                <a:cs typeface="Arial"/>
              </a:defRPr>
            </a:lvl3pPr>
            <a:lvl4pPr marL="1581912" indent="-210312">
              <a:buSzPct val="100000"/>
              <a:buFontTx/>
              <a:buBlip>
                <a:blip r:embed="rId9"/>
              </a:buBlip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2029968" indent="-201168">
              <a:buSzPct val="100000"/>
              <a:buFontTx/>
              <a:buBlip>
                <a:blip r:embed="rId6"/>
              </a:buBlip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3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2500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A4CFC1F0-33EF-0E45-A38E-8FB5DCFE439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E288C131-EBA4-D44E-A26C-7CDD1C49D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7987" y="6210044"/>
            <a:ext cx="1585071" cy="5168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5305771" y="-663677"/>
            <a:ext cx="15520416" cy="457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indent="-3429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609493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2967658" y="3064389"/>
            <a:ext cx="18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74229" y="1600199"/>
            <a:ext cx="5486400" cy="45720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320040" indent="-320040">
              <a:buSzPct val="100000"/>
              <a:buFontTx/>
              <a:buBlip>
                <a:blip r:embed="rId6"/>
              </a:buBlip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7"/>
              </a:buBlip>
              <a:defRPr sz="1800">
                <a:solidFill>
                  <a:schemeClr val="accent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8"/>
              </a:buBlip>
              <a:defRPr sz="1600">
                <a:solidFill>
                  <a:schemeClr val="accent1"/>
                </a:solidFill>
                <a:latin typeface="Arial"/>
                <a:cs typeface="Arial"/>
              </a:defRPr>
            </a:lvl3pPr>
            <a:lvl4pPr marL="1581912" indent="-210312">
              <a:buSzPct val="100000"/>
              <a:buFontTx/>
              <a:buBlip>
                <a:blip r:embed="rId9"/>
              </a:buBlip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2029968" indent="-201168">
              <a:buSzPct val="100000"/>
              <a:buFontTx/>
              <a:buBlip>
                <a:blip r:embed="rId6"/>
              </a:buBlip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A2D3E9-D9CB-4670-9355-E8728F9E5CA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69153" y="1600199"/>
            <a:ext cx="5486400" cy="45720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320040" indent="-320040">
              <a:buSzPct val="100000"/>
              <a:buFontTx/>
              <a:buBlip>
                <a:blip r:embed="rId6"/>
              </a:buBlip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7"/>
              </a:buBlip>
              <a:defRPr sz="1800">
                <a:solidFill>
                  <a:schemeClr val="accent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8"/>
              </a:buBlip>
              <a:defRPr sz="1600">
                <a:solidFill>
                  <a:schemeClr val="accent1"/>
                </a:solidFill>
                <a:latin typeface="Arial"/>
                <a:cs typeface="Arial"/>
              </a:defRPr>
            </a:lvl3pPr>
            <a:lvl4pPr marL="1581912" indent="-210312">
              <a:buSzPct val="100000"/>
              <a:buFontTx/>
              <a:buBlip>
                <a:blip r:embed="rId9"/>
              </a:buBlip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2029968" indent="-201168">
              <a:buSzPct val="100000"/>
              <a:buFontTx/>
              <a:buBlip>
                <a:blip r:embed="rId6"/>
              </a:buBlip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2500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A4CFC1F0-33EF-0E45-A38E-8FB5DCFE439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E288C131-EBA4-D44E-A26C-7CDD1C49D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7987" y="6210044"/>
            <a:ext cx="1585071" cy="5168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5305771" y="-663677"/>
            <a:ext cx="15520416" cy="457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indent="-3429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609493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2967658" y="3064389"/>
            <a:ext cx="18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74229" y="2292351"/>
            <a:ext cx="5486400" cy="3879849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320040" indent="-320040">
              <a:buSzPct val="100000"/>
              <a:buFontTx/>
              <a:buBlip>
                <a:blip r:embed="rId6"/>
              </a:buBlip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7"/>
              </a:buBlip>
              <a:defRPr sz="1800">
                <a:solidFill>
                  <a:schemeClr val="accent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8"/>
              </a:buBlip>
              <a:defRPr sz="1600">
                <a:solidFill>
                  <a:schemeClr val="accent1"/>
                </a:solidFill>
                <a:latin typeface="Arial"/>
                <a:cs typeface="Arial"/>
              </a:defRPr>
            </a:lvl3pPr>
            <a:lvl4pPr marL="1581912" indent="-210312">
              <a:buSzPct val="100000"/>
              <a:buFontTx/>
              <a:buBlip>
                <a:blip r:embed="rId9"/>
              </a:buBlip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2029968" indent="-201168">
              <a:buSzPct val="100000"/>
              <a:buFontTx/>
              <a:buBlip>
                <a:blip r:embed="rId6"/>
              </a:buBlip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2D38A28-F70D-724B-94C3-12BB00B72DC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347884" y="1601318"/>
            <a:ext cx="5495519" cy="638644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26B4CE1-7E3A-F745-8007-4392CFFCEB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74229" y="1600200"/>
            <a:ext cx="5486400" cy="639763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E0F36CE-B151-954C-BC8C-B81A59274C5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47884" y="2292350"/>
            <a:ext cx="5494867" cy="3879850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9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Pic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2500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A4CFC1F0-33EF-0E45-A38E-8FB5DCFE439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E288C131-EBA4-D44E-A26C-7CDD1C49D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7987" y="6210044"/>
            <a:ext cx="1585071" cy="5168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5305771" y="-663677"/>
            <a:ext cx="15520416" cy="457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indent="-3429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609493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1200" dirty="0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64345B3C-5F6B-4A5E-850C-2AABD3D614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93224" y="1520445"/>
            <a:ext cx="3205220" cy="2138657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839406B1-C905-49FE-8395-6A4846414EE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3224" y="2971800"/>
            <a:ext cx="3205220" cy="69672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E4965F36-3883-487A-B557-2CC13CA8979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99337" y="1529868"/>
            <a:ext cx="3205220" cy="2138657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462238A5-CD91-4729-8F13-C28980B9A3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99337" y="2981223"/>
            <a:ext cx="3205220" cy="69672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A8CFB329-35F3-4FEE-BD2E-4F1DF192EBB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05450" y="1529868"/>
            <a:ext cx="3205220" cy="2138657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B47493A7-2A95-41B8-9459-39C2C5DFFD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5450" y="2981223"/>
            <a:ext cx="3205220" cy="69672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2F21B057-1B2C-43F2-9F05-64892AA92E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93224" y="3892385"/>
            <a:ext cx="3205220" cy="2138657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C31EFD41-0ED6-4B8B-BBC0-15B19A1300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93224" y="5343740"/>
            <a:ext cx="3205220" cy="69672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5F5B5F86-90C0-4906-BD83-8A8A8E77054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499337" y="3901808"/>
            <a:ext cx="3205220" cy="2138657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84899FB2-785A-461A-AAFB-DE9EAD5E3C6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99337" y="5353163"/>
            <a:ext cx="3205220" cy="69672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FF1B9B09-B2C4-4EF7-905C-81C3CFF63DF2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005450" y="3901808"/>
            <a:ext cx="3205220" cy="2138657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AEF18E0E-A9B3-4A79-92FB-F534760DAC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05450" y="5353163"/>
            <a:ext cx="3205220" cy="69672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</p:spTree>
    <p:extLst>
      <p:ext uri="{BB962C8B-B14F-4D97-AF65-F5344CB8AC3E}">
        <p14:creationId xmlns:p14="http://schemas.microsoft.com/office/powerpoint/2010/main" val="382494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2500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A4CFC1F0-33EF-0E45-A38E-8FB5DCFE439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E288C131-EBA4-D44E-A26C-7CDD1C49D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7987" y="6210044"/>
            <a:ext cx="1585071" cy="5168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5305771" y="-663677"/>
            <a:ext cx="15520416" cy="457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indent="-3429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609493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1200" dirty="0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64345B3C-5F6B-4A5E-850C-2AABD3D614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371645"/>
            <a:ext cx="3932944" cy="2409590"/>
          </a:xfrm>
          <a:prstGeom prst="rect">
            <a:avLst/>
          </a:prstGeom>
          <a:solidFill>
            <a:srgbClr val="B3B3B3"/>
          </a:solidFill>
          <a:ln>
            <a:solidFill>
              <a:schemeClr val="bg1"/>
            </a:solidFill>
          </a:ln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157FD86-FC2C-463B-BD27-6917B6D2E5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27816" y="1371645"/>
            <a:ext cx="3932944" cy="2409590"/>
          </a:xfrm>
          <a:prstGeom prst="rect">
            <a:avLst/>
          </a:prstGeom>
          <a:solidFill>
            <a:srgbClr val="B3B3B3"/>
          </a:solidFill>
          <a:ln>
            <a:solidFill>
              <a:schemeClr val="bg1"/>
            </a:solidFill>
          </a:ln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30AED4F-F21A-492D-8EF0-E02840C272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55631" y="1371645"/>
            <a:ext cx="3932944" cy="2409590"/>
          </a:xfrm>
          <a:prstGeom prst="rect">
            <a:avLst/>
          </a:prstGeom>
          <a:solidFill>
            <a:srgbClr val="B3B3B3"/>
          </a:solidFill>
          <a:ln>
            <a:solidFill>
              <a:schemeClr val="bg1"/>
            </a:solidFill>
          </a:ln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CD2476C0-3D76-4E27-90C3-EC41C39A1B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" y="3908425"/>
            <a:ext cx="3932943" cy="226218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4467BEB-CB5C-4C56-8E6D-00C26CC2D9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27817" y="3908425"/>
            <a:ext cx="3932943" cy="226218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4C8CDC4-54D1-425A-A6F9-166896AED31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9057" y="3908425"/>
            <a:ext cx="3932943" cy="226218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228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ic with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2500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A4CFC1F0-33EF-0E45-A38E-8FB5DCFE439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E288C131-EBA4-D44E-A26C-7CDD1C49D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7987" y="6210044"/>
            <a:ext cx="1585071" cy="5168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5305771" y="-663677"/>
            <a:ext cx="15520416" cy="457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indent="-3429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609493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120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C132A513-350B-46C6-AC03-73888D88E8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05771" y="1308100"/>
            <a:ext cx="6886229" cy="5549900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9BCED51-832A-4EBA-9DD7-F55F1B70E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29" y="2292351"/>
            <a:ext cx="4802369" cy="38798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320040" indent="-320040">
              <a:buSzPct val="100000"/>
              <a:buFontTx/>
              <a:buBlip>
                <a:blip r:embed="rId6"/>
              </a:buBlip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7"/>
              </a:buBlip>
              <a:defRPr sz="1800">
                <a:solidFill>
                  <a:schemeClr val="accent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8"/>
              </a:buBlip>
              <a:defRPr sz="1600">
                <a:solidFill>
                  <a:schemeClr val="accent1"/>
                </a:solidFill>
                <a:latin typeface="Arial"/>
                <a:cs typeface="Arial"/>
              </a:defRPr>
            </a:lvl3pPr>
            <a:lvl4pPr marL="1581912" indent="-210312">
              <a:buSzPct val="100000"/>
              <a:buFontTx/>
              <a:buBlip>
                <a:blip r:embed="rId9"/>
              </a:buBlip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2029968" indent="-201168">
              <a:buSzPct val="100000"/>
              <a:buFontTx/>
              <a:buBlip>
                <a:blip r:embed="rId6"/>
              </a:buBlip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2">
            <a:extLst>
              <a:ext uri="{FF2B5EF4-FFF2-40B4-BE49-F238E27FC236}">
                <a16:creationId xmlns:a16="http://schemas.microsoft.com/office/drawing/2014/main" id="{E4DC17AF-00E1-43FF-891E-130F44D5595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65760" y="1600200"/>
            <a:ext cx="4802369" cy="639763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0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A4CFC1F0-33EF-0E45-A38E-8FB5DCFE4391}" type="datetimeFigureOut">
              <a:rPr lang="en-US" smtClean="0"/>
              <a:t>7/12/23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E288C131-EBA4-D44E-A26C-7CDD1C49D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38A9AE2-5447-C34D-A870-92BE03CF5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600200"/>
            <a:ext cx="11460481" cy="457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497" y="0"/>
            <a:ext cx="12192000" cy="68562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819" y="349880"/>
            <a:ext cx="2012204" cy="6827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94230E-30F3-6342-897D-D64D844BB70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288" y="6183512"/>
            <a:ext cx="1642225" cy="6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9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600" b="1" kern="1200">
          <a:solidFill>
            <a:srgbClr val="194173"/>
          </a:solidFill>
          <a:latin typeface="Arial"/>
          <a:ea typeface="+mj-ea"/>
          <a:cs typeface="Arial"/>
        </a:defRPr>
      </a:lvl1pPr>
    </p:titleStyle>
    <p:bodyStyle>
      <a:lvl1pPr marL="320040" indent="-320040" algn="l" defTabSz="457200" rtl="0" eaLnBrk="1" latinLnBrk="0" hangingPunct="1">
        <a:spcBef>
          <a:spcPct val="20000"/>
        </a:spcBef>
        <a:buClr>
          <a:srgbClr val="194173"/>
        </a:buClr>
        <a:buSzPct val="100000"/>
        <a:buFontTx/>
        <a:buBlip>
          <a:blip r:embed="rId21"/>
        </a:buBlip>
        <a:defRPr sz="2000" kern="1200">
          <a:solidFill>
            <a:srgbClr val="2B2B2B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194173"/>
        </a:buClr>
        <a:buSzPct val="100000"/>
        <a:buFontTx/>
        <a:buBlip>
          <a:blip r:embed="rId22"/>
        </a:buBlip>
        <a:defRPr sz="1800" kern="1200">
          <a:solidFill>
            <a:srgbClr val="2B2B2B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194173"/>
        </a:buClr>
        <a:buSzPct val="100000"/>
        <a:buFontTx/>
        <a:buBlip>
          <a:blip r:embed="rId23"/>
        </a:buBlip>
        <a:defRPr sz="1600" kern="1200">
          <a:solidFill>
            <a:srgbClr val="2B2B2B"/>
          </a:solidFill>
          <a:latin typeface="Arial"/>
          <a:ea typeface="+mn-ea"/>
          <a:cs typeface="Arial"/>
        </a:defRPr>
      </a:lvl3pPr>
      <a:lvl4pPr marL="1581912" indent="-210312" algn="l" defTabSz="457200" rtl="0" eaLnBrk="1" latinLnBrk="0" hangingPunct="1">
        <a:spcBef>
          <a:spcPct val="20000"/>
        </a:spcBef>
        <a:buClr>
          <a:srgbClr val="194173"/>
        </a:buClr>
        <a:buSzPct val="100000"/>
        <a:buFontTx/>
        <a:buBlip>
          <a:blip r:embed="rId24"/>
        </a:buBlip>
        <a:defRPr sz="1400" kern="1200">
          <a:solidFill>
            <a:srgbClr val="2B2B2B"/>
          </a:solidFill>
          <a:latin typeface="Arial"/>
          <a:ea typeface="+mn-ea"/>
          <a:cs typeface="Arial"/>
        </a:defRPr>
      </a:lvl4pPr>
      <a:lvl5pPr marL="2029968" indent="-201168" algn="l" defTabSz="457200" rtl="0" eaLnBrk="1" latinLnBrk="0" hangingPunct="1">
        <a:spcBef>
          <a:spcPct val="20000"/>
        </a:spcBef>
        <a:buClr>
          <a:srgbClr val="194173"/>
        </a:buClr>
        <a:buSzPct val="100000"/>
        <a:buFontTx/>
        <a:buBlip>
          <a:blip r:embed="rId21"/>
        </a:buBlip>
        <a:defRPr sz="1400" kern="1200">
          <a:solidFill>
            <a:srgbClr val="2B2B2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DD0D86-2EF6-0732-BB7A-1B295C83F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and ACT Tutorials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72FCE79-A50C-0BD1-A12B-A2080E82E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91198A-8F29-190A-2B39-06733E3DD1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D25C80-A26A-4365-0E5A-8C1C6A56E9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6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588036-98C0-3417-C591-C9BD5958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C5CECAF-8C3C-D313-9903-BA6D83532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812" y="1434324"/>
            <a:ext cx="5780376" cy="542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9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B538-07C7-B232-4C4C-B76E15AF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Joe O'Brien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8F9A2-4565-8F6E-36A7-C3B024C93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877795"/>
            <a:ext cx="7322047" cy="4422776"/>
          </a:xfrm>
        </p:spPr>
        <p:txBody>
          <a:bodyPr vert="horz" lIns="0" tIns="0" rIns="0" bIns="60960" rtlCol="0" anchor="t">
            <a:noAutofit/>
          </a:bodyPr>
          <a:lstStyle/>
          <a:p>
            <a:r>
              <a:rPr lang="en-US" b="1" dirty="0"/>
              <a:t>Where you are from</a:t>
            </a:r>
          </a:p>
          <a:p>
            <a:pPr lvl="1"/>
            <a:r>
              <a:rPr lang="en-US" dirty="0"/>
              <a:t>College(s)</a:t>
            </a:r>
          </a:p>
          <a:p>
            <a:pPr lvl="2"/>
            <a:r>
              <a:rPr lang="en-US" dirty="0"/>
              <a:t>Millersville University of PA (BS in Meteorology)</a:t>
            </a:r>
            <a:endParaRPr lang="en-US" dirty="0">
              <a:cs typeface="Arial"/>
            </a:endParaRPr>
          </a:p>
          <a:p>
            <a:pPr lvl="2"/>
            <a:r>
              <a:rPr lang="en-US" dirty="0"/>
              <a:t>Univ. of North Dakota (MS in Atmospheric Science)</a:t>
            </a:r>
            <a:endParaRPr lang="en-US" dirty="0">
              <a:cs typeface="Arial"/>
            </a:endParaRPr>
          </a:p>
          <a:p>
            <a:r>
              <a:rPr lang="en-US" b="1" dirty="0"/>
              <a:t>What you are most excited about for the summer (work or non-work)?</a:t>
            </a:r>
          </a:p>
          <a:p>
            <a:pPr lvl="1" indent="-314952"/>
            <a:r>
              <a:rPr lang="en-US" dirty="0"/>
              <a:t>Defending my Dissertation / Being done with my PhD</a:t>
            </a:r>
            <a:endParaRPr lang="en-US" dirty="0"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C58CE-754B-752F-3109-866B73D3A5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Software Developer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18F6A-F4C3-7EDD-50A8-49C7B00F1E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7" descr="OBrien_headshot_March2022.png">
            <a:extLst>
              <a:ext uri="{FF2B5EF4-FFF2-40B4-BE49-F238E27FC236}">
                <a16:creationId xmlns:a16="http://schemas.microsoft.com/office/drawing/2014/main" id="{217B883C-B992-0D07-E6A1-A4C66A561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182" y="1596406"/>
            <a:ext cx="2903539" cy="285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2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B538-07C7-B232-4C4C-B76E15AF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Zach Sherman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8F9A2-4565-8F6E-36A7-C3B024C93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877795"/>
            <a:ext cx="7106290" cy="4422776"/>
          </a:xfrm>
        </p:spPr>
        <p:txBody>
          <a:bodyPr vert="horz" lIns="0" tIns="0" rIns="0" bIns="60960" rtlCol="0" anchor="t">
            <a:noAutofit/>
          </a:bodyPr>
          <a:lstStyle/>
          <a:p>
            <a:pPr marL="230288" indent="-230288"/>
            <a:r>
              <a:rPr lang="en-US" b="1" dirty="0"/>
              <a:t>Where you are from</a:t>
            </a:r>
            <a:endParaRPr lang="en-US" dirty="0"/>
          </a:p>
          <a:p>
            <a:pPr lvl="1" indent="-314952"/>
            <a:r>
              <a:rPr lang="en-US" dirty="0"/>
              <a:t>College(s)</a:t>
            </a:r>
            <a:endParaRPr lang="en-US" dirty="0">
              <a:cs typeface="Arial"/>
            </a:endParaRPr>
          </a:p>
          <a:p>
            <a:pPr lvl="2"/>
            <a:r>
              <a:rPr lang="en-US" dirty="0">
                <a:cs typeface="Arial"/>
              </a:rPr>
              <a:t>Lewis University (BS in Environmental Science and Sustainability)</a:t>
            </a:r>
          </a:p>
          <a:p>
            <a:r>
              <a:rPr lang="en-US" b="1" dirty="0"/>
              <a:t>What you are most excited about for the summer (work or non-work)?</a:t>
            </a:r>
          </a:p>
          <a:p>
            <a:pPr lvl="1" indent="-314952">
              <a:buFont typeface="Arial" pitchFamily="2" charset="2"/>
              <a:buChar char="–"/>
            </a:pPr>
            <a:r>
              <a:rPr lang="en-US" dirty="0">
                <a:cs typeface="Arial"/>
              </a:rPr>
              <a:t>Disc golfing, nice weather, and occasional PC gaming</a:t>
            </a:r>
          </a:p>
          <a:p>
            <a:endParaRPr lang="en-US" b="1" dirty="0"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C58CE-754B-752F-3109-866B73D3A5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cs typeface="Arial"/>
              </a:rPr>
              <a:t>Software Developer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18F6A-F4C3-7EDD-50A8-49C7B00F1E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C20962C-AEAC-FFF1-0CF7-D83B52B75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562" y="1596406"/>
            <a:ext cx="2797908" cy="275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5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B538-07C7-B232-4C4C-B76E15AF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Adam Theisen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8F9A2-4565-8F6E-36A7-C3B024C93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877795"/>
            <a:ext cx="7301499" cy="4422776"/>
          </a:xfrm>
        </p:spPr>
        <p:txBody>
          <a:bodyPr vert="horz" lIns="0" tIns="0" rIns="0" bIns="60960" rtlCol="0" anchor="t">
            <a:noAutofit/>
          </a:bodyPr>
          <a:lstStyle/>
          <a:p>
            <a:pPr marL="230288" indent="-230288"/>
            <a:r>
              <a:rPr lang="en-US" b="1" dirty="0"/>
              <a:t>Where you are from</a:t>
            </a:r>
            <a:endParaRPr lang="en-US" dirty="0"/>
          </a:p>
          <a:p>
            <a:pPr lvl="1" indent="-314952"/>
            <a:r>
              <a:rPr lang="en-US" dirty="0"/>
              <a:t>College(s)</a:t>
            </a:r>
            <a:endParaRPr lang="en-US" dirty="0">
              <a:cs typeface="Arial"/>
            </a:endParaRPr>
          </a:p>
          <a:p>
            <a:pPr lvl="2"/>
            <a:r>
              <a:rPr lang="en-US" dirty="0">
                <a:ea typeface="+mn-lt"/>
                <a:cs typeface="+mn-lt"/>
              </a:rPr>
              <a:t>University of North Dakota; BS/MS Atmospheric Science</a:t>
            </a:r>
            <a:endParaRPr lang="en-US" dirty="0"/>
          </a:p>
          <a:p>
            <a:r>
              <a:rPr lang="en-US" b="1" dirty="0"/>
              <a:t>What you are most excited about for the summer (work or non-work)?</a:t>
            </a:r>
          </a:p>
          <a:p>
            <a:pPr lvl="1"/>
            <a:r>
              <a:rPr lang="en-US" dirty="0"/>
              <a:t>Biking, Kayaking, and Storms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C58CE-754B-752F-3109-866B73D3A5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cs typeface="Arial"/>
              </a:rPr>
              <a:t>ARM Instrument Operations Manager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18F6A-F4C3-7EDD-50A8-49C7B00F1E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CADA61-D74D-87A9-7994-FE967548C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410" y="1596406"/>
            <a:ext cx="2877311" cy="287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95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RM">
  <a:themeElements>
    <a:clrScheme name="Custom 4">
      <a:dk1>
        <a:srgbClr val="2B2B2B"/>
      </a:dk1>
      <a:lt1>
        <a:srgbClr val="2B2B2B"/>
      </a:lt1>
      <a:dk2>
        <a:srgbClr val="828282"/>
      </a:dk2>
      <a:lt2>
        <a:srgbClr val="FFFFFF"/>
      </a:lt2>
      <a:accent1>
        <a:srgbClr val="194170"/>
      </a:accent1>
      <a:accent2>
        <a:srgbClr val="8ABEDC"/>
      </a:accent2>
      <a:accent3>
        <a:srgbClr val="828282"/>
      </a:accent3>
      <a:accent4>
        <a:srgbClr val="00BD70"/>
      </a:accent4>
      <a:accent5>
        <a:srgbClr val="BDBBBB"/>
      </a:accent5>
      <a:accent6>
        <a:srgbClr val="F7C446"/>
      </a:accent6>
      <a:hlink>
        <a:srgbClr val="00BD70"/>
      </a:hlink>
      <a:folHlink>
        <a:srgbClr val="005970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RM" id="{7423AC9A-C944-E44B-9385-CC71E48CA380}" vid="{A67970A0-D6BE-E04B-A768-561925F52E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ARM</Template>
  <TotalTime>8</TotalTime>
  <Words>156</Words>
  <Application>Microsoft Macintosh PowerPoint</Application>
  <PresentationFormat>Widescreen</PresentationFormat>
  <Paragraphs>30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ARM</vt:lpstr>
      <vt:lpstr>Python and ACT Tutorials</vt:lpstr>
      <vt:lpstr>Agenda</vt:lpstr>
      <vt:lpstr>Joe O'Brien</vt:lpstr>
      <vt:lpstr>Zach Sherman</vt:lpstr>
      <vt:lpstr>Adam Theisen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ACT Tutorials</dc:title>
  <dc:creator>Theisen, Adam K</dc:creator>
  <cp:lastModifiedBy>Theisen, Adam K</cp:lastModifiedBy>
  <cp:revision>4</cp:revision>
  <dcterms:created xsi:type="dcterms:W3CDTF">2023-07-06T14:55:44Z</dcterms:created>
  <dcterms:modified xsi:type="dcterms:W3CDTF">2023-07-12T20:20:37Z</dcterms:modified>
</cp:coreProperties>
</file>