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9"/>
    <a:srgbClr val="7D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236E-5ECD-7281-8DE7-D122190E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2F02-CBF1-7507-5C83-5068E7AD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A98-32C6-0034-0592-BAC5CA18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CCB0-D948-9FB5-D951-F7EE5A02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AE53-05E4-9449-34E7-CE0C1534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F5E7-D3CE-DAB1-8AD0-C76FF10A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9FE2-3595-D32C-192E-2984FCC9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9E70-658F-4E27-1B53-8112001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E9DF-6C92-4D13-6F8E-A712E8E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9ACD-8FE7-D668-6EBD-33CB06C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A85E6-21AA-89A0-C63D-A010BD141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52EC-8F26-CFE0-7B4E-5428BCFC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BE74-B402-AF66-3C54-B3707D2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3105-B5F0-D6A6-8024-63EFF433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BB42-F56A-45A8-77F3-07AEC1D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A3D4-FC6E-ADDC-314B-81B26A0C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5F4A-90C2-93E8-A28A-601A2FA4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69F7-61BC-45FC-43DD-ED6A9588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0972-9854-23D9-93F3-6939F8D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4705-5666-882D-341B-CF48443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C816-A681-2F96-BC8B-B16B2C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3381-9533-7E6E-5CA1-9F628840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872F-8F7F-06C6-7961-1700E183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0F5C-62ED-DC49-A7F1-ACA14A2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01F4-C67F-7B2A-1723-DA008F7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A24C-93A8-A935-9988-5DF44971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772F-9CC0-A3F3-D148-A9430BD99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2A3B-2723-6665-BBA2-13B54949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404A-B4B9-F9AC-5F63-6AD92A5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E7F3-60A1-44A4-AC4E-B2FDF7C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F283-CD98-5934-987C-C0CB1D2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DFA4-688C-F1BE-4BA2-11CDDDD7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EA46-89AA-87FD-66ED-3091FEF3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6606-0AC5-73F3-6230-D10D428D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FB2B-49CE-CD65-1CD3-D28B1091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DE5D3-3533-240D-CEAF-CD19762A1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39BCF-E195-0B09-3B62-D8F1278B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43D39-57D8-D0AE-D675-4F90E3B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D0F5-FA15-0591-9B42-01DE606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4E-2433-B5CB-F69C-88CB0D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7E77-994A-E2C4-4BB3-3CD980FC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78EB-1BDC-2499-D986-064CA0D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1387-5C97-E960-6BE4-CE46AFF7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8B5AC-94CF-0679-5286-84349B9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39108-38B8-B2AA-BEB6-E310DC35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B24AF-83BD-05F0-06E9-9C3A2C1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B2BF-CE12-7AF8-00EB-3C273F16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DB61-39F5-6A7E-64FA-E9CB93C7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B688-604D-7D61-A823-9DD94E5B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160E8-C0F3-0540-48E4-BBF7BBA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838D-BBAC-4875-BF9B-90DB536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5C717-B395-45AA-EE8E-ECEED9D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878C-BFBF-0345-C166-A2BEE179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05F58-7F30-F478-7B77-E53C9BAC7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D1E4-A25C-CE34-9C2C-4BA4B7D5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A1A8-6546-52D6-11D0-298166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92FA-6A91-7FDC-D750-59D5553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FDB6-6CA9-DE30-52D2-785B386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A116-1D7A-7101-7075-7AFE1BA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7F9D-3962-C8C6-DDE5-4380D481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717-6DA8-335E-200C-0BBBC1A0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A6AF-7F69-456D-BB79-EC94A44BF88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5C8-F6CA-D8BF-F7EF-1D414DD7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72B5-9551-9562-FEAF-5438CC43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ACD23E5-9F77-BE44-84DB-9F32EFC5D735}"/>
              </a:ext>
            </a:extLst>
          </p:cNvPr>
          <p:cNvSpPr/>
          <p:nvPr/>
        </p:nvSpPr>
        <p:spPr>
          <a:xfrm>
            <a:off x="444138" y="592183"/>
            <a:ext cx="6792686" cy="248362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C library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89082-F0F3-4E5C-8BEC-EF01E8AD66E2}"/>
              </a:ext>
            </a:extLst>
          </p:cNvPr>
          <p:cNvSpPr/>
          <p:nvPr/>
        </p:nvSpPr>
        <p:spPr>
          <a:xfrm>
            <a:off x="444138" y="3293527"/>
            <a:ext cx="6792686" cy="161809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105C8-18D8-9562-D42D-D0510972E233}"/>
              </a:ext>
            </a:extLst>
          </p:cNvPr>
          <p:cNvSpPr/>
          <p:nvPr/>
        </p:nvSpPr>
        <p:spPr>
          <a:xfrm>
            <a:off x="1172094" y="748145"/>
            <a:ext cx="5864431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Standard C library functions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fopen,fwrite,printf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dirty="0"/>
              <a:t>,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FAA23-6BE4-AEE9-6D75-0DC4F9FB3B07}"/>
              </a:ext>
            </a:extLst>
          </p:cNvPr>
          <p:cNvSpPr/>
          <p:nvPr/>
        </p:nvSpPr>
        <p:spPr>
          <a:xfrm>
            <a:off x="1172095" y="1976870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 I/O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BD047-5174-D705-D9B6-DE4BE0D4F9F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72095" y="1648145"/>
            <a:ext cx="0" cy="328725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2093DA-7284-B81F-0358-B1CBFE61E298}"/>
              </a:ext>
            </a:extLst>
          </p:cNvPr>
          <p:cNvCxnSpPr>
            <a:cxnSpLocks/>
          </p:cNvCxnSpPr>
          <p:nvPr/>
        </p:nvCxnSpPr>
        <p:spPr>
          <a:xfrm>
            <a:off x="1896688" y="2876870"/>
            <a:ext cx="9652" cy="598680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CE44A8-1CE4-1911-CB9D-E17A4C6D2566}"/>
              </a:ext>
            </a:extLst>
          </p:cNvPr>
          <p:cNvSpPr/>
          <p:nvPr/>
        </p:nvSpPr>
        <p:spPr>
          <a:xfrm>
            <a:off x="7676715" y="1362506"/>
            <a:ext cx="3012964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Platform independent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F7C9E-4FBE-3920-E35D-B2F27325442C}"/>
              </a:ext>
            </a:extLst>
          </p:cNvPr>
          <p:cNvSpPr/>
          <p:nvPr/>
        </p:nvSpPr>
        <p:spPr>
          <a:xfrm>
            <a:off x="5012572" y="3472361"/>
            <a:ext cx="1888077" cy="122154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Interface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31C86-25E5-D81A-BF10-703957C96F2F}"/>
              </a:ext>
            </a:extLst>
          </p:cNvPr>
          <p:cNvSpPr/>
          <p:nvPr/>
        </p:nvSpPr>
        <p:spPr>
          <a:xfrm>
            <a:off x="4868881" y="1980062"/>
            <a:ext cx="2167645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Multithreading</a:t>
            </a:r>
          </a:p>
          <a:p>
            <a:pPr algn="ctr"/>
            <a:r>
              <a:rPr lang="en-US" sz="2400" dirty="0"/>
              <a:t>support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197597-8A76-E14A-1886-FA5CF0BADB52}"/>
              </a:ext>
            </a:extLst>
          </p:cNvPr>
          <p:cNvCxnSpPr>
            <a:cxnSpLocks/>
          </p:cNvCxnSpPr>
          <p:nvPr/>
        </p:nvCxnSpPr>
        <p:spPr>
          <a:xfrm>
            <a:off x="3706339" y="2876870"/>
            <a:ext cx="0" cy="595492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59498-2FCA-0AB1-0169-47939550340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952704" y="2880062"/>
            <a:ext cx="3907" cy="592299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44F35-B340-B9DD-CBD0-149C0D475A4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952704" y="1648145"/>
            <a:ext cx="0" cy="33191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D5D71-3156-8C36-291D-D9172203E6E6}"/>
              </a:ext>
            </a:extLst>
          </p:cNvPr>
          <p:cNvSpPr/>
          <p:nvPr/>
        </p:nvSpPr>
        <p:spPr>
          <a:xfrm>
            <a:off x="7679036" y="3633135"/>
            <a:ext cx="225037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Platform specific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605A024-7991-0F16-0A9F-914C95B2A56D}"/>
              </a:ext>
            </a:extLst>
          </p:cNvPr>
          <p:cNvSpPr/>
          <p:nvPr/>
        </p:nvSpPr>
        <p:spPr>
          <a:xfrm>
            <a:off x="7314459" y="748144"/>
            <a:ext cx="362172" cy="2128725"/>
          </a:xfrm>
          <a:prstGeom prst="rightBrace">
            <a:avLst>
              <a:gd name="adj1" fmla="val 67588"/>
              <a:gd name="adj2" fmla="val 50000"/>
            </a:avLst>
          </a:prstGeom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2172"/>
                      <a:gd name="connsiteY0" fmla="*/ 0 h 2128725"/>
                      <a:gd name="connsiteX1" fmla="*/ 181086 w 362172"/>
                      <a:gd name="connsiteY1" fmla="*/ 30180 h 2128725"/>
                      <a:gd name="connsiteX2" fmla="*/ 181086 w 362172"/>
                      <a:gd name="connsiteY2" fmla="*/ 1034183 h 2128725"/>
                      <a:gd name="connsiteX3" fmla="*/ 362172 w 362172"/>
                      <a:gd name="connsiteY3" fmla="*/ 1064363 h 2128725"/>
                      <a:gd name="connsiteX4" fmla="*/ 181086 w 362172"/>
                      <a:gd name="connsiteY4" fmla="*/ 1094543 h 2128725"/>
                      <a:gd name="connsiteX5" fmla="*/ 181086 w 362172"/>
                      <a:gd name="connsiteY5" fmla="*/ 2098545 h 2128725"/>
                      <a:gd name="connsiteX6" fmla="*/ 0 w 362172"/>
                      <a:gd name="connsiteY6" fmla="*/ 2128725 h 2128725"/>
                      <a:gd name="connsiteX7" fmla="*/ 0 w 362172"/>
                      <a:gd name="connsiteY7" fmla="*/ 0 h 2128725"/>
                      <a:gd name="connsiteX0" fmla="*/ 0 w 362172"/>
                      <a:gd name="connsiteY0" fmla="*/ 0 h 2128725"/>
                      <a:gd name="connsiteX1" fmla="*/ 181086 w 362172"/>
                      <a:gd name="connsiteY1" fmla="*/ 30180 h 2128725"/>
                      <a:gd name="connsiteX2" fmla="*/ 181086 w 362172"/>
                      <a:gd name="connsiteY2" fmla="*/ 1034183 h 2128725"/>
                      <a:gd name="connsiteX3" fmla="*/ 362172 w 362172"/>
                      <a:gd name="connsiteY3" fmla="*/ 1064363 h 2128725"/>
                      <a:gd name="connsiteX4" fmla="*/ 181086 w 362172"/>
                      <a:gd name="connsiteY4" fmla="*/ 1094543 h 2128725"/>
                      <a:gd name="connsiteX5" fmla="*/ 181086 w 362172"/>
                      <a:gd name="connsiteY5" fmla="*/ 2098545 h 2128725"/>
                      <a:gd name="connsiteX6" fmla="*/ 0 w 362172"/>
                      <a:gd name="connsiteY6" fmla="*/ 2128725 h 2128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2172" h="2128725" stroke="0" extrusionOk="0">
                        <a:moveTo>
                          <a:pt x="0" y="0"/>
                        </a:moveTo>
                        <a:cubicBezTo>
                          <a:pt x="97511" y="-1542"/>
                          <a:pt x="180184" y="13851"/>
                          <a:pt x="181086" y="30180"/>
                        </a:cubicBezTo>
                        <a:cubicBezTo>
                          <a:pt x="143640" y="365479"/>
                          <a:pt x="192680" y="626190"/>
                          <a:pt x="181086" y="1034183"/>
                        </a:cubicBezTo>
                        <a:cubicBezTo>
                          <a:pt x="170533" y="1061156"/>
                          <a:pt x="261887" y="1065878"/>
                          <a:pt x="362172" y="1064363"/>
                        </a:cubicBezTo>
                        <a:cubicBezTo>
                          <a:pt x="260188" y="1063283"/>
                          <a:pt x="182184" y="1078399"/>
                          <a:pt x="181086" y="1094543"/>
                        </a:cubicBezTo>
                        <a:cubicBezTo>
                          <a:pt x="262124" y="1241658"/>
                          <a:pt x="205367" y="1631393"/>
                          <a:pt x="181086" y="2098545"/>
                        </a:cubicBezTo>
                        <a:cubicBezTo>
                          <a:pt x="178374" y="2114798"/>
                          <a:pt x="93947" y="2134434"/>
                          <a:pt x="0" y="2128725"/>
                        </a:cubicBezTo>
                        <a:cubicBezTo>
                          <a:pt x="48231" y="1302332"/>
                          <a:pt x="-84455" y="352685"/>
                          <a:pt x="0" y="0"/>
                        </a:cubicBezTo>
                        <a:close/>
                      </a:path>
                      <a:path w="362172" h="2128725" fill="none" extrusionOk="0">
                        <a:moveTo>
                          <a:pt x="0" y="0"/>
                        </a:moveTo>
                        <a:cubicBezTo>
                          <a:pt x="101062" y="588"/>
                          <a:pt x="183221" y="14025"/>
                          <a:pt x="181086" y="30180"/>
                        </a:cubicBezTo>
                        <a:cubicBezTo>
                          <a:pt x="123237" y="380510"/>
                          <a:pt x="91010" y="774728"/>
                          <a:pt x="181086" y="1034183"/>
                        </a:cubicBezTo>
                        <a:cubicBezTo>
                          <a:pt x="182155" y="1052442"/>
                          <a:pt x="262816" y="1071145"/>
                          <a:pt x="362172" y="1064363"/>
                        </a:cubicBezTo>
                        <a:cubicBezTo>
                          <a:pt x="263446" y="1066343"/>
                          <a:pt x="182775" y="1079944"/>
                          <a:pt x="181086" y="1094543"/>
                        </a:cubicBezTo>
                        <a:cubicBezTo>
                          <a:pt x="166592" y="1584448"/>
                          <a:pt x="238240" y="1699378"/>
                          <a:pt x="181086" y="2098545"/>
                        </a:cubicBezTo>
                        <a:cubicBezTo>
                          <a:pt x="167180" y="2117497"/>
                          <a:pt x="98288" y="2127536"/>
                          <a:pt x="0" y="21287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107A2-B35D-CE97-B8C3-588234563899}"/>
              </a:ext>
            </a:extLst>
          </p:cNvPr>
          <p:cNvSpPr/>
          <p:nvPr/>
        </p:nvSpPr>
        <p:spPr>
          <a:xfrm>
            <a:off x="1172094" y="3472361"/>
            <a:ext cx="3478282" cy="122154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D0589-9BBA-6C38-509C-4A831680A478}"/>
              </a:ext>
            </a:extLst>
          </p:cNvPr>
          <p:cNvSpPr/>
          <p:nvPr/>
        </p:nvSpPr>
        <p:spPr>
          <a:xfrm>
            <a:off x="1324945" y="3606270"/>
            <a:ext cx="1437353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F38A5-4A7C-382B-B245-C6BD6FEE7158}"/>
              </a:ext>
            </a:extLst>
          </p:cNvPr>
          <p:cNvSpPr/>
          <p:nvPr/>
        </p:nvSpPr>
        <p:spPr>
          <a:xfrm>
            <a:off x="2911235" y="3600313"/>
            <a:ext cx="1615439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I/O</a:t>
            </a:r>
            <a:br>
              <a:rPr lang="en-US" sz="2000" dirty="0"/>
            </a:br>
            <a:r>
              <a:rPr lang="en-US" sz="1050" dirty="0">
                <a:latin typeface="Consolas" panose="020B0609020204030204" pitchFamily="49" charset="0"/>
              </a:rPr>
              <a:t>STDERR,STDIN,STDOUT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B5202-B5C6-AF02-9402-82E0E1E6BE43}"/>
              </a:ext>
            </a:extLst>
          </p:cNvPr>
          <p:cNvSpPr/>
          <p:nvPr/>
        </p:nvSpPr>
        <p:spPr>
          <a:xfrm>
            <a:off x="363273" y="3040185"/>
            <a:ext cx="5732726" cy="3392962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02C54-EEAB-09FC-F63D-DF8C9B4F06D6}"/>
              </a:ext>
            </a:extLst>
          </p:cNvPr>
          <p:cNvSpPr/>
          <p:nvPr/>
        </p:nvSpPr>
        <p:spPr>
          <a:xfrm>
            <a:off x="363273" y="400595"/>
            <a:ext cx="5732727" cy="248362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C library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21155-67F3-241A-A7FA-6840B0AD8C6F}"/>
              </a:ext>
            </a:extLst>
          </p:cNvPr>
          <p:cNvSpPr/>
          <p:nvPr/>
        </p:nvSpPr>
        <p:spPr>
          <a:xfrm>
            <a:off x="1091229" y="556557"/>
            <a:ext cx="2903517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fwrite</a:t>
            </a:r>
            <a:r>
              <a:rPr lang="en-US" sz="2400" dirty="0"/>
              <a:t>, </a:t>
            </a:r>
            <a:r>
              <a:rPr lang="en-US" sz="2400" dirty="0" err="1"/>
              <a:t>printf</a:t>
            </a:r>
            <a:r>
              <a:rPr lang="en-US" sz="2400" dirty="0"/>
              <a:t>, …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D5C83-188D-1527-053E-DBDFA76CF6BB}"/>
              </a:ext>
            </a:extLst>
          </p:cNvPr>
          <p:cNvSpPr/>
          <p:nvPr/>
        </p:nvSpPr>
        <p:spPr>
          <a:xfrm>
            <a:off x="1091230" y="1785282"/>
            <a:ext cx="2903516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 I/O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D288E-B90F-8061-D837-0BB9AB96344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542988" y="1456557"/>
            <a:ext cx="0" cy="328725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7A1E8-3084-78E3-FED4-B39FF15DD6A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2541941" y="2685282"/>
            <a:ext cx="1047" cy="552130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C464E9-6803-6926-E2C7-9BA06444A9B5}"/>
              </a:ext>
            </a:extLst>
          </p:cNvPr>
          <p:cNvSpPr/>
          <p:nvPr/>
        </p:nvSpPr>
        <p:spPr>
          <a:xfrm>
            <a:off x="1091229" y="3212948"/>
            <a:ext cx="4846151" cy="3016152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2A669-77C3-9387-DB3B-2D8BE0E6734C}"/>
              </a:ext>
            </a:extLst>
          </p:cNvPr>
          <p:cNvSpPr/>
          <p:nvPr/>
        </p:nvSpPr>
        <p:spPr>
          <a:xfrm>
            <a:off x="3830715" y="5134812"/>
            <a:ext cx="1437353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I/O</a:t>
            </a:r>
            <a:br>
              <a:rPr lang="en-US" sz="2000" dirty="0"/>
            </a:br>
            <a:r>
              <a:rPr lang="en-US" sz="1200" dirty="0">
                <a:latin typeface="Consolas" panose="020B0609020204030204" pitchFamily="49" charset="0"/>
              </a:rPr>
              <a:t>File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AEF1B-7539-1FC3-EF5A-904AE62F891B}"/>
              </a:ext>
            </a:extLst>
          </p:cNvPr>
          <p:cNvSpPr/>
          <p:nvPr/>
        </p:nvSpPr>
        <p:spPr>
          <a:xfrm>
            <a:off x="1734220" y="5135502"/>
            <a:ext cx="1615439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I/O</a:t>
            </a:r>
            <a:br>
              <a:rPr lang="en-US" sz="2000" dirty="0"/>
            </a:br>
            <a:r>
              <a:rPr lang="en-US" sz="1050" dirty="0">
                <a:latin typeface="Consolas" panose="020B0609020204030204" pitchFamily="49" charset="0"/>
              </a:rPr>
              <a:t>STDERR,STDIN,STDOUT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297B822-090C-34CA-C472-211BCA58A64D}"/>
              </a:ext>
            </a:extLst>
          </p:cNvPr>
          <p:cNvSpPr/>
          <p:nvPr/>
        </p:nvSpPr>
        <p:spPr>
          <a:xfrm>
            <a:off x="1458407" y="3237412"/>
            <a:ext cx="2167067" cy="1381112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stream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C8CF48-F0A9-6AF2-01DE-448F936D39D3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2541940" y="4618524"/>
            <a:ext cx="1" cy="51697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E2ABEA-D559-3DC2-A34F-BFD4C0342DA6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>
            <a:off x="3625474" y="3927968"/>
            <a:ext cx="923918" cy="120684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7C250-8779-610F-2B56-2FEC7391FF0B}"/>
              </a:ext>
            </a:extLst>
          </p:cNvPr>
          <p:cNvSpPr txBox="1"/>
          <p:nvPr/>
        </p:nvSpPr>
        <p:spPr>
          <a:xfrm>
            <a:off x="2542502" y="4594150"/>
            <a:ext cx="5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650F85-FD94-7FC8-3AA0-B287689DAFF6}"/>
              </a:ext>
            </a:extLst>
          </p:cNvPr>
          <p:cNvSpPr txBox="1"/>
          <p:nvPr/>
        </p:nvSpPr>
        <p:spPr>
          <a:xfrm>
            <a:off x="3525635" y="3558636"/>
            <a:ext cx="5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142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B5202-B5C6-AF02-9402-82E0E1E6BE43}"/>
              </a:ext>
            </a:extLst>
          </p:cNvPr>
          <p:cNvSpPr/>
          <p:nvPr/>
        </p:nvSpPr>
        <p:spPr>
          <a:xfrm>
            <a:off x="363274" y="288277"/>
            <a:ext cx="2945983" cy="3613163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A0851-3B60-631B-3B11-203EFB088F70}"/>
              </a:ext>
            </a:extLst>
          </p:cNvPr>
          <p:cNvSpPr/>
          <p:nvPr/>
        </p:nvSpPr>
        <p:spPr>
          <a:xfrm>
            <a:off x="1004144" y="475017"/>
            <a:ext cx="1999692" cy="55350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STDERR,STDIN,STDOUT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D3E1E3-AA41-6AF1-6F6C-7ACAD948EA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002423" y="1028525"/>
            <a:ext cx="1567" cy="46344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6402FA-15C5-AC17-8E80-166E09E1A703}"/>
              </a:ext>
            </a:extLst>
          </p:cNvPr>
          <p:cNvSpPr/>
          <p:nvPr/>
        </p:nvSpPr>
        <p:spPr>
          <a:xfrm>
            <a:off x="1004146" y="1491972"/>
            <a:ext cx="1996554" cy="2206255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24CBE-93BC-3F28-12A1-CEEA8283DBFF}"/>
              </a:ext>
            </a:extLst>
          </p:cNvPr>
          <p:cNvSpPr/>
          <p:nvPr/>
        </p:nvSpPr>
        <p:spPr>
          <a:xfrm>
            <a:off x="1194703" y="167963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Breakpoint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814C9-F295-0A9E-39B5-7142BC2B337F}"/>
              </a:ext>
            </a:extLst>
          </p:cNvPr>
          <p:cNvSpPr/>
          <p:nvPr/>
        </p:nvSpPr>
        <p:spPr>
          <a:xfrm>
            <a:off x="1194702" y="217120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EVR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D6697-86CA-D88E-E195-DF69355AAEF1}"/>
              </a:ext>
            </a:extLst>
          </p:cNvPr>
          <p:cNvSpPr/>
          <p:nvPr/>
        </p:nvSpPr>
        <p:spPr>
          <a:xfrm>
            <a:off x="1194701" y="266276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ITM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E3A2F-7EAA-73F7-F693-69DF78012030}"/>
              </a:ext>
            </a:extLst>
          </p:cNvPr>
          <p:cNvSpPr/>
          <p:nvPr/>
        </p:nvSpPr>
        <p:spPr>
          <a:xfrm>
            <a:off x="1194700" y="315433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93612-BF98-6BF9-B081-899D5B8B24E8}"/>
              </a:ext>
            </a:extLst>
          </p:cNvPr>
          <p:cNvSpPr/>
          <p:nvPr/>
        </p:nvSpPr>
        <p:spPr>
          <a:xfrm>
            <a:off x="5044131" y="288278"/>
            <a:ext cx="2945983" cy="265522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11779-BF14-80A0-8C65-571F52913BA1}"/>
              </a:ext>
            </a:extLst>
          </p:cNvPr>
          <p:cNvSpPr/>
          <p:nvPr/>
        </p:nvSpPr>
        <p:spPr>
          <a:xfrm>
            <a:off x="5685001" y="475017"/>
            <a:ext cx="1999692" cy="55350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8CD23D-15A0-6021-0166-26C22138F20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683280" y="1028525"/>
            <a:ext cx="1567" cy="46344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D587B-E5B9-5A5E-4AC8-41AC56B05DC0}"/>
              </a:ext>
            </a:extLst>
          </p:cNvPr>
          <p:cNvSpPr/>
          <p:nvPr/>
        </p:nvSpPr>
        <p:spPr>
          <a:xfrm>
            <a:off x="5685003" y="1491972"/>
            <a:ext cx="1996554" cy="1268645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1C1BB-A307-209C-559B-C1B5581DF257}"/>
              </a:ext>
            </a:extLst>
          </p:cNvPr>
          <p:cNvSpPr/>
          <p:nvPr/>
        </p:nvSpPr>
        <p:spPr>
          <a:xfrm>
            <a:off x="5875560" y="167963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Breakpoint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61122-8A5D-D56B-9C9E-B577E0CE805F}"/>
              </a:ext>
            </a:extLst>
          </p:cNvPr>
          <p:cNvSpPr/>
          <p:nvPr/>
        </p:nvSpPr>
        <p:spPr>
          <a:xfrm>
            <a:off x="5875559" y="217120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File Interface</a:t>
            </a:r>
          </a:p>
        </p:txBody>
      </p:sp>
    </p:spTree>
    <p:extLst>
      <p:ext uri="{BB962C8B-B14F-4D97-AF65-F5344CB8AC3E}">
        <p14:creationId xmlns:p14="http://schemas.microsoft.com/office/powerpoint/2010/main" val="27820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4D8017-5663-D7D5-C70E-C52E3B2BF773}"/>
              </a:ext>
            </a:extLst>
          </p:cNvPr>
          <p:cNvSpPr/>
          <p:nvPr/>
        </p:nvSpPr>
        <p:spPr>
          <a:xfrm>
            <a:off x="485775" y="3814874"/>
            <a:ext cx="8601075" cy="2900569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868A9-14AD-B51D-8489-6C5CF8129097}"/>
              </a:ext>
            </a:extLst>
          </p:cNvPr>
          <p:cNvSpPr/>
          <p:nvPr/>
        </p:nvSpPr>
        <p:spPr>
          <a:xfrm>
            <a:off x="485775" y="118855"/>
            <a:ext cx="8601075" cy="290057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Target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0E943-FC0B-C21C-A750-6A2555B2F968}"/>
              </a:ext>
            </a:extLst>
          </p:cNvPr>
          <p:cNvSpPr/>
          <p:nvPr/>
        </p:nvSpPr>
        <p:spPr>
          <a:xfrm>
            <a:off x="1172095" y="37115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(“hello\n”);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30891-9A99-9120-F86C-7E42460B2482}"/>
              </a:ext>
            </a:extLst>
          </p:cNvPr>
          <p:cNvSpPr/>
          <p:nvPr/>
        </p:nvSpPr>
        <p:spPr>
          <a:xfrm>
            <a:off x="1172095" y="189082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SVC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19F6C-71C6-071E-BAFD-EF59D85BE9F0}"/>
              </a:ext>
            </a:extLst>
          </p:cNvPr>
          <p:cNvSpPr/>
          <p:nvPr/>
        </p:nvSpPr>
        <p:spPr>
          <a:xfrm>
            <a:off x="1172095" y="406717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Debugger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45A4A-8A2C-4DBF-B769-58892A885417}"/>
              </a:ext>
            </a:extLst>
          </p:cNvPr>
          <p:cNvSpPr/>
          <p:nvPr/>
        </p:nvSpPr>
        <p:spPr>
          <a:xfrm>
            <a:off x="1172095" y="558684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363AE-03CC-9008-DC89-BF9710917DE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972095" y="127115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1AEA7-1553-D1A1-03EC-F47B3E8E9A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72095" y="496717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93E7E-8DDD-CB0D-03FD-F40292FF1AE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972095" y="2790825"/>
            <a:ext cx="0" cy="127635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888FBB-4583-8C6E-7791-80C10682D5CA}"/>
              </a:ext>
            </a:extLst>
          </p:cNvPr>
          <p:cNvSpPr/>
          <p:nvPr/>
        </p:nvSpPr>
        <p:spPr>
          <a:xfrm>
            <a:off x="5129472" y="37115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code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2AF9C-B92E-D3FC-16CD-A723EB4DBB44}"/>
              </a:ext>
            </a:extLst>
          </p:cNvPr>
          <p:cNvSpPr/>
          <p:nvPr/>
        </p:nvSpPr>
        <p:spPr>
          <a:xfrm>
            <a:off x="5129472" y="1890133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 library code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47555-34EC-DE50-9A0F-9E7233843100}"/>
              </a:ext>
            </a:extLst>
          </p:cNvPr>
          <p:cNvSpPr/>
          <p:nvPr/>
        </p:nvSpPr>
        <p:spPr>
          <a:xfrm>
            <a:off x="5129472" y="2979000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SVC handled by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debug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9E9B4-E900-3D39-E4C1-F20421C25A3E}"/>
              </a:ext>
            </a:extLst>
          </p:cNvPr>
          <p:cNvSpPr/>
          <p:nvPr/>
        </p:nvSpPr>
        <p:spPr>
          <a:xfrm>
            <a:off x="5129472" y="406717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with debugger running on host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BB306-BFFD-54C6-16C1-3A664A05C9A3}"/>
              </a:ext>
            </a:extLst>
          </p:cNvPr>
          <p:cNvSpPr/>
          <p:nvPr/>
        </p:nvSpPr>
        <p:spPr>
          <a:xfrm>
            <a:off x="5129472" y="5591322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displayed on host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Vladimir Umek</cp:lastModifiedBy>
  <cp:revision>10</cp:revision>
  <dcterms:created xsi:type="dcterms:W3CDTF">2023-04-06T07:40:59Z</dcterms:created>
  <dcterms:modified xsi:type="dcterms:W3CDTF">2023-05-10T09:58:30Z</dcterms:modified>
</cp:coreProperties>
</file>