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B49"/>
    <a:srgbClr val="7D86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29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0236E-5ECD-7281-8DE7-D122190EE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92F02-CBF1-7507-5C83-5068E7AD4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F3A98-32C6-0034-0592-BAC5CA18F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A6AF-7F69-456D-BB79-EC94A44BF887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0CCB0-D948-9FB5-D951-F7EE5A025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7AE53-05E4-9449-34E7-CE0C15345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4220-3831-497D-9887-DF9AFFA52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5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FF5E7-D3CE-DAB1-8AD0-C76FF10AB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29FE2-3595-D32C-192E-2984FCC90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B9E70-658F-4E27-1B53-81120013A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A6AF-7F69-456D-BB79-EC94A44BF887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2E9DF-6C92-4D13-6F8E-A712E8ED1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09ACD-8FE7-D668-6EBD-33CB06CCF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4220-3831-497D-9887-DF9AFFA52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1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5A85E6-21AA-89A0-C63D-A010BD1411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8852EC-8F26-CFE0-7B4E-5428BCFCC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6BE74-B402-AF66-3C54-B3707D23E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A6AF-7F69-456D-BB79-EC94A44BF887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C3105-B5F0-D6A6-8024-63EFF4334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4BB42-F56A-45A8-77F3-07AEC1D0C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4220-3831-497D-9887-DF9AFFA52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6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EA3D4-FC6E-ADDC-314B-81B26A0C2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85F4A-90C2-93E8-A28A-601A2FA42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069F7-61BC-45FC-43DD-ED6A95881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A6AF-7F69-456D-BB79-EC94A44BF887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E0972-9854-23D9-93F3-6939F8D4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54705-5666-882D-341B-CF48443C6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4220-3831-497D-9887-DF9AFFA52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65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4C816-A681-2F96-BC8B-B16B2C0C6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93381-9533-7E6E-5CA1-9F6288409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9872F-8F7F-06C6-7961-1700E183B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A6AF-7F69-456D-BB79-EC94A44BF887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70F5C-62ED-DC49-A7F1-ACA14A214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101F4-C67F-7B2A-1723-DA008F74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4220-3831-497D-9887-DF9AFFA52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29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8A24C-93A8-A935-9988-5DF449713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4772F-9CC0-A3F3-D148-A9430BD997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752A3B-2723-6665-BBA2-13B549499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404A-B4B9-F9AC-5F63-6AD92A569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A6AF-7F69-456D-BB79-EC94A44BF887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6E7F3-60A1-44A4-AC4E-B2FDF7C3C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6F283-CD98-5934-987C-C0CB1D20D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4220-3831-497D-9887-DF9AFFA52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70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3DFA4-688C-F1BE-4BA2-11CDDDD7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AEA46-89AA-87FD-66ED-3091FEF39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46606-0AC5-73F3-6230-D10D428DE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54FB2B-49CE-CD65-1CD3-D28B1091EF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1DE5D3-3533-240D-CEAF-CD19762A1C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139BCF-E195-0B09-3B62-D8F1278B6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A6AF-7F69-456D-BB79-EC94A44BF887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D43D39-57D8-D0AE-D675-4F90E3B94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A7D0F5-FA15-0591-9B42-01DE606FA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4220-3831-497D-9887-DF9AFFA52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59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E454E-2433-B5CB-F69C-88CB0DC4D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877E77-994A-E2C4-4BB3-3CD980FC3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A6AF-7F69-456D-BB79-EC94A44BF887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2378EB-1BDC-2499-D986-064CA0D3C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C1387-5C97-E960-6BE4-CE46AFF72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4220-3831-497D-9887-DF9AFFA52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6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38B5AC-94CF-0679-5286-84349B914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A6AF-7F69-456D-BB79-EC94A44BF887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F39108-38B8-B2AA-BEB6-E310DC357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B24AF-83BD-05F0-06E9-9C3A2C14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4220-3831-497D-9887-DF9AFFA52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6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B2BF-CE12-7AF8-00EB-3C273F162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0DB61-39F5-6A7E-64FA-E9CB93C7D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BB688-604D-7D61-A823-9DD94E5B7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160E8-C0F3-0540-48E4-BBF7BBA8C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A6AF-7F69-456D-BB79-EC94A44BF887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7838D-BBAC-4875-BF9B-90DB5363C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5C717-B395-45AA-EE8E-ECEED9D78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4220-3831-497D-9887-DF9AFFA52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7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1878C-BFBF-0345-C166-A2BEE179C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C05F58-7F30-F478-7B77-E53C9BAC7D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9ED1E4-A25C-CE34-9C2C-4BA4B7D59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5A1A8-6546-52D6-11D0-298166197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A6AF-7F69-456D-BB79-EC94A44BF887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592FA-6A91-7FDC-D750-59D55533C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0FDB6-6CA9-DE30-52D2-785B38681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4220-3831-497D-9887-DF9AFFA52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17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7FA116-1D7A-7101-7075-7AFE1BAB3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E7F9D-3962-C8C6-DDE5-4380D4810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82717-6DA8-335E-200C-0BBBC1A036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CA6AF-7F69-456D-BB79-EC94A44BF887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155C8-F6CA-D8BF-F7EF-1D414DD7A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D72B5-9551-9562-FEAF-5438CC436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64220-3831-497D-9887-DF9AFFA52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6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3105C8-18D8-9562-D42D-D0510972E233}"/>
              </a:ext>
            </a:extLst>
          </p:cNvPr>
          <p:cNvSpPr/>
          <p:nvPr/>
        </p:nvSpPr>
        <p:spPr>
          <a:xfrm>
            <a:off x="1172095" y="748145"/>
            <a:ext cx="3600000" cy="900000"/>
          </a:xfrm>
          <a:prstGeom prst="rect">
            <a:avLst/>
          </a:prstGeom>
          <a:solidFill>
            <a:srgbClr val="002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High-level functions</a:t>
            </a:r>
          </a:p>
          <a:p>
            <a:pPr algn="ctr"/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dirty="0"/>
              <a:t>, </a:t>
            </a:r>
            <a:r>
              <a:rPr lang="en-US" sz="1600" dirty="0" err="1">
                <a:latin typeface="Consolas" panose="020B0609020204030204" pitchFamily="49" charset="0"/>
              </a:rPr>
              <a:t>scanf</a:t>
            </a:r>
            <a:r>
              <a:rPr lang="en-US" dirty="0"/>
              <a:t>, etc.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9FAA23-6BE4-AEE9-6D75-0DC4F9FB3B07}"/>
              </a:ext>
            </a:extLst>
          </p:cNvPr>
          <p:cNvSpPr/>
          <p:nvPr/>
        </p:nvSpPr>
        <p:spPr>
          <a:xfrm>
            <a:off x="1172095" y="1976870"/>
            <a:ext cx="3600000" cy="900000"/>
          </a:xfrm>
          <a:prstGeom prst="rect">
            <a:avLst/>
          </a:prstGeom>
          <a:solidFill>
            <a:srgbClr val="002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Low-level functions</a:t>
            </a:r>
          </a:p>
          <a:p>
            <a:pPr algn="ctr"/>
            <a:r>
              <a:rPr lang="en-US" sz="1600" dirty="0" err="1">
                <a:latin typeface="Consolas" panose="020B0609020204030204" pitchFamily="49" charset="0"/>
              </a:rPr>
              <a:t>fputc</a:t>
            </a:r>
            <a:r>
              <a:rPr lang="en-US" dirty="0"/>
              <a:t>, </a:t>
            </a:r>
            <a:r>
              <a:rPr lang="en-US" sz="1600" dirty="0" err="1">
                <a:latin typeface="Consolas" panose="020B0609020204030204" pitchFamily="49" charset="0"/>
              </a:rPr>
              <a:t>fgetc</a:t>
            </a:r>
            <a:r>
              <a:rPr lang="en-US" dirty="0"/>
              <a:t>, etc.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77A78B-BDEF-AAA9-5F40-048932F7FF43}"/>
              </a:ext>
            </a:extLst>
          </p:cNvPr>
          <p:cNvSpPr/>
          <p:nvPr/>
        </p:nvSpPr>
        <p:spPr>
          <a:xfrm>
            <a:off x="1172095" y="3205595"/>
            <a:ext cx="3600000" cy="900000"/>
          </a:xfrm>
          <a:prstGeom prst="rect">
            <a:avLst/>
          </a:prstGeom>
          <a:solidFill>
            <a:srgbClr val="002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System I/O functions</a:t>
            </a:r>
          </a:p>
          <a:p>
            <a:pPr algn="ctr"/>
            <a:r>
              <a:rPr lang="en-US" sz="1600" dirty="0">
                <a:latin typeface="Consolas" panose="020B0609020204030204" pitchFamily="49" charset="0"/>
              </a:rPr>
              <a:t>_</a:t>
            </a:r>
            <a:r>
              <a:rPr lang="en-US" sz="1600" dirty="0" err="1">
                <a:latin typeface="Consolas" panose="020B0609020204030204" pitchFamily="49" charset="0"/>
              </a:rPr>
              <a:t>sys_write</a:t>
            </a:r>
            <a:r>
              <a:rPr lang="en-US" dirty="0"/>
              <a:t>, </a:t>
            </a:r>
            <a:r>
              <a:rPr lang="en-US" sz="1600" dirty="0">
                <a:latin typeface="Consolas" panose="020B0609020204030204" pitchFamily="49" charset="0"/>
              </a:rPr>
              <a:t>_</a:t>
            </a:r>
            <a:r>
              <a:rPr lang="en-US" sz="1600" dirty="0" err="1">
                <a:latin typeface="Consolas" panose="020B0609020204030204" pitchFamily="49" charset="0"/>
              </a:rPr>
              <a:t>sys_read</a:t>
            </a:r>
            <a:r>
              <a:rPr lang="en-US" dirty="0"/>
              <a:t>, etc.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1BD047-5174-D705-D9B6-DE4BE0D4F9FC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972095" y="1648145"/>
            <a:ext cx="0" cy="328725"/>
          </a:xfrm>
          <a:prstGeom prst="straightConnector1">
            <a:avLst/>
          </a:prstGeom>
          <a:ln w="76200">
            <a:solidFill>
              <a:srgbClr val="002B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72093DA-7284-B81F-0358-B1CBFE61E298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972095" y="2876870"/>
            <a:ext cx="0" cy="328725"/>
          </a:xfrm>
          <a:prstGeom prst="straightConnector1">
            <a:avLst/>
          </a:prstGeom>
          <a:ln w="76200">
            <a:solidFill>
              <a:srgbClr val="002B4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>
            <a:extLst>
              <a:ext uri="{FF2B5EF4-FFF2-40B4-BE49-F238E27FC236}">
                <a16:creationId xmlns:a16="http://schemas.microsoft.com/office/drawing/2014/main" id="{F9A7077A-9B5E-A533-7DE4-340A245347CE}"/>
              </a:ext>
            </a:extLst>
          </p:cNvPr>
          <p:cNvSpPr/>
          <p:nvPr/>
        </p:nvSpPr>
        <p:spPr>
          <a:xfrm>
            <a:off x="4871258" y="748145"/>
            <a:ext cx="831272" cy="2128725"/>
          </a:xfrm>
          <a:prstGeom prst="rightBrace">
            <a:avLst>
              <a:gd name="adj1" fmla="val 44333"/>
              <a:gd name="adj2" fmla="val 50000"/>
            </a:avLst>
          </a:prstGeom>
          <a:ln w="38100">
            <a:solidFill>
              <a:srgbClr val="002B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CE44A8-1CE4-1911-CB9D-E17A4C6D2566}"/>
              </a:ext>
            </a:extLst>
          </p:cNvPr>
          <p:cNvSpPr/>
          <p:nvPr/>
        </p:nvSpPr>
        <p:spPr>
          <a:xfrm>
            <a:off x="5801692" y="1362507"/>
            <a:ext cx="3600000" cy="9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Hardware independent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A3820F-4BCA-E2F3-CB65-2EF4F0D639FD}"/>
              </a:ext>
            </a:extLst>
          </p:cNvPr>
          <p:cNvSpPr/>
          <p:nvPr/>
        </p:nvSpPr>
        <p:spPr>
          <a:xfrm>
            <a:off x="5801692" y="3205595"/>
            <a:ext cx="3600000" cy="9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Hardware dependent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325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4D8017-5663-D7D5-C70E-C52E3B2BF773}"/>
              </a:ext>
            </a:extLst>
          </p:cNvPr>
          <p:cNvSpPr/>
          <p:nvPr/>
        </p:nvSpPr>
        <p:spPr>
          <a:xfrm>
            <a:off x="485775" y="3814874"/>
            <a:ext cx="8601075" cy="2900569"/>
          </a:xfrm>
          <a:prstGeom prst="rect">
            <a:avLst/>
          </a:prstGeom>
          <a:solidFill>
            <a:srgbClr val="7D8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2400" dirty="0"/>
              <a:t>Host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5868A9-14AD-B51D-8489-6C5CF8129097}"/>
              </a:ext>
            </a:extLst>
          </p:cNvPr>
          <p:cNvSpPr/>
          <p:nvPr/>
        </p:nvSpPr>
        <p:spPr>
          <a:xfrm>
            <a:off x="485775" y="118855"/>
            <a:ext cx="8601075" cy="2900570"/>
          </a:xfrm>
          <a:prstGeom prst="rect">
            <a:avLst/>
          </a:prstGeom>
          <a:solidFill>
            <a:srgbClr val="7D8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2400" dirty="0"/>
              <a:t>Target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D0E943-FC0B-C21C-A750-6A2555B2F968}"/>
              </a:ext>
            </a:extLst>
          </p:cNvPr>
          <p:cNvSpPr/>
          <p:nvPr/>
        </p:nvSpPr>
        <p:spPr>
          <a:xfrm>
            <a:off x="1172095" y="371155"/>
            <a:ext cx="3600000" cy="900000"/>
          </a:xfrm>
          <a:prstGeom prst="rect">
            <a:avLst/>
          </a:prstGeom>
          <a:solidFill>
            <a:srgbClr val="002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</a:rPr>
              <a:t>(“hello\n”);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930891-9A99-9120-F86C-7E42460B2482}"/>
              </a:ext>
            </a:extLst>
          </p:cNvPr>
          <p:cNvSpPr/>
          <p:nvPr/>
        </p:nvSpPr>
        <p:spPr>
          <a:xfrm>
            <a:off x="1172095" y="1890825"/>
            <a:ext cx="3600000" cy="900000"/>
          </a:xfrm>
          <a:prstGeom prst="rect">
            <a:avLst/>
          </a:prstGeom>
          <a:solidFill>
            <a:srgbClr val="002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SVC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F19F6C-71C6-071E-BAFD-EF59D85BE9F0}"/>
              </a:ext>
            </a:extLst>
          </p:cNvPr>
          <p:cNvSpPr/>
          <p:nvPr/>
        </p:nvSpPr>
        <p:spPr>
          <a:xfrm>
            <a:off x="1172095" y="4067175"/>
            <a:ext cx="3600000" cy="900000"/>
          </a:xfrm>
          <a:prstGeom prst="rect">
            <a:avLst/>
          </a:prstGeom>
          <a:solidFill>
            <a:srgbClr val="002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Debugger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345A4A-8A2C-4DBF-B769-58892A885417}"/>
              </a:ext>
            </a:extLst>
          </p:cNvPr>
          <p:cNvSpPr/>
          <p:nvPr/>
        </p:nvSpPr>
        <p:spPr>
          <a:xfrm>
            <a:off x="1172095" y="5586845"/>
            <a:ext cx="3600000" cy="900000"/>
          </a:xfrm>
          <a:prstGeom prst="rect">
            <a:avLst/>
          </a:prstGeom>
          <a:solidFill>
            <a:srgbClr val="002B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hello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7363AE-03CC-9008-DC89-BF9710917DE6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2972095" y="1271155"/>
            <a:ext cx="0" cy="619670"/>
          </a:xfrm>
          <a:prstGeom prst="straightConnector1">
            <a:avLst/>
          </a:prstGeom>
          <a:ln w="76200">
            <a:solidFill>
              <a:srgbClr val="002B49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71AEA7-1553-D1A1-03EC-F47B3E8E9AE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972095" y="4967175"/>
            <a:ext cx="0" cy="619670"/>
          </a:xfrm>
          <a:prstGeom prst="straightConnector1">
            <a:avLst/>
          </a:prstGeom>
          <a:ln w="76200">
            <a:solidFill>
              <a:srgbClr val="002B49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493E7E-8DDD-CB0D-03FD-F40292FF1AE8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2972095" y="2790825"/>
            <a:ext cx="0" cy="1276350"/>
          </a:xfrm>
          <a:prstGeom prst="straightConnector1">
            <a:avLst/>
          </a:prstGeom>
          <a:ln w="76200">
            <a:solidFill>
              <a:srgbClr val="002B49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E888FBB-4583-8C6E-7791-80C10682D5CA}"/>
              </a:ext>
            </a:extLst>
          </p:cNvPr>
          <p:cNvSpPr/>
          <p:nvPr/>
        </p:nvSpPr>
        <p:spPr>
          <a:xfrm>
            <a:off x="5129472" y="371155"/>
            <a:ext cx="3600000" cy="9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Application code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C2AF9C-B92E-D3FC-16CD-A723EB4DBB44}"/>
              </a:ext>
            </a:extLst>
          </p:cNvPr>
          <p:cNvSpPr/>
          <p:nvPr/>
        </p:nvSpPr>
        <p:spPr>
          <a:xfrm>
            <a:off x="5129472" y="1890133"/>
            <a:ext cx="3600000" cy="9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 library code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447555-34EC-DE50-9A0F-9E7233843100}"/>
              </a:ext>
            </a:extLst>
          </p:cNvPr>
          <p:cNvSpPr/>
          <p:nvPr/>
        </p:nvSpPr>
        <p:spPr>
          <a:xfrm>
            <a:off x="5129472" y="2979000"/>
            <a:ext cx="3600000" cy="9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SVC handled by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debug agent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69E9B4-E900-3D39-E4C1-F20421C25A3E}"/>
              </a:ext>
            </a:extLst>
          </p:cNvPr>
          <p:cNvSpPr/>
          <p:nvPr/>
        </p:nvSpPr>
        <p:spPr>
          <a:xfrm>
            <a:off x="5129472" y="4067175"/>
            <a:ext cx="3600000" cy="9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Communication with debugger running on host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4BB306-BFFD-54C6-16C1-3A664A05C9A3}"/>
              </a:ext>
            </a:extLst>
          </p:cNvPr>
          <p:cNvSpPr/>
          <p:nvPr/>
        </p:nvSpPr>
        <p:spPr>
          <a:xfrm>
            <a:off x="5129472" y="5591322"/>
            <a:ext cx="3600000" cy="9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Text displayed on host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533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69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Seidl</dc:creator>
  <cp:lastModifiedBy>Christopher Seidl</cp:lastModifiedBy>
  <cp:revision>3</cp:revision>
  <dcterms:created xsi:type="dcterms:W3CDTF">2023-04-06T07:40:59Z</dcterms:created>
  <dcterms:modified xsi:type="dcterms:W3CDTF">2023-04-06T07:55:46Z</dcterms:modified>
</cp:coreProperties>
</file>