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6" r:id="rId5"/>
  </p:sldMasterIdLst>
  <p:notesMasterIdLst>
    <p:notesMasterId r:id="rId8"/>
  </p:notesMasterIdLst>
  <p:handoutMasterIdLst>
    <p:handoutMasterId r:id="rId9"/>
  </p:handoutMasterIdLst>
  <p:sldIdLst>
    <p:sldId id="414" r:id="rId6"/>
    <p:sldId id="415" r:id="rId7"/>
  </p:sldIdLst>
  <p:sldSz cx="12188825" cy="6858000"/>
  <p:notesSz cx="9874250" cy="6797675"/>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rian Jeff" initials="BRJ" lastIdx="2" clrIdx="0"/>
  <p:cmAuthor id="1" name="eploof" initials="ehp" lastIdx="68" clrIdx="1"/>
  <p:cmAuthor id="2" name="Stuart Waldron" initials="IH" lastIdx="0" clrIdx="2"/>
  <p:cmAuthor id="3" name="Stuart Waldron" initials="" lastIdx="3" clrIdx="3"/>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3DC"/>
    <a:srgbClr val="00B1DB"/>
    <a:srgbClr val="000000"/>
    <a:srgbClr val="4E5584"/>
    <a:srgbClr val="A5004C"/>
    <a:srgbClr val="AE1280"/>
    <a:srgbClr val="26CEAD"/>
    <a:srgbClr val="FF7E17"/>
    <a:srgbClr val="00958B"/>
    <a:srgbClr val="128CA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3799" autoAdjust="0"/>
    <p:restoredTop sz="93728" autoAdjust="0"/>
  </p:normalViewPr>
  <p:slideViewPr>
    <p:cSldViewPr snapToGrid="0">
      <p:cViewPr varScale="1">
        <p:scale>
          <a:sx n="106" d="100"/>
          <a:sy n="106" d="100"/>
        </p:scale>
        <p:origin x="-198" y="-84"/>
      </p:cViewPr>
      <p:guideLst>
        <p:guide orient="horz" pos="3865"/>
        <p:guide orient="horz" pos="707"/>
        <p:guide orient="horz" pos="1924"/>
        <p:guide pos="6729"/>
        <p:guide pos="464"/>
        <p:guide pos="383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snapToObjects="1" showGuides="1">
      <p:cViewPr varScale="1">
        <p:scale>
          <a:sx n="132" d="100"/>
          <a:sy n="132" d="100"/>
        </p:scale>
        <p:origin x="-3384" y="-96"/>
      </p:cViewPr>
      <p:guideLst>
        <p:guide orient="horz" pos="2141"/>
        <p:guide pos="311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presProps" Target="presProps.xml"/><Relationship Id="rId5" Type="http://schemas.openxmlformats.org/officeDocument/2006/relationships/slideMaster" Target="slideMasters/slideMaster1.xml"/><Relationship Id="rId10" Type="http://schemas.openxmlformats.org/officeDocument/2006/relationships/commentAuthors" Target="commentAuthors.xml"/><Relationship Id="rId4" Type="http://schemas.openxmlformats.org/officeDocument/2006/relationships/customXml" Target="../customXml/item4.xml"/><Relationship Id="rId9" Type="http://schemas.openxmlformats.org/officeDocument/2006/relationships/handoutMaster" Target="handoutMasters/handoutMaster1.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593126" y="0"/>
            <a:ext cx="4278841" cy="339884"/>
          </a:xfrm>
          <a:prstGeom prst="rect">
            <a:avLst/>
          </a:prstGeom>
        </p:spPr>
        <p:txBody>
          <a:bodyPr vert="horz" lIns="91440" tIns="45720" rIns="91440" bIns="45720" rtlCol="0"/>
          <a:lstStyle>
            <a:lvl1pPr algn="r">
              <a:defRPr sz="1200"/>
            </a:lvl1pPr>
          </a:lstStyle>
          <a:p>
            <a:fld id="{E72D30EF-8F20-0B47-8B5D-39A8BC29E860}" type="datetimeFigureOut">
              <a:rPr lang="en-US" smtClean="0"/>
              <a:pPr/>
              <a:t>5/2/2016</a:t>
            </a:fld>
            <a:endParaRPr lang="en-US"/>
          </a:p>
        </p:txBody>
      </p:sp>
      <p:sp>
        <p:nvSpPr>
          <p:cNvPr id="4" name="Footer Placeholder 3"/>
          <p:cNvSpPr>
            <a:spLocks noGrp="1"/>
          </p:cNvSpPr>
          <p:nvPr>
            <p:ph type="ftr" sz="quarter" idx="2"/>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593126" y="6456612"/>
            <a:ext cx="4278841" cy="339884"/>
          </a:xfrm>
          <a:prstGeom prst="rect">
            <a:avLst/>
          </a:prstGeom>
        </p:spPr>
        <p:txBody>
          <a:bodyPr vert="horz" lIns="91440" tIns="45720" rIns="91440" bIns="45720" rtlCol="0" anchor="b"/>
          <a:lstStyle>
            <a:lvl1pPr algn="r">
              <a:defRPr sz="1200"/>
            </a:lvl1pPr>
          </a:lstStyle>
          <a:p>
            <a:fld id="{5AD7AEC5-6202-3E49-9724-6DF8556784EB}" type="slidenum">
              <a:rPr lang="en-US" smtClean="0"/>
              <a:pPr/>
              <a:t>‹#›</a:t>
            </a:fld>
            <a:endParaRPr lang="en-US"/>
          </a:p>
        </p:txBody>
      </p:sp>
    </p:spTree>
    <p:extLst>
      <p:ext uri="{BB962C8B-B14F-4D97-AF65-F5344CB8AC3E}">
        <p14:creationId xmlns:p14="http://schemas.microsoft.com/office/powerpoint/2010/main" val="106268631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0"/>
            <a:ext cx="4278841" cy="33988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593126" y="0"/>
            <a:ext cx="4278841" cy="339884"/>
          </a:xfrm>
          <a:prstGeom prst="rect">
            <a:avLst/>
          </a:prstGeom>
        </p:spPr>
        <p:txBody>
          <a:bodyPr vert="horz" lIns="91440" tIns="45720" rIns="91440" bIns="45720" rtlCol="0"/>
          <a:lstStyle>
            <a:lvl1pPr algn="r">
              <a:defRPr sz="1200"/>
            </a:lvl1pPr>
          </a:lstStyle>
          <a:p>
            <a:fld id="{77EDD36E-1E02-F241-9611-1F1D9EAAD326}" type="datetimeFigureOut">
              <a:rPr lang="en-US" smtClean="0"/>
              <a:pPr/>
              <a:t>5/2/2016</a:t>
            </a:fld>
            <a:endParaRPr lang="en-US"/>
          </a:p>
        </p:txBody>
      </p:sp>
      <p:sp>
        <p:nvSpPr>
          <p:cNvPr id="4" name="Slide Image Placeholder 3"/>
          <p:cNvSpPr>
            <a:spLocks noGrp="1" noRot="1" noChangeAspect="1"/>
          </p:cNvSpPr>
          <p:nvPr>
            <p:ph type="sldImg" idx="2"/>
          </p:nvPr>
        </p:nvSpPr>
        <p:spPr>
          <a:xfrm>
            <a:off x="2671763" y="509588"/>
            <a:ext cx="4530725" cy="254952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87425" y="3228897"/>
            <a:ext cx="7899400" cy="3058954"/>
          </a:xfrm>
          <a:prstGeom prst="rect">
            <a:avLst/>
          </a:prstGeom>
        </p:spPr>
        <p:txBody>
          <a:bodyPr vert="horz" lIns="91440" tIns="45720" rIns="91440" bIns="45720" rtlCol="0">
            <a:normAutofit/>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a:p>
            <a:pPr lvl="4"/>
            <a:r>
              <a:rPr lang="en-GB" smtClean="0"/>
              <a:t>Fifth level</a:t>
            </a:r>
            <a:endParaRPr lang="en-US"/>
          </a:p>
        </p:txBody>
      </p:sp>
      <p:sp>
        <p:nvSpPr>
          <p:cNvPr id="6" name="Footer Placeholder 5"/>
          <p:cNvSpPr>
            <a:spLocks noGrp="1"/>
          </p:cNvSpPr>
          <p:nvPr>
            <p:ph type="ftr" sz="quarter" idx="4"/>
          </p:nvPr>
        </p:nvSpPr>
        <p:spPr>
          <a:xfrm>
            <a:off x="2" y="6456612"/>
            <a:ext cx="4278841" cy="339884"/>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593126" y="6456612"/>
            <a:ext cx="4278841" cy="339884"/>
          </a:xfrm>
          <a:prstGeom prst="rect">
            <a:avLst/>
          </a:prstGeom>
        </p:spPr>
        <p:txBody>
          <a:bodyPr vert="horz" lIns="91440" tIns="45720" rIns="91440" bIns="45720" rtlCol="0" anchor="b"/>
          <a:lstStyle>
            <a:lvl1pPr algn="r">
              <a:defRPr sz="1200"/>
            </a:lvl1pPr>
          </a:lstStyle>
          <a:p>
            <a:fld id="{579786E7-EDAB-724E-B5AE-1BDD6B8AC677}" type="slidenum">
              <a:rPr lang="en-US" smtClean="0"/>
              <a:pPr/>
              <a:t>‹#›</a:t>
            </a:fld>
            <a:endParaRPr lang="en-US"/>
          </a:p>
        </p:txBody>
      </p:sp>
    </p:spTree>
    <p:extLst>
      <p:ext uri="{BB962C8B-B14F-4D97-AF65-F5344CB8AC3E}">
        <p14:creationId xmlns:p14="http://schemas.microsoft.com/office/powerpoint/2010/main" val="1306268336"/>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1</a:t>
            </a:fld>
            <a:endParaRPr lang="en-US"/>
          </a:p>
        </p:txBody>
      </p:sp>
    </p:spTree>
    <p:extLst>
      <p:ext uri="{BB962C8B-B14F-4D97-AF65-F5344CB8AC3E}">
        <p14:creationId xmlns:p14="http://schemas.microsoft.com/office/powerpoint/2010/main" val="1354750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The standard peripheral driver interfaces connect microcontroller peripherals for example with middleware that implements communication stacks, file systems, or graphic user interfaces. Each peripheral driver interface may provide multiple instances reflecting the multiple physical interfaces of the same type in a device. For example the two physical SPI interfaces are reflected with a separate Access </a:t>
            </a:r>
            <a:r>
              <a:rPr lang="en-GB" dirty="0" err="1" smtClean="0"/>
              <a:t>Struct</a:t>
            </a:r>
            <a:r>
              <a:rPr lang="en-GB" dirty="0" smtClean="0"/>
              <a:t> for SPI1 and SPI2. The Access </a:t>
            </a:r>
            <a:r>
              <a:rPr lang="en-GB" dirty="0" err="1" smtClean="0"/>
              <a:t>Struct</a:t>
            </a:r>
            <a:r>
              <a:rPr lang="en-GB" dirty="0" smtClean="0"/>
              <a:t> is the interface of a driver to the middleware component or the user application.</a:t>
            </a:r>
          </a:p>
          <a:p>
            <a:endParaRPr lang="en-US" dirty="0"/>
          </a:p>
        </p:txBody>
      </p:sp>
      <p:sp>
        <p:nvSpPr>
          <p:cNvPr id="4" name="Slide Number Placeholder 3"/>
          <p:cNvSpPr>
            <a:spLocks noGrp="1"/>
          </p:cNvSpPr>
          <p:nvPr>
            <p:ph type="sldNum" sz="quarter" idx="10"/>
          </p:nvPr>
        </p:nvSpPr>
        <p:spPr/>
        <p:txBody>
          <a:bodyPr/>
          <a:lstStyle/>
          <a:p>
            <a:fld id="{579786E7-EDAB-724E-B5AE-1BDD6B8AC677}" type="slidenum">
              <a:rPr lang="en-US" smtClean="0"/>
              <a:pPr/>
              <a:t>2</a:t>
            </a:fld>
            <a:endParaRPr lang="en-US"/>
          </a:p>
        </p:txBody>
      </p:sp>
    </p:spTree>
    <p:extLst>
      <p:ext uri="{BB962C8B-B14F-4D97-AF65-F5344CB8AC3E}">
        <p14:creationId xmlns:p14="http://schemas.microsoft.com/office/powerpoint/2010/main" val="1354750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1440000"/>
            <a:ext cx="11037125" cy="1920000"/>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
        <p:nvSpPr>
          <p:cNvPr id="20" name="Subtitle 19"/>
          <p:cNvSpPr>
            <a:spLocks noGrp="1"/>
          </p:cNvSpPr>
          <p:nvPr>
            <p:ph type="subTitle" idx="1" hasCustomPrompt="1"/>
          </p:nvPr>
        </p:nvSpPr>
        <p:spPr>
          <a:xfrm>
            <a:off x="900000" y="3600000"/>
            <a:ext cx="11037125" cy="960000"/>
          </a:xfrm>
        </p:spPr>
        <p:txBody>
          <a:bodyPr lIns="0" tIns="0" rIns="0"/>
          <a:lstStyle>
            <a:lvl1pPr marL="36576" indent="0" algn="r">
              <a:spcBef>
                <a:spcPts val="0"/>
              </a:spcBef>
              <a:buNone/>
              <a:defRPr sz="3200">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GB" dirty="0" smtClean="0"/>
              <a:t>Click to edit subtitle</a:t>
            </a:r>
            <a:endParaRPr kumimoji="0" lang="en-US" dirty="0"/>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 Column Slid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779627897"/>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2 Column Slid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2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4" name="Content Placeholder 3"/>
          <p:cNvSpPr>
            <a:spLocks noGrp="1"/>
          </p:cNvSpPr>
          <p:nvPr>
            <p:ph sz="half" idx="2" hasCustomPrompt="1"/>
          </p:nvPr>
        </p:nvSpPr>
        <p:spPr>
          <a:xfrm>
            <a:off x="6076198" y="1440000"/>
            <a:ext cx="5561102"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199745343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1 Column Subtitle">
    <p:spTree>
      <p:nvGrpSpPr>
        <p:cNvPr id="1" name=""/>
        <p:cNvGrpSpPr/>
        <p:nvPr/>
      </p:nvGrpSpPr>
      <p:grpSpPr>
        <a:xfrm>
          <a:off x="0" y="0"/>
          <a:ext cx="0" cy="0"/>
          <a:chOff x="0" y="0"/>
          <a:chExt cx="0" cy="0"/>
        </a:xfrm>
      </p:grpSpPr>
      <p:sp>
        <p:nvSpPr>
          <p:cNvPr id="3" name="Content Placeholder 2"/>
          <p:cNvSpPr>
            <a:spLocks noGrp="1"/>
          </p:cNvSpPr>
          <p:nvPr>
            <p:ph sz="half" idx="1" hasCustomPrompt="1"/>
          </p:nvPr>
        </p:nvSpPr>
        <p:spPr>
          <a:xfrm>
            <a:off x="481546" y="1440000"/>
            <a:ext cx="11155753"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9" name="Title 8"/>
          <p:cNvSpPr>
            <a:spLocks noGrp="1"/>
          </p:cNvSpPr>
          <p:nvPr>
            <p:ph type="title" hasCustomPrompt="1"/>
          </p:nvPr>
        </p:nvSpPr>
        <p:spPr/>
        <p:txBody>
          <a:bodyPr/>
          <a:lstStyle/>
          <a:p>
            <a:r>
              <a:rPr lang="en-GB" dirty="0" smtClean="0"/>
              <a:t>Click to Edit Title</a:t>
            </a:r>
            <a:endParaRPr lang="en-US" dirty="0"/>
          </a:p>
        </p:txBody>
      </p:sp>
      <p:sp>
        <p:nvSpPr>
          <p:cNvPr id="13" name="Text Placeholder 12"/>
          <p:cNvSpPr>
            <a:spLocks noGrp="1"/>
          </p:cNvSpPr>
          <p:nvPr>
            <p:ph type="body" sz="quarter" idx="10" hasCustomPrompt="1"/>
          </p:nvPr>
        </p:nvSpPr>
        <p:spPr>
          <a:xfrm>
            <a:off x="498608" y="920442"/>
            <a:ext cx="11160000" cy="396000"/>
          </a:xfrm>
        </p:spPr>
        <p:txBody>
          <a:bodyPr/>
          <a:lstStyle>
            <a:lvl1pPr marL="0" indent="0">
              <a:buNone/>
              <a:defRPr sz="2400">
                <a:solidFill>
                  <a:schemeClr val="accent5"/>
                </a:solidFill>
              </a:defRPr>
            </a:lvl1pPr>
          </a:lstStyle>
          <a:p>
            <a:pPr lvl="0"/>
            <a:r>
              <a:rPr lang="en-GB" dirty="0" smtClean="0"/>
              <a:t>Click to edit subtitle</a:t>
            </a:r>
            <a:endParaRPr lang="en-US" dirty="0"/>
          </a:p>
        </p:txBody>
      </p:sp>
      <p:sp>
        <p:nvSpPr>
          <p:cNvPr id="14" name="TextBox 13"/>
          <p:cNvSpPr txBox="1"/>
          <p:nvPr/>
        </p:nvSpPr>
        <p:spPr>
          <a:xfrm>
            <a:off x="302377" y="1197429"/>
            <a:ext cx="914400" cy="914400"/>
          </a:xfrm>
          <a:prstGeom prst="rect">
            <a:avLst/>
          </a:prstGeom>
        </p:spPr>
        <p:txBody>
          <a:bodyPr vert="horz" wrap="none" lIns="0" tIns="0" rIns="0" bIns="0" rtlCol="0" anchor="t">
            <a:normAutofit/>
          </a:bodyPr>
          <a:lstStyle/>
          <a:p>
            <a:endParaRPr lang="en-US" dirty="0" smtClean="0"/>
          </a:p>
        </p:txBody>
      </p:sp>
    </p:spTree>
    <p:extLst>
      <p:ext uri="{BB962C8B-B14F-4D97-AF65-F5344CB8AC3E}">
        <p14:creationId xmlns:p14="http://schemas.microsoft.com/office/powerpoint/2010/main" val="678807110"/>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learence check 1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3" name="Content Placeholder 2"/>
          <p:cNvSpPr>
            <a:spLocks noGrp="1"/>
          </p:cNvSpPr>
          <p:nvPr>
            <p:ph sz="half" idx="1" hasCustomPrompt="1"/>
          </p:nvPr>
        </p:nvSpPr>
        <p:spPr>
          <a:xfrm>
            <a:off x="479875" y="1440000"/>
            <a:ext cx="11157425"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7" name="Rectangle 6"/>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8" name="Rectangle 7"/>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9" name="Rectangle 8"/>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
        <p:nvSpPr>
          <p:cNvPr id="11" name="Rectangle 10"/>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2" name="Rectangle 11"/>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Clearence check 2 col">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kumimoji="0" lang="en-GB" dirty="0" smtClean="0"/>
              <a:t>Click to Edit Title</a:t>
            </a:r>
            <a:endParaRPr kumimoji="0" lang="en-US" dirty="0"/>
          </a:p>
        </p:txBody>
      </p:sp>
      <p:sp>
        <p:nvSpPr>
          <p:cNvPr id="5" name="Rectangle 4"/>
          <p:cNvSpPr/>
          <p:nvPr/>
        </p:nvSpPr>
        <p:spPr bwMode="auto">
          <a:xfrm>
            <a:off x="0" y="1524000"/>
            <a:ext cx="12188825" cy="4581407"/>
          </a:xfrm>
          <a:prstGeom prst="rect">
            <a:avLst/>
          </a:prstGeom>
          <a:noFill/>
          <a:ln w="19050" cap="flat" cmpd="sng" algn="ctr">
            <a:solidFill>
              <a:schemeClr val="bg1">
                <a:lumMod val="75000"/>
              </a:schemeClr>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0" lang="en-US" sz="1400" b="1" i="0" u="none" strike="noStrike" cap="none" normalizeH="0" baseline="0" smtClean="0">
              <a:ln>
                <a:noFill/>
              </a:ln>
              <a:solidFill>
                <a:srgbClr val="000000"/>
              </a:solidFill>
              <a:effectLst/>
              <a:latin typeface="Arial" charset="0"/>
              <a:ea typeface="MS PGothic" pitchFamily="34" charset="-128"/>
            </a:endParaRPr>
          </a:p>
        </p:txBody>
      </p:sp>
      <p:sp>
        <p:nvSpPr>
          <p:cNvPr id="6" name="Rectangle 5"/>
          <p:cNvSpPr/>
          <p:nvPr/>
        </p:nvSpPr>
        <p:spPr bwMode="auto">
          <a:xfrm>
            <a:off x="3988284" y="1023286"/>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7" name="Rectangle 6"/>
          <p:cNvSpPr/>
          <p:nvPr/>
        </p:nvSpPr>
        <p:spPr bwMode="auto">
          <a:xfrm>
            <a:off x="3988284" y="6105407"/>
            <a:ext cx="4082649" cy="75259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1" name="Straight Connector 10"/>
          <p:cNvCxnSpPr/>
          <p:nvPr/>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
        <p:nvSpPr>
          <p:cNvPr id="12" name="Content Placeholder 2"/>
          <p:cNvSpPr>
            <a:spLocks noGrp="1"/>
          </p:cNvSpPr>
          <p:nvPr>
            <p:ph sz="half" idx="1" hasCustomPrompt="1"/>
          </p:nvPr>
        </p:nvSpPr>
        <p:spPr>
          <a:xfrm>
            <a:off x="479877" y="1440000"/>
            <a:ext cx="5274338"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3" name="Content Placeholder 3"/>
          <p:cNvSpPr>
            <a:spLocks noGrp="1"/>
          </p:cNvSpPr>
          <p:nvPr>
            <p:ph sz="half" idx="2" hasCustomPrompt="1"/>
          </p:nvPr>
        </p:nvSpPr>
        <p:spPr>
          <a:xfrm>
            <a:off x="6076800" y="1440000"/>
            <a:ext cx="5560500" cy="4680000"/>
          </a:xfrm>
        </p:spPr>
        <p:txBody>
          <a:bodyPr/>
          <a:lstStyle>
            <a:lvl1pPr>
              <a:defRPr sz="2400"/>
            </a:lvl1pPr>
            <a:lvl2pPr>
              <a:defRPr sz="2000"/>
            </a:lvl2pPr>
            <a:lvl3pPr>
              <a:defRPr sz="2000"/>
            </a:lvl3pPr>
            <a:lvl4pPr>
              <a:defRPr sz="2000"/>
            </a:lvl4pPr>
            <a:lvl5pPr>
              <a:defRPr sz="2000"/>
            </a:lvl5pPr>
          </a:lstStyle>
          <a:p>
            <a:pPr lvl="0" eaLnBrk="1" latinLnBrk="0" hangingPunct="1"/>
            <a:r>
              <a:rPr lang="en-GB" dirty="0" smtClean="0"/>
              <a:t>Click to edit text</a:t>
            </a:r>
          </a:p>
          <a:p>
            <a:pPr lvl="1" eaLnBrk="1" latinLnBrk="0" hangingPunct="1"/>
            <a:r>
              <a:rPr lang="en-GB" dirty="0" smtClean="0"/>
              <a:t>Second level</a:t>
            </a:r>
          </a:p>
          <a:p>
            <a:pPr lvl="2" eaLnBrk="1" latinLnBrk="0" hangingPunct="1"/>
            <a:r>
              <a:rPr lang="en-GB" dirty="0" smtClean="0"/>
              <a:t>Third level</a:t>
            </a:r>
          </a:p>
          <a:p>
            <a:pPr lvl="3" eaLnBrk="1" latinLnBrk="0" hangingPunct="1"/>
            <a:r>
              <a:rPr lang="en-GB" dirty="0" smtClean="0"/>
              <a:t>Fourth level</a:t>
            </a:r>
          </a:p>
          <a:p>
            <a:pPr lvl="4" eaLnBrk="1" latinLnBrk="0" hangingPunct="1"/>
            <a:r>
              <a:rPr lang="en-GB" dirty="0" smtClean="0"/>
              <a:t>Fifth level</a:t>
            </a:r>
            <a:endParaRPr kumimoji="0" lang="en-US" dirty="0"/>
          </a:p>
        </p:txBody>
      </p:sp>
      <p:sp>
        <p:nvSpPr>
          <p:cNvPr id="10" name="Rectangle 9"/>
          <p:cNvSpPr/>
          <p:nvPr userDrawn="1"/>
        </p:nvSpPr>
        <p:spPr bwMode="auto">
          <a:xfrm>
            <a:off x="3988284" y="835138"/>
            <a:ext cx="4082649" cy="493062"/>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000" b="1" i="0" u="none" strike="noStrike" cap="none" normalizeH="0" baseline="0" dirty="0" smtClean="0">
                <a:ln>
                  <a:noFill/>
                </a:ln>
                <a:solidFill>
                  <a:srgbClr val="FFFFFF"/>
                </a:solidFill>
                <a:effectLst/>
                <a:latin typeface="Arial" charset="0"/>
                <a:ea typeface="MS PGothic" pitchFamily="34" charset="-128"/>
              </a:rPr>
              <a:t>Approximate</a:t>
            </a:r>
            <a:r>
              <a:rPr kumimoji="0" lang="en-US" sz="1000" b="1" i="0" u="none" strike="noStrike" cap="none" normalizeH="0" dirty="0" smtClean="0">
                <a:ln>
                  <a:noFill/>
                </a:ln>
                <a:solidFill>
                  <a:srgbClr val="FFFFFF"/>
                </a:solidFill>
                <a:effectLst/>
                <a:latin typeface="Arial" charset="0"/>
                <a:ea typeface="MS PGothic" pitchFamily="34" charset="-128"/>
              </a:rPr>
              <a:t> clearance</a:t>
            </a:r>
            <a:endParaRPr kumimoji="0" lang="en-US" sz="1000" b="1" i="0" u="none" strike="noStrike" cap="none" normalizeH="0" baseline="0" dirty="0" smtClean="0">
              <a:ln>
                <a:noFill/>
              </a:ln>
              <a:solidFill>
                <a:srgbClr val="FFFFFF"/>
              </a:solidFill>
              <a:effectLst/>
              <a:latin typeface="Arial" charset="0"/>
              <a:ea typeface="MS PGothic" pitchFamily="34" charset="-128"/>
            </a:endParaRPr>
          </a:p>
        </p:txBody>
      </p:sp>
      <p:sp>
        <p:nvSpPr>
          <p:cNvPr id="14" name="Rectangle 13"/>
          <p:cNvSpPr/>
          <p:nvPr userDrawn="1"/>
        </p:nvSpPr>
        <p:spPr bwMode="auto">
          <a:xfrm>
            <a:off x="3988284" y="6153727"/>
            <a:ext cx="4082649" cy="704273"/>
          </a:xfrm>
          <a:prstGeom prst="rect">
            <a:avLst/>
          </a:prstGeom>
          <a:solidFill>
            <a:schemeClr val="bg1">
              <a:lumMod val="75000"/>
            </a:schemeClr>
          </a:solidFill>
          <a:ln w="1905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algn="ctr" defTabSz="914400" fontAlgn="base">
              <a:spcBef>
                <a:spcPct val="0"/>
              </a:spcBef>
              <a:spcAft>
                <a:spcPct val="0"/>
              </a:spcAft>
            </a:pPr>
            <a:r>
              <a:rPr lang="en-US" sz="1000" b="1" dirty="0" smtClean="0">
                <a:solidFill>
                  <a:srgbClr val="FFFFFF"/>
                </a:solidFill>
                <a:latin typeface="Arial" charset="0"/>
                <a:ea typeface="MS PGothic" pitchFamily="34" charset="-128"/>
              </a:rPr>
              <a:t>Approximate clearance</a:t>
            </a:r>
          </a:p>
        </p:txBody>
      </p:sp>
      <p:cxnSp>
        <p:nvCxnSpPr>
          <p:cNvPr id="15" name="Straight Connector 14"/>
          <p:cNvCxnSpPr/>
          <p:nvPr userDrawn="1"/>
        </p:nvCxnSpPr>
        <p:spPr>
          <a:xfrm>
            <a:off x="468663" y="1339852"/>
            <a:ext cx="0" cy="5067885"/>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a:off x="6065720" y="1316550"/>
            <a:ext cx="0" cy="5091186"/>
          </a:xfrm>
          <a:prstGeom prst="line">
            <a:avLst/>
          </a:prstGeom>
          <a:ln w="12700">
            <a:solidFill>
              <a:schemeClr val="bg1">
                <a:lumMod val="75000"/>
              </a:schemeClr>
            </a:solidFill>
            <a:tailEnd type="none"/>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4215347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ransistion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900000" y="2796212"/>
            <a:ext cx="11037125" cy="1013625"/>
          </a:xfrm>
        </p:spPr>
        <p:txBody>
          <a:bodyPr lIns="0" tIns="0" rIns="0" bIns="0">
            <a:normAutofit/>
          </a:bodyPr>
          <a:lstStyle>
            <a:lvl1pPr algn="r">
              <a:defRPr sz="4800" b="0">
                <a:solidFill>
                  <a:schemeClr val="accent1"/>
                </a:solidFill>
                <a:effectLst/>
              </a:defRPr>
            </a:lvl1pPr>
          </a:lstStyle>
          <a:p>
            <a:r>
              <a:rPr kumimoji="0" lang="en-GB" dirty="0" smtClean="0"/>
              <a:t>Click to Edit Title</a:t>
            </a:r>
            <a:endParaRPr kumimoji="0" lang="en-US" dirty="0"/>
          </a:p>
        </p:txBody>
      </p:sp>
    </p:spTree>
    <p:extLst>
      <p:ext uri="{BB962C8B-B14F-4D97-AF65-F5344CB8AC3E}">
        <p14:creationId xmlns:p14="http://schemas.microsoft.com/office/powerpoint/2010/main" val="839468387"/>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5" name="Title 4"/>
          <p:cNvSpPr>
            <a:spLocks noGrp="1"/>
          </p:cNvSpPr>
          <p:nvPr>
            <p:ph type="ctrTitle" hasCustomPrompt="1"/>
          </p:nvPr>
        </p:nvSpPr>
        <p:spPr>
          <a:xfrm>
            <a:off x="1534990" y="2540000"/>
            <a:ext cx="9276208" cy="1479663"/>
          </a:xfrm>
        </p:spPr>
        <p:txBody>
          <a:bodyPr lIns="0" tIns="0" rIns="0" bIns="0">
            <a:noAutofit/>
          </a:bodyPr>
          <a:lstStyle>
            <a:lvl1pPr algn="l">
              <a:defRPr sz="3200" b="0" baseline="0">
                <a:solidFill>
                  <a:schemeClr val="accent1"/>
                </a:solidFill>
                <a:effectLst/>
              </a:defRPr>
            </a:lvl1pPr>
          </a:lstStyle>
          <a:p>
            <a:r>
              <a:rPr kumimoji="0" lang="en-GB" dirty="0" smtClean="0"/>
              <a:t>Type or insert a quote into this box ensuring each line of text is as equal as possible.  There are three line to fill so please edit as required.  Character count </a:t>
            </a:r>
            <a:r>
              <a:rPr kumimoji="0" lang="en-GB" dirty="0" err="1" smtClean="0"/>
              <a:t>approx</a:t>
            </a:r>
            <a:r>
              <a:rPr kumimoji="0" lang="en-GB" dirty="0" smtClean="0"/>
              <a:t> 160</a:t>
            </a:r>
            <a:endParaRPr kumimoji="0" lang="en-US" dirty="0"/>
          </a:p>
        </p:txBody>
      </p:sp>
      <p:sp>
        <p:nvSpPr>
          <p:cNvPr id="12" name="TextBox 11"/>
          <p:cNvSpPr txBox="1"/>
          <p:nvPr userDrawn="1"/>
        </p:nvSpPr>
        <p:spPr>
          <a:xfrm>
            <a:off x="3358542" y="4515556"/>
            <a:ext cx="914400" cy="914400"/>
          </a:xfrm>
          <a:prstGeom prst="rect">
            <a:avLst/>
          </a:prstGeom>
        </p:spPr>
        <p:txBody>
          <a:bodyPr vert="horz" wrap="none" lIns="0" tIns="0" rIns="0" bIns="0" rtlCol="0" anchor="t">
            <a:normAutofit/>
          </a:bodyPr>
          <a:lstStyle/>
          <a:p>
            <a:endParaRPr lang="en-US" dirty="0" smtClean="0"/>
          </a:p>
        </p:txBody>
      </p:sp>
      <p:sp>
        <p:nvSpPr>
          <p:cNvPr id="14" name="Text Placeholder 13"/>
          <p:cNvSpPr>
            <a:spLocks noGrp="1"/>
          </p:cNvSpPr>
          <p:nvPr>
            <p:ph type="body" sz="quarter" idx="11" hasCustomPrompt="1"/>
          </p:nvPr>
        </p:nvSpPr>
        <p:spPr>
          <a:xfrm>
            <a:off x="6180846" y="4524558"/>
            <a:ext cx="4710991" cy="546041"/>
          </a:xfrm>
        </p:spPr>
        <p:txBody>
          <a:bodyPr/>
          <a:lstStyle>
            <a:lvl1pPr marL="0" indent="0" algn="r">
              <a:buNone/>
              <a:defRPr sz="1200">
                <a:solidFill>
                  <a:srgbClr val="7F7F7F"/>
                </a:solidFill>
              </a:defRPr>
            </a:lvl1pPr>
            <a:lvl2pPr marL="538162" indent="0">
              <a:buNone/>
              <a:defRPr sz="1200">
                <a:solidFill>
                  <a:srgbClr val="7F7F7F"/>
                </a:solidFill>
              </a:defRPr>
            </a:lvl2pPr>
            <a:lvl3pPr marL="538162" indent="0">
              <a:buNone/>
              <a:defRPr sz="1200">
                <a:solidFill>
                  <a:srgbClr val="7F7F7F"/>
                </a:solidFill>
              </a:defRPr>
            </a:lvl3pPr>
            <a:lvl4pPr marL="538162" indent="0">
              <a:buNone/>
              <a:defRPr sz="1200">
                <a:solidFill>
                  <a:srgbClr val="7F7F7F"/>
                </a:solidFill>
              </a:defRPr>
            </a:lvl4pPr>
            <a:lvl5pPr marL="538162" indent="0">
              <a:buNone/>
              <a:defRPr sz="1200">
                <a:solidFill>
                  <a:srgbClr val="7F7F7F"/>
                </a:solidFill>
              </a:defRPr>
            </a:lvl5pPr>
          </a:lstStyle>
          <a:p>
            <a:pPr lvl="0"/>
            <a:r>
              <a:rPr lang="en-GB" dirty="0" smtClean="0"/>
              <a:t>Type acknowledgement or source of statement</a:t>
            </a:r>
            <a:endParaRPr lang="en-US" dirty="0"/>
          </a:p>
        </p:txBody>
      </p:sp>
    </p:spTree>
    <p:extLst>
      <p:ext uri="{BB962C8B-B14F-4D97-AF65-F5344CB8AC3E}">
        <p14:creationId xmlns:p14="http://schemas.microsoft.com/office/powerpoint/2010/main" val="1432713462"/>
      </p:ext>
    </p:extLst>
  </p:cSld>
  <p:clrMapOvr>
    <a:masterClrMapping/>
  </p:clrMapOvr>
  <p:timing>
    <p:tnLst>
      <p:par>
        <p:cTn id="1" dur="indefinite" restart="never" nodeType="tmRoot"/>
      </p:par>
    </p:tnLst>
  </p:timing>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2.jp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1"/>
          <a:srcRect/>
          <a:stretch>
            <a:fillRect/>
          </a:stretch>
        </a:blipFill>
        <a:effectLst/>
      </p:bgPr>
    </p:bg>
    <p:spTree>
      <p:nvGrpSpPr>
        <p:cNvPr id="1" name=""/>
        <p:cNvGrpSpPr/>
        <p:nvPr/>
      </p:nvGrpSpPr>
      <p:grpSpPr>
        <a:xfrm>
          <a:off x="0" y="0"/>
          <a:ext cx="0" cy="0"/>
          <a:chOff x="0" y="0"/>
          <a:chExt cx="0" cy="0"/>
        </a:xfrm>
      </p:grpSpPr>
      <p:sp>
        <p:nvSpPr>
          <p:cNvPr id="13" name="Title Placeholder 12"/>
          <p:cNvSpPr>
            <a:spLocks noGrp="1"/>
          </p:cNvSpPr>
          <p:nvPr>
            <p:ph type="title"/>
          </p:nvPr>
        </p:nvSpPr>
        <p:spPr>
          <a:xfrm>
            <a:off x="479874" y="336000"/>
            <a:ext cx="11160000" cy="576000"/>
          </a:xfrm>
          <a:prstGeom prst="rect">
            <a:avLst/>
          </a:prstGeom>
        </p:spPr>
        <p:txBody>
          <a:bodyPr vert="horz" lIns="0" tIns="0" rIns="0" bIns="0" anchor="t">
            <a:normAutofit/>
          </a:bodyPr>
          <a:lstStyle/>
          <a:p>
            <a:r>
              <a:rPr kumimoji="0" lang="en-GB" dirty="0" smtClean="0"/>
              <a:t>Click to Edit Title</a:t>
            </a:r>
            <a:endParaRPr kumimoji="0" lang="en-US" dirty="0"/>
          </a:p>
        </p:txBody>
      </p:sp>
      <p:sp>
        <p:nvSpPr>
          <p:cNvPr id="4" name="Text Placeholder 3"/>
          <p:cNvSpPr>
            <a:spLocks noGrp="1"/>
          </p:cNvSpPr>
          <p:nvPr>
            <p:ph type="body" idx="1"/>
          </p:nvPr>
        </p:nvSpPr>
        <p:spPr>
          <a:xfrm>
            <a:off x="479875" y="1440000"/>
            <a:ext cx="11157425" cy="4680000"/>
          </a:xfrm>
          <a:prstGeom prst="rect">
            <a:avLst/>
          </a:prstGeom>
        </p:spPr>
        <p:txBody>
          <a:bodyPr vert="horz" lIns="0" tIns="0" rIns="0" bIns="0">
            <a:noAutofit/>
          </a:bodyPr>
          <a:lstStyle/>
          <a:p>
            <a:pPr lvl="0" eaLnBrk="1" latinLnBrk="0" hangingPunct="1"/>
            <a:r>
              <a:rPr kumimoji="0" lang="en-GB" dirty="0" smtClean="0"/>
              <a:t>Click to edit text</a:t>
            </a:r>
          </a:p>
          <a:p>
            <a:pPr lvl="1" eaLnBrk="1" latinLnBrk="0" hangingPunct="1"/>
            <a:r>
              <a:rPr kumimoji="0" lang="en-GB" dirty="0" smtClean="0"/>
              <a:t>Second level</a:t>
            </a:r>
          </a:p>
          <a:p>
            <a:pPr lvl="2" eaLnBrk="1" latinLnBrk="0" hangingPunct="1"/>
            <a:r>
              <a:rPr kumimoji="0" lang="en-GB" dirty="0" smtClean="0"/>
              <a:t>Third level</a:t>
            </a:r>
          </a:p>
          <a:p>
            <a:pPr lvl="3" eaLnBrk="1" latinLnBrk="0" hangingPunct="1"/>
            <a:r>
              <a:rPr kumimoji="0" lang="en-GB" dirty="0" smtClean="0"/>
              <a:t>Fourth level</a:t>
            </a:r>
          </a:p>
          <a:p>
            <a:pPr lvl="4" eaLnBrk="1" latinLnBrk="0" hangingPunct="1"/>
            <a:r>
              <a:rPr kumimoji="0" lang="en-GB" dirty="0" smtClean="0"/>
              <a:t>Fifth level</a:t>
            </a:r>
            <a:endParaRPr kumimoji="0" lang="en-US" dirty="0"/>
          </a:p>
        </p:txBody>
      </p:sp>
      <p:sp>
        <p:nvSpPr>
          <p:cNvPr id="7" name="Slide Number Placeholder 4"/>
          <p:cNvSpPr txBox="1">
            <a:spLocks/>
          </p:cNvSpPr>
          <p:nvPr/>
        </p:nvSpPr>
        <p:spPr>
          <a:xfrm>
            <a:off x="477788" y="6559369"/>
            <a:ext cx="1303046" cy="240000"/>
          </a:xfrm>
          <a:prstGeom prst="rect">
            <a:avLst/>
          </a:prstGeom>
        </p:spPr>
        <p:txBody>
          <a:bodyPr vert="horz" lIns="0" tIns="0" bIns="0" anchor="t"/>
          <a:lstStyle>
            <a:defPPr>
              <a:defRPr lang="en-US"/>
            </a:defPPr>
            <a:lvl1pPr marL="0" algn="l" defTabSz="457200" rtl="0" eaLnBrk="1" latinLnBrk="0" hangingPunct="1">
              <a:defRPr kumimoji="0" sz="1000" kern="1200">
                <a:solidFill>
                  <a:schemeClr val="tx1"/>
                </a:solidFill>
                <a:latin typeface="+mn-lt"/>
                <a:ea typeface="+mn-ea"/>
                <a:cs typeface="Gill Sans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marR="0" indent="0" algn="l" defTabSz="457200" rtl="0" eaLnBrk="1" fontAlgn="auto" latinLnBrk="0" hangingPunct="1">
              <a:lnSpc>
                <a:spcPct val="100000"/>
              </a:lnSpc>
              <a:spcBef>
                <a:spcPts val="0"/>
              </a:spcBef>
              <a:spcAft>
                <a:spcPts val="0"/>
              </a:spcAft>
              <a:buClrTx/>
              <a:buSzTx/>
              <a:buFontTx/>
              <a:buNone/>
              <a:tabLst/>
              <a:defRPr/>
            </a:pPr>
            <a:fld id="{319DA607-C033-414D-8F05-C963E77EB547}" type="slidenum">
              <a:rPr lang="en-US" smtClean="0"/>
              <a:pPr marL="0" marR="0" indent="0" algn="l" defTabSz="457200" rtl="0" eaLnBrk="1" fontAlgn="auto" latinLnBrk="0" hangingPunct="1">
                <a:lnSpc>
                  <a:spcPct val="100000"/>
                </a:lnSpc>
                <a:spcBef>
                  <a:spcPts val="0"/>
                </a:spcBef>
                <a:spcAft>
                  <a:spcPts val="0"/>
                </a:spcAft>
                <a:buClrTx/>
                <a:buSzTx/>
                <a:buFontTx/>
                <a:buNone/>
                <a:tabLst/>
                <a:defRPr/>
              </a:pPr>
              <a:t>‹#›</a:t>
            </a:fld>
            <a:endParaRPr lang="en-US" dirty="0" smtClean="0"/>
          </a:p>
          <a:p>
            <a:endParaRPr lang="en-US" b="0" dirty="0"/>
          </a:p>
        </p:txBody>
      </p:sp>
    </p:spTree>
  </p:cSld>
  <p:clrMap bg1="lt1" tx1="dk1" bg2="lt2" tx2="dk2" accent1="accent1" accent2="accent2" accent3="accent3" accent4="accent4" accent5="accent5" accent6="accent6" hlink="hlink" folHlink="folHlink"/>
  <p:sldLayoutIdLst>
    <p:sldLayoutId id="2147483717" r:id="rId1"/>
    <p:sldLayoutId id="2147483728" r:id="rId2"/>
    <p:sldLayoutId id="2147483718" r:id="rId3"/>
    <p:sldLayoutId id="2147483719" r:id="rId4"/>
    <p:sldLayoutId id="2147483720" r:id="rId5"/>
    <p:sldLayoutId id="2147483721" r:id="rId6"/>
    <p:sldLayoutId id="2147483722" r:id="rId7"/>
    <p:sldLayoutId id="2147483723" r:id="rId8"/>
    <p:sldLayoutId id="2147483724" r:id="rId9"/>
  </p:sldLayoutIdLst>
  <p:timing>
    <p:tnLst>
      <p:par>
        <p:cTn id="1" dur="indefinite" restart="never" nodeType="tmRoot"/>
      </p:par>
    </p:tnLst>
  </p:timing>
  <p:hf sldNum="0" hdr="0" ftr="0" dt="0"/>
  <p:txStyles>
    <p:titleStyle>
      <a:lvl1pPr algn="l" rtl="0" eaLnBrk="1" latinLnBrk="0" hangingPunct="1">
        <a:spcBef>
          <a:spcPct val="0"/>
        </a:spcBef>
        <a:buNone/>
        <a:tabLst>
          <a:tab pos="2155825" algn="l"/>
        </a:tabLst>
        <a:defRPr kumimoji="0" sz="3800" b="0" i="0" kern="1200">
          <a:solidFill>
            <a:schemeClr val="accent1"/>
          </a:solidFill>
          <a:effectLst/>
          <a:latin typeface="Gill Sans MT"/>
          <a:ea typeface="+mj-ea"/>
          <a:cs typeface="Gill Sans MT"/>
        </a:defRPr>
      </a:lvl1pPr>
    </p:titleStyle>
    <p:bodyStyle>
      <a:lvl1pPr marL="265113" indent="-265113" algn="l" rtl="0" eaLnBrk="1" latinLnBrk="0" hangingPunct="1">
        <a:spcBef>
          <a:spcPts val="400"/>
        </a:spcBef>
        <a:buClr>
          <a:schemeClr val="accent5"/>
        </a:buClr>
        <a:buSzPct val="95000"/>
        <a:buFont typeface="Wingdings" charset="2"/>
        <a:buChar char="§"/>
        <a:defRPr kumimoji="0" sz="2400" b="0" i="0" kern="1200">
          <a:solidFill>
            <a:schemeClr val="tx1"/>
          </a:solidFill>
          <a:effectLst/>
          <a:latin typeface="Gill Sans MT"/>
          <a:ea typeface="+mn-ea"/>
          <a:cs typeface="Gill Sans MT"/>
        </a:defRPr>
      </a:lvl1pPr>
      <a:lvl2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2pPr>
      <a:lvl3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3pPr>
      <a:lvl4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4pPr>
      <a:lvl5pPr marL="803275" indent="-265113" algn="l" rtl="0" eaLnBrk="1" latinLnBrk="0" hangingPunct="1">
        <a:spcBef>
          <a:spcPts val="400"/>
        </a:spcBef>
        <a:buClr>
          <a:schemeClr val="accent5"/>
        </a:buClr>
        <a:buSzPct val="95000"/>
        <a:buFont typeface="Wingdings" charset="2"/>
        <a:buChar char="§"/>
        <a:defRPr kumimoji="0" sz="2000" b="0" i="0" kern="1200">
          <a:solidFill>
            <a:schemeClr val="tx1"/>
          </a:solidFill>
          <a:latin typeface="Gill Sans MT"/>
          <a:ea typeface="+mn-ea"/>
          <a:cs typeface="Gill Sans MT"/>
        </a:defRPr>
      </a:lvl5pPr>
      <a:lvl6pPr marL="1490472" indent="-182880" algn="l" rtl="0" eaLnBrk="1" latinLnBrk="0" hangingPunct="1">
        <a:spcBef>
          <a:spcPts val="250"/>
        </a:spcBef>
        <a:buClr>
          <a:schemeClr val="accent3">
            <a:tint val="85000"/>
            <a:satMod val="275000"/>
          </a:schemeClr>
        </a:buClr>
        <a:buSzPct val="100000"/>
        <a:buFont typeface="Verdana"/>
        <a:buChar char="◦"/>
        <a:defRPr kumimoji="0" sz="1700" kern="1200" baseline="0">
          <a:solidFill>
            <a:schemeClr val="tx1"/>
          </a:solidFill>
          <a:latin typeface="+mn-lt"/>
          <a:ea typeface="+mn-ea"/>
          <a:cs typeface="+mn-cs"/>
        </a:defRPr>
      </a:lvl6pPr>
      <a:lvl7pPr marL="1700784"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7pPr>
      <a:lvl8pPr marL="1920240" indent="-182880" algn="l" rtl="0" eaLnBrk="1" latinLnBrk="0" hangingPunct="1">
        <a:spcBef>
          <a:spcPts val="257"/>
        </a:spcBef>
        <a:buClr>
          <a:schemeClr val="accent3">
            <a:tint val="85000"/>
            <a:satMod val="275000"/>
          </a:schemeClr>
        </a:buClr>
        <a:buSzPct val="100000"/>
        <a:buFont typeface="Verdana"/>
        <a:buChar char="◦"/>
        <a:defRPr kumimoji="0" sz="1500" kern="1200" baseline="0">
          <a:solidFill>
            <a:schemeClr val="tx1"/>
          </a:solidFill>
          <a:latin typeface="+mn-lt"/>
          <a:ea typeface="+mn-ea"/>
          <a:cs typeface="+mn-cs"/>
        </a:defRPr>
      </a:lvl8pPr>
      <a:lvl9pPr marL="2148840" indent="-182880" algn="l" rtl="0" eaLnBrk="1" latinLnBrk="0" hangingPunct="1">
        <a:spcBef>
          <a:spcPts val="255"/>
        </a:spcBef>
        <a:buClr>
          <a:schemeClr val="accent3">
            <a:tint val="85000"/>
            <a:satMod val="275000"/>
          </a:schemeClr>
        </a:buClr>
        <a:buSzPct val="100000"/>
        <a:buFont typeface="Wingdings 2"/>
        <a:buChar char=""/>
        <a:defRPr kumimoji="0" sz="1500" kern="120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bwMode="auto">
          <a:xfrm>
            <a:off x="2757811" y="1575366"/>
            <a:ext cx="1368425" cy="3537307"/>
          </a:xfrm>
          <a:prstGeom prst="rect">
            <a:avLst/>
          </a:prstGeom>
          <a:solidFill>
            <a:schemeClr val="bg1">
              <a:lumMod val="95000"/>
            </a:schemeClr>
          </a:solid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dirty="0"/>
          </a:p>
        </p:txBody>
      </p:sp>
      <p:sp>
        <p:nvSpPr>
          <p:cNvPr id="5" name="Rounded Rectangle 4"/>
          <p:cNvSpPr/>
          <p:nvPr/>
        </p:nvSpPr>
        <p:spPr bwMode="auto">
          <a:xfrm>
            <a:off x="4486597" y="351405"/>
            <a:ext cx="6057577" cy="5375954"/>
          </a:xfrm>
          <a:prstGeom prst="roundRect">
            <a:avLst>
              <a:gd name="adj" fmla="val 0"/>
            </a:avLst>
          </a:prstGeom>
          <a:solidFill>
            <a:srgbClr val="128CAB"/>
          </a:solidFill>
          <a:ln w="9525" algn="ctr">
            <a:noFill/>
            <a:round/>
            <a:headEnd/>
            <a:tailEnd/>
          </a:ln>
          <a:effectLst>
            <a:outerShdw blurRad="50800" dist="38100" dir="2700000" algn="tl" rotWithShape="0">
              <a:prstClr val="black">
                <a:alpha val="40000"/>
              </a:prstClr>
            </a:outerShdw>
          </a:effectLst>
        </p:spPr>
        <p:txBody>
          <a:bodyPr lIns="121944" tIns="72000" rIns="121944" bIns="60972" anchorCtr="1"/>
          <a:lstStyle/>
          <a:p>
            <a:pPr fontAlgn="auto">
              <a:spcBef>
                <a:spcPts val="0"/>
              </a:spcBef>
              <a:spcAft>
                <a:spcPts val="0"/>
              </a:spcAft>
              <a:defRPr/>
            </a:pPr>
            <a:r>
              <a:rPr lang="de-DE" sz="2000" b="1" kern="0" dirty="0">
                <a:solidFill>
                  <a:schemeClr val="bg1"/>
                </a:solidFill>
                <a:latin typeface="Gill Sans MT" pitchFamily="34" charset="0"/>
                <a:ea typeface="ＭＳ Ｐゴシック" pitchFamily="34" charset="-128"/>
                <a:cs typeface="Arial" charset="0"/>
              </a:rPr>
              <a:t>Software Packs</a:t>
            </a:r>
            <a:endParaRPr lang="en-GB" sz="2000" b="1" kern="0" dirty="0">
              <a:solidFill>
                <a:schemeClr val="bg1"/>
              </a:solidFill>
              <a:latin typeface="Gill Sans MT" pitchFamily="34" charset="0"/>
              <a:ea typeface="ＭＳ Ｐゴシック" pitchFamily="34" charset="-128"/>
              <a:cs typeface="Arial" charset="0"/>
            </a:endParaRPr>
          </a:p>
        </p:txBody>
      </p:sp>
      <p:sp>
        <p:nvSpPr>
          <p:cNvPr id="6" name="TextBox 5"/>
          <p:cNvSpPr txBox="1"/>
          <p:nvPr/>
        </p:nvSpPr>
        <p:spPr bwMode="auto">
          <a:xfrm>
            <a:off x="2757811" y="2354829"/>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USART</a:t>
            </a:r>
            <a:endParaRPr lang="en-GB" sz="1200" dirty="0">
              <a:latin typeface="+mn-lt"/>
            </a:endParaRPr>
          </a:p>
        </p:txBody>
      </p:sp>
      <p:sp>
        <p:nvSpPr>
          <p:cNvPr id="7" name="TextBox 6"/>
          <p:cNvSpPr txBox="1"/>
          <p:nvPr/>
        </p:nvSpPr>
        <p:spPr bwMode="auto">
          <a:xfrm>
            <a:off x="2757811" y="3720079"/>
            <a:ext cx="1439862" cy="277812"/>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SPI #</a:t>
            </a:r>
            <a:r>
              <a:rPr lang="en-US" sz="1200" dirty="0" smtClean="0">
                <a:latin typeface="Segoe UI" panose="020B0502040204020203" pitchFamily="34" charset="0"/>
                <a:ea typeface="Segoe UI" panose="020B0502040204020203" pitchFamily="34" charset="0"/>
                <a:cs typeface="Segoe UI" panose="020B0502040204020203" pitchFamily="34" charset="0"/>
              </a:rPr>
              <a:t>1</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757811" y="4159816"/>
            <a:ext cx="1439862" cy="276225"/>
          </a:xfrm>
          <a:prstGeom prst="rect">
            <a:avLst/>
          </a:prstGeom>
          <a:solidFill>
            <a:schemeClr val="bg1">
              <a:lumMod val="85000"/>
            </a:schemeClr>
          </a:solidFill>
          <a:ln>
            <a:noFill/>
          </a:ln>
        </p:spPr>
        <p:txBody>
          <a:bodyPr rIns="144000">
            <a:spAutoFit/>
          </a:bodyPr>
          <a:lstStyle/>
          <a:p>
            <a:pPr algn="r">
              <a:defRPr/>
            </a:pPr>
            <a:r>
              <a:rPr lang="en-GB" sz="1200" dirty="0" smtClean="0">
                <a:latin typeface="+mn-lt"/>
              </a:rPr>
              <a:t>I2C</a:t>
            </a:r>
            <a:endParaRPr lang="en-GB" sz="1200" dirty="0">
              <a:latin typeface="+mn-lt"/>
            </a:endParaRPr>
          </a:p>
        </p:txBody>
      </p:sp>
      <p:sp>
        <p:nvSpPr>
          <p:cNvPr id="10" name="TextBox 9"/>
          <p:cNvSpPr txBox="1"/>
          <p:nvPr/>
        </p:nvSpPr>
        <p:spPr bwMode="auto">
          <a:xfrm>
            <a:off x="2757811" y="1896041"/>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2757811" y="2823141"/>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2757811" y="4596379"/>
            <a:ext cx="1439862" cy="277812"/>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4" name="Rounded Rectangle 13"/>
          <p:cNvSpPr/>
          <p:nvPr/>
        </p:nvSpPr>
        <p:spPr bwMode="auto">
          <a:xfrm>
            <a:off x="8034661" y="854641"/>
            <a:ext cx="2404739"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de-DE" sz="1600" b="1" kern="0" dirty="0" smtClean="0">
                <a:solidFill>
                  <a:srgbClr val="000000"/>
                </a:solidFill>
                <a:latin typeface="Gill Sans MT" pitchFamily="34" charset="0"/>
                <a:ea typeface="ＭＳ Ｐゴシック" pitchFamily="34" charset="-128"/>
              </a:rPr>
              <a:t>Driver Validation Pack</a:t>
            </a:r>
            <a:endParaRPr lang="en-GB" sz="1600" b="1" kern="0" dirty="0">
              <a:solidFill>
                <a:srgbClr val="000000"/>
              </a:solidFill>
              <a:latin typeface="Gill Sans MT" pitchFamily="34" charset="0"/>
              <a:ea typeface="ＭＳ Ｐゴシック" pitchFamily="34" charset="-128"/>
            </a:endParaRPr>
          </a:p>
        </p:txBody>
      </p:sp>
      <p:sp>
        <p:nvSpPr>
          <p:cNvPr id="15" name="Rounded Rectangle 14"/>
          <p:cNvSpPr/>
          <p:nvPr/>
        </p:nvSpPr>
        <p:spPr bwMode="auto">
          <a:xfrm>
            <a:off x="8190233" y="3416849"/>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smtClean="0">
                <a:solidFill>
                  <a:sysClr val="window" lastClr="FFFFFF"/>
                </a:solidFill>
                <a:latin typeface="Gill Sans MT" pitchFamily="34" charset="0"/>
                <a:ea typeface="ＭＳ Ｐゴシック" pitchFamily="34" charset="-128"/>
                <a:cs typeface="Arial" charset="0"/>
              </a:rPr>
              <a:t>SPI</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6" name="Rounded Rectangle 15"/>
          <p:cNvSpPr/>
          <p:nvPr/>
        </p:nvSpPr>
        <p:spPr bwMode="auto">
          <a:xfrm>
            <a:off x="8190228" y="1843286"/>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a:solidFill>
                  <a:sysClr val="window" lastClr="FFFFFF"/>
                </a:solidFill>
                <a:latin typeface="Gill Sans MT" pitchFamily="34" charset="0"/>
                <a:ea typeface="ＭＳ Ｐゴシック" pitchFamily="34" charset="-128"/>
                <a:cs typeface="Arial" charset="0"/>
              </a:rPr>
              <a:t>USB Device</a:t>
            </a:r>
            <a:endParaRPr lang="en-GB" sz="1600" b="1" kern="0" dirty="0">
              <a:solidFill>
                <a:sysClr val="window" lastClr="FFFFFF"/>
              </a:solidFill>
              <a:latin typeface="Gill Sans MT" pitchFamily="34" charset="0"/>
              <a:ea typeface="ＭＳ Ｐゴシック" pitchFamily="34" charset="-128"/>
              <a:cs typeface="Arial" charset="0"/>
            </a:endParaRPr>
          </a:p>
        </p:txBody>
      </p:sp>
      <p:sp>
        <p:nvSpPr>
          <p:cNvPr id="17" name="Rounded Rectangle 16"/>
          <p:cNvSpPr/>
          <p:nvPr/>
        </p:nvSpPr>
        <p:spPr bwMode="auto">
          <a:xfrm>
            <a:off x="8190229" y="4465891"/>
            <a:ext cx="2134866" cy="468000"/>
          </a:xfrm>
          <a:prstGeom prst="roundRect">
            <a:avLst>
              <a:gd name="adj" fmla="val 0"/>
            </a:avLst>
          </a:prstGeom>
          <a:solidFill>
            <a:srgbClr val="00B1DB"/>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600" b="1" kern="0" dirty="0" smtClean="0">
                <a:solidFill>
                  <a:srgbClr val="FDFDFD"/>
                </a:solidFill>
                <a:latin typeface="Gill Sans MT" pitchFamily="34" charset="0"/>
                <a:ea typeface="MS PGothic" pitchFamily="34" charset="-128"/>
                <a:cs typeface="Arial" charset="0"/>
              </a:rPr>
              <a:t>MCI</a:t>
            </a:r>
            <a:endParaRPr lang="de-DE" sz="1600" b="1" kern="0" dirty="0">
              <a:solidFill>
                <a:srgbClr val="FDFDFD"/>
              </a:solidFill>
              <a:latin typeface="Gill Sans MT" pitchFamily="34" charset="0"/>
              <a:ea typeface="MS PGothic" pitchFamily="34" charset="-128"/>
              <a:cs typeface="Arial" charset="0"/>
            </a:endParaRPr>
          </a:p>
        </p:txBody>
      </p:sp>
      <p:sp>
        <p:nvSpPr>
          <p:cNvPr id="19" name="Rounded Rectangle 18"/>
          <p:cNvSpPr/>
          <p:nvPr/>
        </p:nvSpPr>
        <p:spPr bwMode="auto">
          <a:xfrm>
            <a:off x="8190235" y="2367807"/>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smtClean="0">
                <a:solidFill>
                  <a:sysClr val="window" lastClr="FFFFFF"/>
                </a:solidFill>
                <a:latin typeface="Gill Sans MT" pitchFamily="34" charset="0"/>
                <a:ea typeface="ＭＳ Ｐゴシック" pitchFamily="34" charset="-128"/>
                <a:cs typeface="Arial" charset="0"/>
              </a:rPr>
              <a:t>USART</a:t>
            </a:r>
            <a:endParaRPr lang="de-DE" sz="1600" b="1" kern="0" dirty="0">
              <a:solidFill>
                <a:sysClr val="window" lastClr="FFFFFF"/>
              </a:solidFill>
              <a:latin typeface="Gill Sans MT" pitchFamily="34" charset="0"/>
              <a:ea typeface="ＭＳ Ｐゴシック" pitchFamily="34" charset="-128"/>
              <a:cs typeface="Arial" charset="0"/>
            </a:endParaRPr>
          </a:p>
        </p:txBody>
      </p:sp>
      <p:sp>
        <p:nvSpPr>
          <p:cNvPr id="20" name="Rounded Rectangle 19"/>
          <p:cNvSpPr/>
          <p:nvPr/>
        </p:nvSpPr>
        <p:spPr bwMode="auto">
          <a:xfrm>
            <a:off x="4631061" y="854641"/>
            <a:ext cx="3095625" cy="4767943"/>
          </a:xfrm>
          <a:prstGeom prst="roundRect">
            <a:avLst>
              <a:gd name="adj" fmla="val 0"/>
            </a:avLst>
          </a:prstGeom>
          <a:solidFill>
            <a:sysClr val="window" lastClr="FFFFFF">
              <a:lumMod val="85000"/>
            </a:sysClr>
          </a:solidFill>
          <a:ln w="28575" cap="flat" cmpd="sng" algn="ctr">
            <a:noFill/>
            <a:prstDash val="solid"/>
            <a:round/>
            <a:headEnd type="none" w="med" len="med"/>
            <a:tailEnd type="none" w="med" len="med"/>
          </a:ln>
          <a:effectLst/>
        </p:spPr>
        <p:txBody>
          <a:bodyPr lIns="121944" tIns="60972" rIns="121944" bIns="60972"/>
          <a:lstStyle/>
          <a:p>
            <a:pPr algn="ctr" fontAlgn="auto">
              <a:spcBef>
                <a:spcPts val="0"/>
              </a:spcBef>
              <a:spcAft>
                <a:spcPts val="0"/>
              </a:spcAft>
              <a:defRPr/>
            </a:pPr>
            <a:r>
              <a:rPr lang="en-US" sz="1600" b="1" kern="0" dirty="0" smtClean="0">
                <a:solidFill>
                  <a:srgbClr val="000000"/>
                </a:solidFill>
                <a:latin typeface="Gill Sans MT" pitchFamily="34" charset="0"/>
                <a:ea typeface="ＭＳ Ｐゴシック" pitchFamily="34" charset="-128"/>
              </a:rPr>
              <a:t>Device Pack</a:t>
            </a:r>
            <a:endParaRPr lang="en-GB" sz="1600" b="1" kern="0" dirty="0">
              <a:solidFill>
                <a:srgbClr val="000000"/>
              </a:solidFill>
              <a:latin typeface="Gill Sans MT" pitchFamily="34" charset="0"/>
              <a:ea typeface="ＭＳ Ｐゴシック" pitchFamily="34" charset="-128"/>
            </a:endParaRPr>
          </a:p>
        </p:txBody>
      </p:sp>
      <p:sp>
        <p:nvSpPr>
          <p:cNvPr id="21" name="Rounded Rectangle 20"/>
          <p:cNvSpPr/>
          <p:nvPr/>
        </p:nvSpPr>
        <p:spPr bwMode="auto">
          <a:xfrm>
            <a:off x="4773936" y="1340416"/>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Startup/System</a:t>
            </a:r>
            <a:endParaRPr lang="de-DE" sz="1500" b="1" kern="0" dirty="0">
              <a:solidFill>
                <a:sysClr val="window" lastClr="FFFFFF"/>
              </a:solidFill>
              <a:latin typeface="Gill Sans MT" pitchFamily="34" charset="0"/>
              <a:ea typeface="ＭＳ Ｐゴシック" pitchFamily="34" charset="-128"/>
              <a:cs typeface="Arial" charset="0"/>
            </a:endParaRPr>
          </a:p>
        </p:txBody>
      </p:sp>
      <p:sp>
        <p:nvSpPr>
          <p:cNvPr id="22" name="Rectangle 21"/>
          <p:cNvSpPr/>
          <p:nvPr/>
        </p:nvSpPr>
        <p:spPr bwMode="auto">
          <a:xfrm>
            <a:off x="6632898" y="23849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USART1</a:t>
            </a:r>
            <a:endParaRPr lang="en-GB" sz="1200" dirty="0">
              <a:solidFill>
                <a:schemeClr val="tx1"/>
              </a:solidFill>
              <a:latin typeface="Courier New" pitchFamily="49" charset="0"/>
              <a:cs typeface="Courier New" pitchFamily="49" charset="0"/>
            </a:endParaRPr>
          </a:p>
        </p:txBody>
      </p:sp>
      <p:sp>
        <p:nvSpPr>
          <p:cNvPr id="23" name="Rounded Rectangle 22"/>
          <p:cNvSpPr/>
          <p:nvPr/>
        </p:nvSpPr>
        <p:spPr bwMode="auto">
          <a:xfrm>
            <a:off x="4773936" y="22960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USART Driver</a:t>
            </a:r>
          </a:p>
        </p:txBody>
      </p:sp>
      <p:sp>
        <p:nvSpPr>
          <p:cNvPr id="24" name="Rectangle 23"/>
          <p:cNvSpPr/>
          <p:nvPr/>
        </p:nvSpPr>
        <p:spPr bwMode="auto">
          <a:xfrm>
            <a:off x="6632898" y="3735954"/>
            <a:ext cx="936625" cy="207962"/>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SPI1</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4773936" y="365816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6632898" y="462654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4773936" y="453764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31" name="Rectangle 30"/>
          <p:cNvSpPr/>
          <p:nvPr/>
        </p:nvSpPr>
        <p:spPr bwMode="auto">
          <a:xfrm>
            <a:off x="6632898" y="19262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4773936" y="1837304"/>
            <a:ext cx="1944687" cy="395287"/>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6632898" y="2853304"/>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6" name="Rounded Rectangle 35"/>
          <p:cNvSpPr/>
          <p:nvPr/>
        </p:nvSpPr>
        <p:spPr bwMode="auto">
          <a:xfrm>
            <a:off x="4773936" y="2762816"/>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37" name="Rounded Rectangle 36"/>
          <p:cNvSpPr/>
          <p:nvPr/>
        </p:nvSpPr>
        <p:spPr bwMode="auto">
          <a:xfrm>
            <a:off x="4761236" y="5007897"/>
            <a:ext cx="2808287"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cxnSp>
        <p:nvCxnSpPr>
          <p:cNvPr id="48" name="Straight Arrow Connector 47"/>
          <p:cNvCxnSpPr>
            <a:stCxn id="32" idx="1"/>
            <a:endCxn id="10" idx="3"/>
          </p:cNvCxnSpPr>
          <p:nvPr/>
        </p:nvCxnSpPr>
        <p:spPr bwMode="auto">
          <a:xfrm flipH="1" flipV="1">
            <a:off x="4197673" y="2034154"/>
            <a:ext cx="576263" cy="794"/>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6" idx="1"/>
            <a:endCxn id="7" idx="3"/>
          </p:cNvCxnSpPr>
          <p:nvPr/>
        </p:nvCxnSpPr>
        <p:spPr bwMode="auto">
          <a:xfrm flipH="1">
            <a:off x="4197673" y="3856604"/>
            <a:ext cx="576263" cy="2381"/>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23" idx="1"/>
            <a:endCxn id="6" idx="3"/>
          </p:cNvCxnSpPr>
          <p:nvPr/>
        </p:nvCxnSpPr>
        <p:spPr bwMode="auto">
          <a:xfrm flipH="1" flipV="1">
            <a:off x="4197673" y="2492942"/>
            <a:ext cx="576263" cy="793"/>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stCxn id="29" idx="1"/>
            <a:endCxn id="12" idx="3"/>
          </p:cNvCxnSpPr>
          <p:nvPr/>
        </p:nvCxnSpPr>
        <p:spPr bwMode="auto">
          <a:xfrm flipH="1">
            <a:off x="4197673" y="473528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a:stCxn id="36" idx="1"/>
            <a:endCxn id="11" idx="3"/>
          </p:cNvCxnSpPr>
          <p:nvPr/>
        </p:nvCxnSpPr>
        <p:spPr bwMode="auto">
          <a:xfrm flipH="1">
            <a:off x="4197673" y="2961254"/>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bwMode="auto">
          <a:xfrm>
            <a:off x="2757811" y="3291454"/>
            <a:ext cx="1439862" cy="276225"/>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MAC</a:t>
            </a:r>
            <a:endParaRPr lang="en-GB" sz="1200" dirty="0">
              <a:latin typeface="+mn-lt"/>
            </a:endParaRPr>
          </a:p>
        </p:txBody>
      </p:sp>
      <p:sp>
        <p:nvSpPr>
          <p:cNvPr id="55" name="Rectangle 54"/>
          <p:cNvSpPr/>
          <p:nvPr/>
        </p:nvSpPr>
        <p:spPr bwMode="auto">
          <a:xfrm>
            <a:off x="6647186" y="3321616"/>
            <a:ext cx="935037"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4773936" y="3231129"/>
            <a:ext cx="1944687" cy="396875"/>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cxnSp>
        <p:nvCxnSpPr>
          <p:cNvPr id="58" name="Straight Arrow Connector 57"/>
          <p:cNvCxnSpPr>
            <a:stCxn id="56" idx="1"/>
            <a:endCxn id="54" idx="3"/>
          </p:cNvCxnSpPr>
          <p:nvPr/>
        </p:nvCxnSpPr>
        <p:spPr bwMode="auto">
          <a:xfrm flipH="1">
            <a:off x="4197673" y="3429567"/>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67" name="Rectangle 66"/>
          <p:cNvSpPr/>
          <p:nvPr/>
        </p:nvSpPr>
        <p:spPr bwMode="auto">
          <a:xfrm>
            <a:off x="2614936" y="19071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sp>
        <p:nvSpPr>
          <p:cNvPr id="68" name="Rounded Rectangle 67"/>
          <p:cNvSpPr/>
          <p:nvPr/>
        </p:nvSpPr>
        <p:spPr bwMode="auto">
          <a:xfrm>
            <a:off x="6680523" y="1343591"/>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cxnSp>
        <p:nvCxnSpPr>
          <p:cNvPr id="69" name="Straight Arrow Connector 68"/>
          <p:cNvCxnSpPr>
            <a:stCxn id="54" idx="0"/>
            <a:endCxn id="11" idx="2"/>
          </p:cNvCxnSpPr>
          <p:nvPr/>
        </p:nvCxnSpPr>
        <p:spPr bwMode="auto">
          <a:xfrm flipV="1">
            <a:off x="3478536" y="3099366"/>
            <a:ext cx="0" cy="192088"/>
          </a:xfrm>
          <a:prstGeom prst="straightConnector1">
            <a:avLst/>
          </a:prstGeom>
          <a:ln>
            <a:solidFill>
              <a:schemeClr val="tx1"/>
            </a:solidFill>
            <a:headEnd type="triangle" w="med" len="sm"/>
            <a:tailEnd type="triangle" w="med" len="sm"/>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bwMode="auto">
          <a:xfrm>
            <a:off x="2757811" y="3231129"/>
            <a:ext cx="0" cy="360362"/>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71" name="Rounded Rectangle 70"/>
          <p:cNvSpPr/>
          <p:nvPr/>
        </p:nvSpPr>
        <p:spPr bwMode="auto">
          <a:xfrm>
            <a:off x="2541911" y="822891"/>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chemeClr val="tx1"/>
                </a:solidFill>
                <a:latin typeface="Gill Sans MT" pitchFamily="34" charset="0"/>
                <a:cs typeface="Courier New" pitchFamily="49" charset="0"/>
              </a:rPr>
              <a:t>Device</a:t>
            </a:r>
            <a:endParaRPr lang="en-GB" sz="1600" b="1" dirty="0">
              <a:solidFill>
                <a:schemeClr val="tx1"/>
              </a:solidFill>
              <a:latin typeface="Gill Sans MT" pitchFamily="34" charset="0"/>
              <a:cs typeface="Courier New" pitchFamily="49" charset="0"/>
            </a:endParaRPr>
          </a:p>
        </p:txBody>
      </p:sp>
      <p:cxnSp>
        <p:nvCxnSpPr>
          <p:cNvPr id="72" name="Straight Connector 71"/>
          <p:cNvCxnSpPr/>
          <p:nvPr/>
        </p:nvCxnSpPr>
        <p:spPr bwMode="auto">
          <a:xfrm>
            <a:off x="2614936" y="19976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bwMode="auto">
          <a:xfrm>
            <a:off x="2614936" y="20786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tangle 73"/>
          <p:cNvSpPr/>
          <p:nvPr/>
        </p:nvSpPr>
        <p:spPr bwMode="auto">
          <a:xfrm>
            <a:off x="2614936" y="2367529"/>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5" name="Straight Connector 74"/>
          <p:cNvCxnSpPr/>
          <p:nvPr/>
        </p:nvCxnSpPr>
        <p:spPr bwMode="auto">
          <a:xfrm>
            <a:off x="2614936" y="2458016"/>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bwMode="auto">
          <a:xfrm>
            <a:off x="2614936" y="2538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Rectangle 76"/>
          <p:cNvSpPr/>
          <p:nvPr/>
        </p:nvSpPr>
        <p:spPr bwMode="auto">
          <a:xfrm>
            <a:off x="2614936" y="282790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78" name="Straight Connector 77"/>
          <p:cNvCxnSpPr/>
          <p:nvPr/>
        </p:nvCxnSpPr>
        <p:spPr bwMode="auto">
          <a:xfrm>
            <a:off x="2614936" y="291997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bwMode="auto">
          <a:xfrm>
            <a:off x="2614936" y="30009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Rectangle 79"/>
          <p:cNvSpPr/>
          <p:nvPr/>
        </p:nvSpPr>
        <p:spPr bwMode="auto">
          <a:xfrm>
            <a:off x="2614936" y="41677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1" name="Straight Connector 80"/>
          <p:cNvCxnSpPr/>
          <p:nvPr/>
        </p:nvCxnSpPr>
        <p:spPr bwMode="auto">
          <a:xfrm>
            <a:off x="2614936" y="42582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bwMode="auto">
          <a:xfrm>
            <a:off x="2614936" y="43392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tangle 82"/>
          <p:cNvSpPr/>
          <p:nvPr/>
        </p:nvSpPr>
        <p:spPr bwMode="auto">
          <a:xfrm>
            <a:off x="2614936" y="37359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4" name="Straight Connector 83"/>
          <p:cNvCxnSpPr/>
          <p:nvPr/>
        </p:nvCxnSpPr>
        <p:spPr bwMode="auto">
          <a:xfrm>
            <a:off x="2614936" y="3826441"/>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5" name="Straight Connector 84"/>
          <p:cNvCxnSpPr/>
          <p:nvPr/>
        </p:nvCxnSpPr>
        <p:spPr bwMode="auto">
          <a:xfrm>
            <a:off x="2614936" y="39074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86" name="Rectangle 85"/>
          <p:cNvSpPr/>
          <p:nvPr/>
        </p:nvSpPr>
        <p:spPr bwMode="auto">
          <a:xfrm>
            <a:off x="2614936" y="4599554"/>
            <a:ext cx="144462" cy="258762"/>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87" name="Straight Connector 86"/>
          <p:cNvCxnSpPr/>
          <p:nvPr/>
        </p:nvCxnSpPr>
        <p:spPr bwMode="auto">
          <a:xfrm>
            <a:off x="2614936" y="4691629"/>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bwMode="auto">
          <a:xfrm>
            <a:off x="2614936" y="4771004"/>
            <a:ext cx="144462"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bwMode="auto">
          <a:xfrm>
            <a:off x="2759398" y="3086666"/>
            <a:ext cx="0" cy="649288"/>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99" name="Rounded Rectangle 98"/>
          <p:cNvSpPr/>
          <p:nvPr/>
        </p:nvSpPr>
        <p:spPr bwMode="auto">
          <a:xfrm>
            <a:off x="8190226" y="500789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latin typeface="Courier New" pitchFamily="49" charset="0"/>
                <a:ea typeface="ＭＳ Ｐゴシック" pitchFamily="34" charset="-128"/>
                <a:cs typeface="Courier New" pitchFamily="49" charset="0"/>
              </a:rPr>
              <a:t>DV_Config.h</a:t>
            </a:r>
            <a:r>
              <a:rPr lang="de-DE" sz="1500" kern="0" dirty="0" smtClean="0">
                <a:latin typeface="Courier New" pitchFamily="49" charset="0"/>
                <a:ea typeface="ＭＳ Ｐゴシック" pitchFamily="34" charset="-128"/>
                <a:cs typeface="Courier New" pitchFamily="49" charset="0"/>
              </a:rPr>
              <a:t> </a:t>
            </a:r>
            <a:r>
              <a:rPr lang="de-DE" sz="1500" kern="0" dirty="0">
                <a:latin typeface="Courier New" pitchFamily="49" charset="0"/>
                <a:ea typeface="ＭＳ Ｐゴシック" pitchFamily="34" charset="-128"/>
                <a:cs typeface="Courier New" pitchFamily="49" charset="0"/>
              </a:rPr>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100" name="Rounded Rectangle 99"/>
          <p:cNvSpPr/>
          <p:nvPr/>
        </p:nvSpPr>
        <p:spPr bwMode="auto">
          <a:xfrm>
            <a:off x="1601784" y="5408741"/>
            <a:ext cx="1210001"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chemeClr val="tx1"/>
                </a:solidFill>
                <a:latin typeface="Gill Sans MT" pitchFamily="34" charset="0"/>
                <a:cs typeface="Courier New" pitchFamily="49" charset="0"/>
              </a:rPr>
              <a:t>Loopback</a:t>
            </a:r>
            <a:endParaRPr lang="en-GB" sz="1600" b="1" dirty="0">
              <a:solidFill>
                <a:schemeClr val="tx1"/>
              </a:solidFill>
              <a:latin typeface="Gill Sans MT" pitchFamily="34" charset="0"/>
              <a:cs typeface="Courier New" pitchFamily="49" charset="0"/>
            </a:endParaRPr>
          </a:p>
        </p:txBody>
      </p:sp>
      <p:sp>
        <p:nvSpPr>
          <p:cNvPr id="116" name="Arc 115"/>
          <p:cNvSpPr/>
          <p:nvPr/>
        </p:nvSpPr>
        <p:spPr>
          <a:xfrm rot="16200000">
            <a:off x="2528352" y="2343714"/>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7" name="Arc 116"/>
          <p:cNvSpPr/>
          <p:nvPr/>
        </p:nvSpPr>
        <p:spPr>
          <a:xfrm rot="16200000">
            <a:off x="2522637" y="2808616"/>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8" name="Arc 117"/>
          <p:cNvSpPr/>
          <p:nvPr/>
        </p:nvSpPr>
        <p:spPr>
          <a:xfrm rot="16200000">
            <a:off x="2528352" y="3712932"/>
            <a:ext cx="163959" cy="306390"/>
          </a:xfrm>
          <a:prstGeom prst="arc">
            <a:avLst>
              <a:gd name="adj1" fmla="val 10634277"/>
              <a:gd name="adj2" fmla="val 0"/>
            </a:avLst>
          </a:prstGeom>
          <a:ln>
            <a:solidFill>
              <a:schemeClr val="tx1"/>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20" name="TextBox 119"/>
          <p:cNvSpPr txBox="1"/>
          <p:nvPr/>
        </p:nvSpPr>
        <p:spPr>
          <a:xfrm>
            <a:off x="1586866" y="2365146"/>
            <a:ext cx="788195" cy="263525"/>
          </a:xfrm>
          <a:prstGeom prst="rect">
            <a:avLst/>
          </a:prstGeom>
        </p:spPr>
        <p:txBody>
          <a:bodyPr vert="horz" wrap="square" lIns="0" tIns="0" rIns="0" bIns="0" rtlCol="0" anchor="ctr">
            <a:normAutofit fontScale="85000" lnSpcReduction="10000"/>
          </a:bodyPr>
          <a:lstStyle/>
          <a:p>
            <a:pPr algn="ctr"/>
            <a:r>
              <a:rPr lang="en-US" dirty="0" smtClean="0"/>
              <a:t>RX1/TX1</a:t>
            </a:r>
          </a:p>
        </p:txBody>
      </p:sp>
      <p:sp>
        <p:nvSpPr>
          <p:cNvPr id="121" name="TextBox 120"/>
          <p:cNvSpPr txBox="1"/>
          <p:nvPr/>
        </p:nvSpPr>
        <p:spPr>
          <a:xfrm>
            <a:off x="1586866" y="2830048"/>
            <a:ext cx="787399" cy="263525"/>
          </a:xfrm>
          <a:prstGeom prst="rect">
            <a:avLst/>
          </a:prstGeom>
        </p:spPr>
        <p:txBody>
          <a:bodyPr vert="horz" wrap="square" lIns="0" tIns="0" rIns="0" bIns="0" rtlCol="0" anchor="ctr">
            <a:normAutofit fontScale="92500"/>
          </a:bodyPr>
          <a:lstStyle/>
          <a:p>
            <a:pPr algn="ctr"/>
            <a:r>
              <a:rPr lang="en-US" dirty="0" smtClean="0"/>
              <a:t>Ethernet</a:t>
            </a:r>
          </a:p>
        </p:txBody>
      </p:sp>
      <p:sp>
        <p:nvSpPr>
          <p:cNvPr id="122" name="TextBox 121"/>
          <p:cNvSpPr txBox="1"/>
          <p:nvPr/>
        </p:nvSpPr>
        <p:spPr>
          <a:xfrm>
            <a:off x="1586866" y="3734366"/>
            <a:ext cx="788196" cy="263525"/>
          </a:xfrm>
          <a:prstGeom prst="rect">
            <a:avLst/>
          </a:prstGeom>
        </p:spPr>
        <p:txBody>
          <a:bodyPr vert="horz" wrap="square" lIns="0" tIns="0" rIns="0" bIns="0" rtlCol="0" anchor="ctr">
            <a:normAutofit/>
          </a:bodyPr>
          <a:lstStyle/>
          <a:p>
            <a:pPr algn="ctr"/>
            <a:r>
              <a:rPr lang="en-US" sz="1500" dirty="0" smtClean="0"/>
              <a:t>SPI1</a:t>
            </a:r>
          </a:p>
        </p:txBody>
      </p:sp>
      <p:sp>
        <p:nvSpPr>
          <p:cNvPr id="123" name="TextBox 122"/>
          <p:cNvSpPr txBox="1"/>
          <p:nvPr/>
        </p:nvSpPr>
        <p:spPr>
          <a:xfrm>
            <a:off x="1587663" y="4166165"/>
            <a:ext cx="787399" cy="263525"/>
          </a:xfrm>
          <a:prstGeom prst="rect">
            <a:avLst/>
          </a:prstGeom>
        </p:spPr>
        <p:txBody>
          <a:bodyPr vert="horz" wrap="square" lIns="0" tIns="0" rIns="0" bIns="0" rtlCol="0" anchor="ctr">
            <a:normAutofit/>
          </a:bodyPr>
          <a:lstStyle/>
          <a:p>
            <a:pPr algn="ctr"/>
            <a:r>
              <a:rPr lang="en-US" sz="1500" dirty="0" smtClean="0"/>
              <a:t>I2C</a:t>
            </a:r>
          </a:p>
        </p:txBody>
      </p:sp>
      <p:sp>
        <p:nvSpPr>
          <p:cNvPr id="124" name="TextBox 123"/>
          <p:cNvSpPr txBox="1"/>
          <p:nvPr/>
        </p:nvSpPr>
        <p:spPr>
          <a:xfrm>
            <a:off x="1587663" y="4596379"/>
            <a:ext cx="787399" cy="263525"/>
          </a:xfrm>
          <a:prstGeom prst="rect">
            <a:avLst/>
          </a:prstGeom>
        </p:spPr>
        <p:txBody>
          <a:bodyPr vert="horz" wrap="square" lIns="0" tIns="0" rIns="0" bIns="0" rtlCol="0" anchor="ctr">
            <a:normAutofit/>
          </a:bodyPr>
          <a:lstStyle/>
          <a:p>
            <a:pPr algn="ctr"/>
            <a:r>
              <a:rPr lang="en-US" sz="1500" dirty="0" smtClean="0"/>
              <a:t>SDIO0</a:t>
            </a:r>
          </a:p>
        </p:txBody>
      </p:sp>
      <p:sp>
        <p:nvSpPr>
          <p:cNvPr id="125" name="TextBox 124"/>
          <p:cNvSpPr txBox="1"/>
          <p:nvPr/>
        </p:nvSpPr>
        <p:spPr>
          <a:xfrm>
            <a:off x="1586070" y="1904772"/>
            <a:ext cx="788195" cy="263525"/>
          </a:xfrm>
          <a:prstGeom prst="rect">
            <a:avLst/>
          </a:prstGeom>
        </p:spPr>
        <p:txBody>
          <a:bodyPr vert="horz" wrap="square" lIns="0" tIns="0" rIns="0" bIns="0" rtlCol="0" anchor="ctr">
            <a:normAutofit/>
          </a:bodyPr>
          <a:lstStyle/>
          <a:p>
            <a:pPr algn="ctr"/>
            <a:r>
              <a:rPr lang="en-US" sz="1500" dirty="0" smtClean="0"/>
              <a:t>USB</a:t>
            </a:r>
          </a:p>
        </p:txBody>
      </p:sp>
      <p:sp>
        <p:nvSpPr>
          <p:cNvPr id="126" name="Rounded Rectangle 125"/>
          <p:cNvSpPr/>
          <p:nvPr/>
        </p:nvSpPr>
        <p:spPr bwMode="auto">
          <a:xfrm>
            <a:off x="8190232" y="3941370"/>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smtClean="0">
                <a:solidFill>
                  <a:sysClr val="window" lastClr="FFFFFF"/>
                </a:solidFill>
                <a:latin typeface="Gill Sans MT" pitchFamily="34" charset="0"/>
                <a:ea typeface="ＭＳ Ｐゴシック" pitchFamily="34" charset="-128"/>
                <a:cs typeface="Arial" charset="0"/>
              </a:rPr>
              <a:t>I2C</a:t>
            </a:r>
            <a:endParaRPr lang="de-DE" sz="1600" b="1" kern="0" dirty="0">
              <a:solidFill>
                <a:sysClr val="window" lastClr="FFFFFF"/>
              </a:solidFill>
              <a:latin typeface="Gill Sans MT" pitchFamily="34" charset="0"/>
              <a:ea typeface="ＭＳ Ｐゴシック" pitchFamily="34" charset="-128"/>
              <a:cs typeface="Arial" charset="0"/>
            </a:endParaRPr>
          </a:p>
        </p:txBody>
      </p:sp>
      <p:sp>
        <p:nvSpPr>
          <p:cNvPr id="127" name="Rounded Rectangle 126"/>
          <p:cNvSpPr/>
          <p:nvPr/>
        </p:nvSpPr>
        <p:spPr bwMode="auto">
          <a:xfrm>
            <a:off x="8190234" y="2892328"/>
            <a:ext cx="2134866" cy="468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smtClean="0">
                <a:solidFill>
                  <a:sysClr val="window" lastClr="FFFFFF"/>
                </a:solidFill>
                <a:latin typeface="Gill Sans MT" pitchFamily="34" charset="0"/>
                <a:ea typeface="ＭＳ Ｐゴシック" pitchFamily="34" charset="-128"/>
                <a:cs typeface="Arial" charset="0"/>
              </a:rPr>
              <a:t>Ethernet</a:t>
            </a:r>
            <a:endParaRPr lang="de-DE" sz="1600" b="1" kern="0" dirty="0">
              <a:solidFill>
                <a:sysClr val="window" lastClr="FFFFFF"/>
              </a:solidFill>
              <a:latin typeface="Gill Sans MT" pitchFamily="34" charset="0"/>
              <a:ea typeface="ＭＳ Ｐゴシック" pitchFamily="34" charset="-128"/>
              <a:cs typeface="Arial" charset="0"/>
            </a:endParaRPr>
          </a:p>
        </p:txBody>
      </p:sp>
      <p:sp>
        <p:nvSpPr>
          <p:cNvPr id="128" name="Rectangle 127"/>
          <p:cNvSpPr/>
          <p:nvPr/>
        </p:nvSpPr>
        <p:spPr bwMode="auto">
          <a:xfrm>
            <a:off x="6632898" y="4188391"/>
            <a:ext cx="936625" cy="215900"/>
          </a:xfrm>
          <a:prstGeom prst="rect">
            <a:avLst/>
          </a:prstGeom>
          <a:solidFill>
            <a:schemeClr val="accent3">
              <a:lumMod val="40000"/>
              <a:lumOff val="60000"/>
            </a:schemeClr>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I2C0</a:t>
            </a:r>
            <a:endParaRPr lang="en-GB" sz="1200" dirty="0">
              <a:solidFill>
                <a:schemeClr val="tx1"/>
              </a:solidFill>
              <a:latin typeface="Courier New" pitchFamily="49" charset="0"/>
              <a:cs typeface="Courier New" pitchFamily="49" charset="0"/>
            </a:endParaRPr>
          </a:p>
        </p:txBody>
      </p:sp>
      <p:sp>
        <p:nvSpPr>
          <p:cNvPr id="129" name="Rounded Rectangle 128"/>
          <p:cNvSpPr/>
          <p:nvPr/>
        </p:nvSpPr>
        <p:spPr bwMode="auto">
          <a:xfrm>
            <a:off x="4773936" y="4099491"/>
            <a:ext cx="1944687" cy="395288"/>
          </a:xfrm>
          <a:prstGeom prst="roundRect">
            <a:avLst>
              <a:gd name="adj" fmla="val 0"/>
            </a:avLst>
          </a:prstGeom>
          <a:solidFill>
            <a:srgbClr val="00958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I2C </a:t>
            </a:r>
            <a:r>
              <a:rPr lang="de-DE" sz="1500" b="1" kern="0" dirty="0">
                <a:solidFill>
                  <a:sysClr val="window" lastClr="FFFFFF"/>
                </a:solidFill>
                <a:latin typeface="Gill Sans MT" pitchFamily="34" charset="0"/>
                <a:ea typeface="ＭＳ Ｐゴシック" pitchFamily="34" charset="-128"/>
                <a:cs typeface="Arial" charset="0"/>
              </a:rPr>
              <a:t>Driver</a:t>
            </a:r>
          </a:p>
        </p:txBody>
      </p:sp>
      <p:cxnSp>
        <p:nvCxnSpPr>
          <p:cNvPr id="130" name="Straight Arrow Connector 129"/>
          <p:cNvCxnSpPr>
            <a:stCxn id="129" idx="1"/>
          </p:cNvCxnSpPr>
          <p:nvPr/>
        </p:nvCxnSpPr>
        <p:spPr bwMode="auto">
          <a:xfrm flipH="1">
            <a:off x="4197673" y="4297135"/>
            <a:ext cx="576263" cy="0"/>
          </a:xfrm>
          <a:prstGeom prst="straightConnector1">
            <a:avLst/>
          </a:prstGeom>
          <a:ln w="127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31" name="Rounded Rectangle 130"/>
          <p:cNvSpPr/>
          <p:nvPr/>
        </p:nvSpPr>
        <p:spPr bwMode="auto">
          <a:xfrm>
            <a:off x="8190235" y="1358060"/>
            <a:ext cx="2134866" cy="360000"/>
          </a:xfrm>
          <a:prstGeom prst="roundRect">
            <a:avLst>
              <a:gd name="adj" fmla="val 0"/>
            </a:avLst>
          </a:prstGeom>
          <a:solidFill>
            <a:srgbClr val="00B1DB"/>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600" b="1" kern="0" dirty="0" smtClean="0">
                <a:solidFill>
                  <a:sysClr val="window" lastClr="FFFFFF"/>
                </a:solidFill>
                <a:latin typeface="Gill Sans MT" pitchFamily="34" charset="0"/>
                <a:ea typeface="ＭＳ Ｐゴシック" pitchFamily="34" charset="-128"/>
                <a:cs typeface="Arial" charset="0"/>
              </a:rPr>
              <a:t>Framework</a:t>
            </a:r>
            <a:endParaRPr lang="en-GB" sz="1600" b="1" kern="0" dirty="0">
              <a:solidFill>
                <a:sysClr val="window" lastClr="FFFFFF"/>
              </a:solidFill>
              <a:latin typeface="Gill Sans MT" pitchFamily="34" charset="0"/>
              <a:ea typeface="ＭＳ Ｐゴシック" pitchFamily="34" charset="-128"/>
              <a:cs typeface="Arial" charset="0"/>
            </a:endParaRPr>
          </a:p>
        </p:txBody>
      </p:sp>
      <p:cxnSp>
        <p:nvCxnSpPr>
          <p:cNvPr id="133" name="Straight Arrow Connector 132"/>
          <p:cNvCxnSpPr>
            <a:stCxn id="17" idx="1"/>
            <a:endCxn id="27" idx="3"/>
          </p:cNvCxnSpPr>
          <p:nvPr/>
        </p:nvCxnSpPr>
        <p:spPr>
          <a:xfrm flipH="1">
            <a:off x="7569523" y="4699891"/>
            <a:ext cx="620706" cy="34600"/>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5" name="Straight Arrow Connector 134"/>
          <p:cNvCxnSpPr>
            <a:stCxn id="126" idx="1"/>
            <a:endCxn id="128" idx="3"/>
          </p:cNvCxnSpPr>
          <p:nvPr/>
        </p:nvCxnSpPr>
        <p:spPr>
          <a:xfrm flipH="1">
            <a:off x="7569523" y="4175370"/>
            <a:ext cx="620709" cy="120971"/>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7" name="Straight Arrow Connector 136"/>
          <p:cNvCxnSpPr>
            <a:stCxn id="15" idx="1"/>
            <a:endCxn id="24" idx="3"/>
          </p:cNvCxnSpPr>
          <p:nvPr/>
        </p:nvCxnSpPr>
        <p:spPr>
          <a:xfrm flipH="1">
            <a:off x="7569523" y="3650849"/>
            <a:ext cx="620710" cy="18908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9" name="Straight Arrow Connector 138"/>
          <p:cNvCxnSpPr>
            <a:stCxn id="127" idx="1"/>
            <a:endCxn id="55" idx="3"/>
          </p:cNvCxnSpPr>
          <p:nvPr/>
        </p:nvCxnSpPr>
        <p:spPr>
          <a:xfrm flipH="1">
            <a:off x="7582223" y="3126328"/>
            <a:ext cx="608011" cy="303238"/>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9" idx="1"/>
            <a:endCxn id="22" idx="3"/>
          </p:cNvCxnSpPr>
          <p:nvPr/>
        </p:nvCxnSpPr>
        <p:spPr>
          <a:xfrm flipH="1" flipV="1">
            <a:off x="7569523" y="2492941"/>
            <a:ext cx="620712" cy="108866"/>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43" name="Straight Arrow Connector 142"/>
          <p:cNvCxnSpPr>
            <a:stCxn id="16" idx="1"/>
            <a:endCxn id="31" idx="3"/>
          </p:cNvCxnSpPr>
          <p:nvPr/>
        </p:nvCxnSpPr>
        <p:spPr>
          <a:xfrm flipH="1" flipV="1">
            <a:off x="7569523" y="2034154"/>
            <a:ext cx="620705" cy="43132"/>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3" name="Straight Arrow Connector 152"/>
          <p:cNvCxnSpPr>
            <a:stCxn id="127" idx="1"/>
            <a:endCxn id="33" idx="3"/>
          </p:cNvCxnSpPr>
          <p:nvPr/>
        </p:nvCxnSpPr>
        <p:spPr>
          <a:xfrm flipH="1" flipV="1">
            <a:off x="7569523" y="2961254"/>
            <a:ext cx="620711" cy="165074"/>
          </a:xfrm>
          <a:prstGeom prst="straightConnector1">
            <a:avLst/>
          </a:prstGeom>
          <a:ln w="12700">
            <a:solidFill>
              <a:schemeClr val="tx1"/>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56" name="Arc 155"/>
          <p:cNvSpPr/>
          <p:nvPr/>
        </p:nvSpPr>
        <p:spPr>
          <a:xfrm rot="16200000">
            <a:off x="2792511" y="54722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0546596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Rectangle 234"/>
          <p:cNvSpPr/>
          <p:nvPr/>
        </p:nvSpPr>
        <p:spPr>
          <a:xfrm>
            <a:off x="3672535" y="317699"/>
            <a:ext cx="6170711" cy="6408000"/>
          </a:xfrm>
          <a:prstGeom prst="rect">
            <a:avLst/>
          </a:prstGeom>
          <a:solidFill>
            <a:srgbClr val="8080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vert="horz" rtlCol="0" anchor="t"/>
          <a:lstStyle/>
          <a:p>
            <a:pPr algn="ctr"/>
            <a:r>
              <a:rPr lang="en-US" sz="2000" b="1" dirty="0" smtClean="0">
                <a:solidFill>
                  <a:schemeClr val="tx1"/>
                </a:solidFill>
              </a:rPr>
              <a:t>Software Packs</a:t>
            </a:r>
            <a:endParaRPr lang="en-GB" sz="3200" b="1" dirty="0">
              <a:solidFill>
                <a:schemeClr val="tx1"/>
              </a:solidFill>
            </a:endParaRPr>
          </a:p>
        </p:txBody>
      </p:sp>
      <p:sp>
        <p:nvSpPr>
          <p:cNvPr id="4" name="Rectangle 3"/>
          <p:cNvSpPr/>
          <p:nvPr/>
        </p:nvSpPr>
        <p:spPr bwMode="auto">
          <a:xfrm>
            <a:off x="1998841" y="1423536"/>
            <a:ext cx="1440000" cy="4464050"/>
          </a:xfrm>
          <a:prstGeom prst="rect">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6" name="TextBox 5"/>
          <p:cNvSpPr txBox="1"/>
          <p:nvPr/>
        </p:nvSpPr>
        <p:spPr bwMode="auto">
          <a:xfrm>
            <a:off x="2000439" y="1962677"/>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SAI Controller</a:t>
            </a:r>
            <a:endParaRPr lang="en-GB" sz="1200" dirty="0">
              <a:latin typeface="+mn-lt"/>
            </a:endParaRPr>
          </a:p>
        </p:txBody>
      </p:sp>
      <p:sp>
        <p:nvSpPr>
          <p:cNvPr id="7" name="TextBox 6"/>
          <p:cNvSpPr txBox="1"/>
          <p:nvPr/>
        </p:nvSpPr>
        <p:spPr bwMode="auto">
          <a:xfrm>
            <a:off x="2000439" y="3538796"/>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SPI </a:t>
            </a:r>
            <a:r>
              <a:rPr lang="en-US" sz="1200" dirty="0" smtClean="0"/>
              <a:t>Controller</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8" name="TextBox 7"/>
          <p:cNvSpPr txBox="1"/>
          <p:nvPr/>
        </p:nvSpPr>
        <p:spPr bwMode="auto">
          <a:xfrm>
            <a:off x="2000439" y="4311111"/>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I2C </a:t>
            </a:r>
            <a:r>
              <a:rPr lang="en-US" sz="1200" dirty="0" smtClean="0"/>
              <a:t>Controller</a:t>
            </a:r>
            <a:endParaRPr lang="en-GB" sz="1200" dirty="0">
              <a:latin typeface="+mn-lt"/>
            </a:endParaRPr>
          </a:p>
        </p:txBody>
      </p:sp>
      <p:sp>
        <p:nvSpPr>
          <p:cNvPr id="9" name="TextBox 8"/>
          <p:cNvSpPr txBox="1"/>
          <p:nvPr/>
        </p:nvSpPr>
        <p:spPr bwMode="auto">
          <a:xfrm>
            <a:off x="2000439" y="5502620"/>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0" name="TextBox 9"/>
          <p:cNvSpPr txBox="1"/>
          <p:nvPr/>
        </p:nvSpPr>
        <p:spPr bwMode="auto">
          <a:xfrm>
            <a:off x="2000439" y="1569464"/>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USB  Controller</a:t>
            </a:r>
            <a:endParaRPr lang="en-GB" sz="1200" dirty="0">
              <a:latin typeface="+mn-lt"/>
            </a:endParaRPr>
          </a:p>
        </p:txBody>
      </p:sp>
      <p:sp>
        <p:nvSpPr>
          <p:cNvPr id="11" name="TextBox 10"/>
          <p:cNvSpPr txBox="1"/>
          <p:nvPr/>
        </p:nvSpPr>
        <p:spPr bwMode="auto">
          <a:xfrm>
            <a:off x="2000439" y="23558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Ethernet  PHY</a:t>
            </a:r>
            <a:endParaRPr lang="en-GB" sz="1200" dirty="0">
              <a:latin typeface="+mn-lt"/>
            </a:endParaRPr>
          </a:p>
        </p:txBody>
      </p:sp>
      <p:sp>
        <p:nvSpPr>
          <p:cNvPr id="12" name="TextBox 11"/>
          <p:cNvSpPr txBox="1"/>
          <p:nvPr/>
        </p:nvSpPr>
        <p:spPr bwMode="auto">
          <a:xfrm>
            <a:off x="2000439" y="4715168"/>
            <a:ext cx="1440000" cy="288000"/>
          </a:xfrm>
          <a:prstGeom prst="rect">
            <a:avLst/>
          </a:prstGeom>
          <a:solidFill>
            <a:schemeClr val="bg1">
              <a:lumMod val="85000"/>
            </a:schemeClr>
          </a:solidFill>
          <a:ln>
            <a:noFill/>
          </a:ln>
        </p:spPr>
        <p:txBody>
          <a:bodyPr rIns="144000">
            <a:spAutoFit/>
          </a:bodyPr>
          <a:lstStyle/>
          <a:p>
            <a:pPr algn="r">
              <a:defRPr/>
            </a:pPr>
            <a:r>
              <a:rPr lang="en-US" sz="1200" dirty="0">
                <a:latin typeface="+mn-lt"/>
              </a:rPr>
              <a:t>SDIO</a:t>
            </a:r>
            <a:endParaRPr lang="en-GB" sz="1200" dirty="0">
              <a:latin typeface="+mn-lt"/>
            </a:endParaRPr>
          </a:p>
        </p:txBody>
      </p:sp>
      <p:sp>
        <p:nvSpPr>
          <p:cNvPr id="13" name="TextBox 12"/>
          <p:cNvSpPr txBox="1"/>
          <p:nvPr/>
        </p:nvSpPr>
        <p:spPr bwMode="auto">
          <a:xfrm>
            <a:off x="2000439" y="5108381"/>
            <a:ext cx="1440000" cy="288000"/>
          </a:xfrm>
          <a:prstGeom prst="rect">
            <a:avLst/>
          </a:prstGeom>
          <a:solidFill>
            <a:schemeClr val="bg1">
              <a:lumMod val="85000"/>
            </a:schemeClr>
          </a:solidFill>
          <a:ln>
            <a:noFill/>
          </a:ln>
        </p:spPr>
        <p:txBody>
          <a:bodyPr rIns="108000">
            <a:spAutoFit/>
          </a:bodyPr>
          <a:lstStyle/>
          <a:p>
            <a:pPr algn="r">
              <a:defRPr/>
            </a:pPr>
            <a:r>
              <a:rPr lang="en-US" sz="1200" dirty="0" smtClean="0">
                <a:latin typeface="+mn-lt"/>
              </a:rPr>
              <a:t>Memory Controller</a:t>
            </a:r>
            <a:endParaRPr lang="en-GB" sz="1200" dirty="0">
              <a:latin typeface="+mn-lt"/>
            </a:endParaRPr>
          </a:p>
        </p:txBody>
      </p:sp>
      <p:sp>
        <p:nvSpPr>
          <p:cNvPr id="20" name="Rounded Rectangle 19"/>
          <p:cNvSpPr/>
          <p:nvPr/>
        </p:nvSpPr>
        <p:spPr bwMode="auto">
          <a:xfrm>
            <a:off x="3798274" y="794657"/>
            <a:ext cx="3095625"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en-US" sz="1600" b="1" kern="0" dirty="0">
                <a:solidFill>
                  <a:srgbClr val="000000"/>
                </a:solidFill>
                <a:latin typeface="Gill Sans MT" pitchFamily="34" charset="0"/>
                <a:ea typeface="ＭＳ Ｐゴシック" pitchFamily="34" charset="-128"/>
              </a:rPr>
              <a:t>Device Pack</a:t>
            </a:r>
            <a:endParaRPr lang="en-GB" sz="1600" b="1" kern="0" dirty="0">
              <a:solidFill>
                <a:srgbClr val="000000"/>
              </a:solidFill>
              <a:latin typeface="Gill Sans MT" pitchFamily="34" charset="0"/>
              <a:ea typeface="ＭＳ Ｐゴシック" pitchFamily="34" charset="-128"/>
            </a:endParaRPr>
          </a:p>
        </p:txBody>
      </p:sp>
      <p:sp>
        <p:nvSpPr>
          <p:cNvPr id="37" name="Rounded Rectangle 36"/>
          <p:cNvSpPr/>
          <p:nvPr/>
        </p:nvSpPr>
        <p:spPr bwMode="auto">
          <a:xfrm>
            <a:off x="3904633" y="5907995"/>
            <a:ext cx="2881318" cy="468000"/>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latin typeface="Courier New" pitchFamily="49" charset="0"/>
                <a:ea typeface="ＭＳ Ｐゴシック" pitchFamily="34" charset="-128"/>
                <a:cs typeface="Courier New" pitchFamily="49" charset="0"/>
              </a:rPr>
              <a:t>RTE_Device.h</a:t>
            </a:r>
            <a:r>
              <a:rPr lang="de-DE" sz="1500" kern="0" dirty="0">
                <a:latin typeface="Courier New" pitchFamily="49" charset="0"/>
                <a:ea typeface="ＭＳ Ｐゴシック" pitchFamily="34" charset="-128"/>
                <a:cs typeface="Courier New" pitchFamily="49" charset="0"/>
              </a:rPr>
              <a:t>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54" name="TextBox 53"/>
          <p:cNvSpPr txBox="1"/>
          <p:nvPr/>
        </p:nvSpPr>
        <p:spPr bwMode="auto">
          <a:xfrm>
            <a:off x="2000439" y="2749103"/>
            <a:ext cx="1440000" cy="288000"/>
          </a:xfrm>
          <a:prstGeom prst="rect">
            <a:avLst/>
          </a:prstGeom>
          <a:solidFill>
            <a:schemeClr val="bg1">
              <a:lumMod val="85000"/>
            </a:schemeClr>
          </a:solidFill>
          <a:ln>
            <a:noFill/>
          </a:ln>
        </p:spPr>
        <p:txBody>
          <a:bodyPr wrap="square" rIns="144000">
            <a:spAutoFit/>
          </a:bodyPr>
          <a:lstStyle/>
          <a:p>
            <a:pPr algn="r">
              <a:defRPr/>
            </a:pPr>
            <a:r>
              <a:rPr lang="en-US" sz="1200" dirty="0">
                <a:latin typeface="+mn-lt"/>
              </a:rPr>
              <a:t>Ethernet  MAC</a:t>
            </a:r>
            <a:endParaRPr lang="en-GB" sz="1200" dirty="0">
              <a:latin typeface="+mn-lt"/>
            </a:endParaRPr>
          </a:p>
        </p:txBody>
      </p:sp>
      <p:sp>
        <p:nvSpPr>
          <p:cNvPr id="59" name="TextBox 58"/>
          <p:cNvSpPr txBox="1"/>
          <p:nvPr/>
        </p:nvSpPr>
        <p:spPr bwMode="auto">
          <a:xfrm>
            <a:off x="1037018" y="5477320"/>
            <a:ext cx="647700" cy="276225"/>
          </a:xfrm>
          <a:prstGeom prst="rect">
            <a:avLst/>
          </a:prstGeom>
          <a:noFill/>
          <a:ln>
            <a:noFill/>
          </a:ln>
        </p:spPr>
        <p:txBody>
          <a:bodyPr lIns="216000" rIns="36000">
            <a:spAutoFit/>
          </a:bodyPr>
          <a:lstStyle/>
          <a:p>
            <a:pPr algn="r">
              <a:defRPr/>
            </a:pPr>
            <a:r>
              <a:rPr lang="en-US" sz="1200" dirty="0" smtClean="0">
                <a:latin typeface="+mn-lt"/>
              </a:rPr>
              <a:t>USB</a:t>
            </a:r>
            <a:endParaRPr lang="en-GB" sz="1200" dirty="0">
              <a:latin typeface="+mn-lt"/>
            </a:endParaRPr>
          </a:p>
        </p:txBody>
      </p:sp>
      <p:sp>
        <p:nvSpPr>
          <p:cNvPr id="60" name="TextBox 59"/>
          <p:cNvSpPr txBox="1"/>
          <p:nvPr/>
        </p:nvSpPr>
        <p:spPr bwMode="auto">
          <a:xfrm>
            <a:off x="1036552" y="5081263"/>
            <a:ext cx="647700" cy="277812"/>
          </a:xfrm>
          <a:prstGeom prst="rect">
            <a:avLst/>
          </a:prstGeom>
          <a:noFill/>
          <a:ln>
            <a:noFill/>
          </a:ln>
        </p:spPr>
        <p:txBody>
          <a:bodyPr lIns="216000" rIns="36000">
            <a:spAutoFit/>
          </a:bodyPr>
          <a:lstStyle/>
          <a:p>
            <a:pPr algn="r">
              <a:defRPr/>
            </a:pPr>
            <a:r>
              <a:rPr lang="en-US" sz="1200" dirty="0" smtClean="0">
                <a:latin typeface="+mn-lt"/>
              </a:rPr>
              <a:t>I/O</a:t>
            </a:r>
            <a:endParaRPr lang="en-GB" sz="1200" dirty="0">
              <a:latin typeface="+mn-lt"/>
            </a:endParaRPr>
          </a:p>
        </p:txBody>
      </p:sp>
      <p:sp>
        <p:nvSpPr>
          <p:cNvPr id="61" name="TextBox 60"/>
          <p:cNvSpPr txBox="1"/>
          <p:nvPr/>
        </p:nvSpPr>
        <p:spPr bwMode="auto">
          <a:xfrm>
            <a:off x="922900" y="4688050"/>
            <a:ext cx="761818" cy="277812"/>
          </a:xfrm>
          <a:prstGeom prst="rect">
            <a:avLst/>
          </a:prstGeom>
          <a:noFill/>
          <a:ln>
            <a:noFill/>
          </a:ln>
        </p:spPr>
        <p:txBody>
          <a:bodyPr wrap="square" lIns="216000" rIns="36000">
            <a:spAutoFit/>
          </a:bodyPr>
          <a:lstStyle/>
          <a:p>
            <a:pPr algn="r">
              <a:defRPr/>
            </a:pPr>
            <a:r>
              <a:rPr lang="en-US" sz="1200" dirty="0" smtClean="0">
                <a:latin typeface="+mn-lt"/>
              </a:rPr>
              <a:t>SDIO0</a:t>
            </a:r>
            <a:endParaRPr lang="en-GB" sz="1200" dirty="0">
              <a:latin typeface="+mn-lt"/>
            </a:endParaRPr>
          </a:p>
        </p:txBody>
      </p:sp>
      <p:sp>
        <p:nvSpPr>
          <p:cNvPr id="62" name="TextBox 61"/>
          <p:cNvSpPr txBox="1"/>
          <p:nvPr/>
        </p:nvSpPr>
        <p:spPr bwMode="auto">
          <a:xfrm>
            <a:off x="1036552" y="4289259"/>
            <a:ext cx="647700" cy="276225"/>
          </a:xfrm>
          <a:prstGeom prst="rect">
            <a:avLst/>
          </a:prstGeom>
          <a:noFill/>
          <a:ln>
            <a:noFill/>
          </a:ln>
        </p:spPr>
        <p:txBody>
          <a:bodyPr lIns="216000" rIns="36000">
            <a:spAutoFit/>
          </a:bodyPr>
          <a:lstStyle/>
          <a:p>
            <a:pPr algn="r">
              <a:defRPr/>
            </a:pPr>
            <a:r>
              <a:rPr lang="en-US" sz="1200" dirty="0" smtClean="0">
                <a:latin typeface="+mn-lt"/>
              </a:rPr>
              <a:t>I2C1</a:t>
            </a:r>
            <a:endParaRPr lang="en-GB" sz="1200" dirty="0">
              <a:latin typeface="+mn-lt"/>
            </a:endParaRPr>
          </a:p>
        </p:txBody>
      </p:sp>
      <p:sp>
        <p:nvSpPr>
          <p:cNvPr id="63" name="TextBox 62"/>
          <p:cNvSpPr txBox="1"/>
          <p:nvPr/>
        </p:nvSpPr>
        <p:spPr bwMode="auto">
          <a:xfrm>
            <a:off x="1036552" y="3501501"/>
            <a:ext cx="647700" cy="276225"/>
          </a:xfrm>
          <a:prstGeom prst="rect">
            <a:avLst/>
          </a:prstGeom>
          <a:noFill/>
          <a:ln>
            <a:noFill/>
          </a:ln>
        </p:spPr>
        <p:txBody>
          <a:bodyPr lIns="216000" rIns="36000">
            <a:spAutoFit/>
          </a:bodyPr>
          <a:lstStyle/>
          <a:p>
            <a:pPr algn="r">
              <a:defRPr/>
            </a:pPr>
            <a:r>
              <a:rPr lang="en-US" sz="1200" dirty="0" smtClean="0">
                <a:latin typeface="+mn-lt"/>
              </a:rPr>
              <a:t>SPI0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4" name="TextBox 63"/>
          <p:cNvSpPr txBox="1"/>
          <p:nvPr/>
        </p:nvSpPr>
        <p:spPr bwMode="auto">
          <a:xfrm>
            <a:off x="821118" y="1935075"/>
            <a:ext cx="863134" cy="276999"/>
          </a:xfrm>
          <a:prstGeom prst="rect">
            <a:avLst/>
          </a:prstGeom>
          <a:noFill/>
          <a:ln>
            <a:noFill/>
          </a:ln>
        </p:spPr>
        <p:txBody>
          <a:bodyPr wrap="square" lIns="216000" rIns="36000">
            <a:spAutoFit/>
          </a:bodyPr>
          <a:lstStyle/>
          <a:p>
            <a:pPr algn="r">
              <a:defRPr/>
            </a:pPr>
            <a:r>
              <a:rPr lang="en-US" sz="1200" dirty="0" smtClean="0">
                <a:latin typeface="+mn-lt"/>
              </a:rPr>
              <a:t>SAI0</a:t>
            </a:r>
            <a:endParaRPr lang="en-US" sz="1200" dirty="0">
              <a:latin typeface="Segoe UI" panose="020B0502040204020203" pitchFamily="34" charset="0"/>
              <a:ea typeface="Segoe UI" panose="020B0502040204020203" pitchFamily="34" charset="0"/>
              <a:cs typeface="Segoe UI" panose="020B0502040204020203" pitchFamily="34" charset="0"/>
            </a:endParaRPr>
          </a:p>
        </p:txBody>
      </p:sp>
      <p:sp>
        <p:nvSpPr>
          <p:cNvPr id="65" name="TextBox 64"/>
          <p:cNvSpPr txBox="1"/>
          <p:nvPr/>
        </p:nvSpPr>
        <p:spPr bwMode="auto">
          <a:xfrm>
            <a:off x="1036552" y="1543139"/>
            <a:ext cx="647700" cy="276225"/>
          </a:xfrm>
          <a:prstGeom prst="rect">
            <a:avLst/>
          </a:prstGeom>
          <a:noFill/>
          <a:ln>
            <a:noFill/>
          </a:ln>
        </p:spPr>
        <p:txBody>
          <a:bodyPr lIns="216000" rIns="36000">
            <a:spAutoFit/>
          </a:bodyPr>
          <a:lstStyle/>
          <a:p>
            <a:pPr algn="r">
              <a:defRPr/>
            </a:pPr>
            <a:r>
              <a:rPr lang="en-US" sz="1200" dirty="0" smtClean="0">
                <a:latin typeface="+mn-lt"/>
              </a:rPr>
              <a:t>USB</a:t>
            </a:r>
            <a:endParaRPr lang="en-GB" sz="1200" dirty="0">
              <a:latin typeface="+mn-lt"/>
            </a:endParaRPr>
          </a:p>
        </p:txBody>
      </p:sp>
      <p:sp>
        <p:nvSpPr>
          <p:cNvPr id="66" name="TextBox 65"/>
          <p:cNvSpPr txBox="1"/>
          <p:nvPr/>
        </p:nvSpPr>
        <p:spPr bwMode="auto">
          <a:xfrm>
            <a:off x="821118" y="2328771"/>
            <a:ext cx="863600" cy="277813"/>
          </a:xfrm>
          <a:prstGeom prst="rect">
            <a:avLst/>
          </a:prstGeom>
          <a:noFill/>
          <a:ln>
            <a:noFill/>
          </a:ln>
        </p:spPr>
        <p:txBody>
          <a:bodyPr lIns="216000" rIns="36000">
            <a:spAutoFit/>
          </a:bodyPr>
          <a:lstStyle/>
          <a:p>
            <a:pPr algn="r">
              <a:defRPr/>
            </a:pPr>
            <a:r>
              <a:rPr lang="en-US" sz="1200" dirty="0">
                <a:latin typeface="+mn-lt"/>
              </a:rPr>
              <a:t>Ethernet</a:t>
            </a:r>
            <a:endParaRPr lang="en-GB" sz="1200" dirty="0">
              <a:latin typeface="+mn-lt"/>
            </a:endParaRPr>
          </a:p>
        </p:txBody>
      </p:sp>
      <p:sp>
        <p:nvSpPr>
          <p:cNvPr id="71" name="Rounded Rectangle 70"/>
          <p:cNvSpPr/>
          <p:nvPr/>
        </p:nvSpPr>
        <p:spPr bwMode="auto">
          <a:xfrm>
            <a:off x="1820326" y="762907"/>
            <a:ext cx="18002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600" b="1" dirty="0" smtClean="0">
                <a:solidFill>
                  <a:schemeClr val="tx1"/>
                </a:solidFill>
                <a:latin typeface="Gill Sans MT" pitchFamily="34" charset="0"/>
                <a:cs typeface="Courier New" pitchFamily="49" charset="0"/>
              </a:rPr>
              <a:t>Device</a:t>
            </a:r>
            <a:endParaRPr lang="en-GB" sz="1600" b="1" dirty="0">
              <a:solidFill>
                <a:schemeClr val="tx1"/>
              </a:solidFill>
              <a:latin typeface="Gill Sans MT" pitchFamily="34" charset="0"/>
              <a:cs typeface="Courier New" pitchFamily="49" charset="0"/>
            </a:endParaRPr>
          </a:p>
        </p:txBody>
      </p:sp>
      <p:grpSp>
        <p:nvGrpSpPr>
          <p:cNvPr id="144" name="Group 143"/>
          <p:cNvGrpSpPr/>
          <p:nvPr/>
        </p:nvGrpSpPr>
        <p:grpSpPr>
          <a:xfrm>
            <a:off x="1854380" y="5516214"/>
            <a:ext cx="144462" cy="258762"/>
            <a:chOff x="4487395" y="5226823"/>
            <a:chExt cx="144462" cy="258762"/>
          </a:xfrm>
        </p:grpSpPr>
        <p:sp>
          <p:nvSpPr>
            <p:cNvPr id="92" name="Rectangle 9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93" name="Straight Connector 9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1" name="Rounded Rectangle 20"/>
          <p:cNvSpPr/>
          <p:nvPr/>
        </p:nvSpPr>
        <p:spPr bwMode="auto">
          <a:xfrm>
            <a:off x="3904639" y="117625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Startup/System</a:t>
            </a:r>
            <a:endParaRPr lang="de-DE" sz="1500" b="1" kern="0" dirty="0">
              <a:solidFill>
                <a:sysClr val="window" lastClr="FFFFFF"/>
              </a:solidFill>
              <a:latin typeface="Gill Sans MT" pitchFamily="34" charset="0"/>
              <a:ea typeface="ＭＳ Ｐゴシック" pitchFamily="34" charset="-128"/>
              <a:cs typeface="Arial" charset="0"/>
            </a:endParaRPr>
          </a:p>
        </p:txBody>
      </p:sp>
      <p:sp>
        <p:nvSpPr>
          <p:cNvPr id="22" name="Rectangle 21"/>
          <p:cNvSpPr/>
          <p:nvPr/>
        </p:nvSpPr>
        <p:spPr bwMode="auto">
          <a:xfrm>
            <a:off x="5849319" y="1998727"/>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smtClean="0">
                <a:solidFill>
                  <a:schemeClr val="tx1"/>
                </a:solidFill>
                <a:latin typeface="Courier New" pitchFamily="49" charset="0"/>
                <a:cs typeface="Courier New" pitchFamily="49" charset="0"/>
              </a:rPr>
              <a:t>SAI0</a:t>
            </a:r>
            <a:endParaRPr lang="en-GB" sz="1200" dirty="0">
              <a:solidFill>
                <a:schemeClr val="tx1"/>
              </a:solidFill>
              <a:latin typeface="Courier New" pitchFamily="49" charset="0"/>
              <a:cs typeface="Courier New" pitchFamily="49" charset="0"/>
            </a:endParaRPr>
          </a:p>
        </p:txBody>
      </p:sp>
      <p:sp>
        <p:nvSpPr>
          <p:cNvPr id="23" name="Rounded Rectangle 22"/>
          <p:cNvSpPr/>
          <p:nvPr/>
        </p:nvSpPr>
        <p:spPr bwMode="auto">
          <a:xfrm>
            <a:off x="3904637" y="1962677"/>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SAI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24" name="Rectangle 23"/>
          <p:cNvSpPr/>
          <p:nvPr/>
        </p:nvSpPr>
        <p:spPr bwMode="auto">
          <a:xfrm>
            <a:off x="5847726" y="356099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SPI0</a:t>
            </a:r>
            <a:endParaRPr lang="en-GB" sz="1200" dirty="0">
              <a:solidFill>
                <a:schemeClr val="tx1"/>
              </a:solidFill>
              <a:latin typeface="Courier New" pitchFamily="49" charset="0"/>
              <a:cs typeface="Courier New" pitchFamily="49" charset="0"/>
            </a:endParaRPr>
          </a:p>
        </p:txBody>
      </p:sp>
      <p:sp>
        <p:nvSpPr>
          <p:cNvPr id="26" name="Rounded Rectangle 25"/>
          <p:cNvSpPr/>
          <p:nvPr/>
        </p:nvSpPr>
        <p:spPr bwMode="auto">
          <a:xfrm>
            <a:off x="3904634" y="3535529"/>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SPI Driver</a:t>
            </a:r>
          </a:p>
        </p:txBody>
      </p:sp>
      <p:sp>
        <p:nvSpPr>
          <p:cNvPr id="27" name="Rectangle 26"/>
          <p:cNvSpPr/>
          <p:nvPr/>
        </p:nvSpPr>
        <p:spPr bwMode="auto">
          <a:xfrm>
            <a:off x="5849326" y="474645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MCI0</a:t>
            </a:r>
            <a:endParaRPr lang="en-GB" sz="1200" dirty="0">
              <a:solidFill>
                <a:schemeClr val="tx1"/>
              </a:solidFill>
              <a:latin typeface="Courier New" pitchFamily="49" charset="0"/>
              <a:cs typeface="Courier New" pitchFamily="49" charset="0"/>
            </a:endParaRPr>
          </a:p>
        </p:txBody>
      </p:sp>
      <p:sp>
        <p:nvSpPr>
          <p:cNvPr id="29" name="Rounded Rectangle 28"/>
          <p:cNvSpPr/>
          <p:nvPr/>
        </p:nvSpPr>
        <p:spPr bwMode="auto">
          <a:xfrm>
            <a:off x="3904639" y="4715168"/>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MCI Driver</a:t>
            </a:r>
          </a:p>
        </p:txBody>
      </p:sp>
      <p:sp>
        <p:nvSpPr>
          <p:cNvPr id="28" name="Rectangle 27"/>
          <p:cNvSpPr/>
          <p:nvPr/>
        </p:nvSpPr>
        <p:spPr bwMode="auto">
          <a:xfrm>
            <a:off x="5847728" y="5144431"/>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NAND0</a:t>
            </a:r>
            <a:endParaRPr lang="en-GB" sz="1200" dirty="0">
              <a:solidFill>
                <a:schemeClr val="tx1"/>
              </a:solidFill>
              <a:latin typeface="Courier New" pitchFamily="49" charset="0"/>
              <a:cs typeface="Courier New" pitchFamily="49" charset="0"/>
            </a:endParaRPr>
          </a:p>
        </p:txBody>
      </p:sp>
      <p:sp>
        <p:nvSpPr>
          <p:cNvPr id="30" name="Rounded Rectangle 29"/>
          <p:cNvSpPr/>
          <p:nvPr/>
        </p:nvSpPr>
        <p:spPr bwMode="auto">
          <a:xfrm>
            <a:off x="3904639" y="5108381"/>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NAND </a:t>
            </a:r>
            <a:r>
              <a:rPr lang="de-DE" sz="1500" b="1" kern="0" dirty="0" smtClean="0">
                <a:solidFill>
                  <a:sysClr val="window" lastClr="FFFFFF"/>
                </a:solidFill>
                <a:latin typeface="Gill Sans MT" pitchFamily="34" charset="0"/>
                <a:ea typeface="ＭＳ Ｐゴシック" pitchFamily="34" charset="-128"/>
                <a:cs typeface="Arial" charset="0"/>
              </a:rPr>
              <a:t>Driver</a:t>
            </a:r>
            <a:endParaRPr lang="de-DE" sz="1500" b="1" kern="0" dirty="0">
              <a:solidFill>
                <a:sysClr val="window" lastClr="FFFFFF"/>
              </a:solidFill>
              <a:latin typeface="Gill Sans MT" pitchFamily="34" charset="0"/>
              <a:ea typeface="ＭＳ Ｐゴシック" pitchFamily="34" charset="-128"/>
              <a:cs typeface="Arial" charset="0"/>
            </a:endParaRPr>
          </a:p>
        </p:txBody>
      </p:sp>
      <p:sp>
        <p:nvSpPr>
          <p:cNvPr id="31" name="Rectangle 30"/>
          <p:cNvSpPr/>
          <p:nvPr/>
        </p:nvSpPr>
        <p:spPr bwMode="auto">
          <a:xfrm>
            <a:off x="5849320" y="1605514"/>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USBD0</a:t>
            </a:r>
            <a:endParaRPr lang="en-GB" sz="1200" dirty="0">
              <a:solidFill>
                <a:schemeClr val="tx1"/>
              </a:solidFill>
              <a:latin typeface="Courier New" pitchFamily="49" charset="0"/>
              <a:cs typeface="Courier New" pitchFamily="49" charset="0"/>
            </a:endParaRPr>
          </a:p>
        </p:txBody>
      </p:sp>
      <p:sp>
        <p:nvSpPr>
          <p:cNvPr id="32" name="Rounded Rectangle 31"/>
          <p:cNvSpPr/>
          <p:nvPr/>
        </p:nvSpPr>
        <p:spPr bwMode="auto">
          <a:xfrm>
            <a:off x="3904638" y="1569464"/>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 Driver</a:t>
            </a:r>
          </a:p>
        </p:txBody>
      </p:sp>
      <p:sp>
        <p:nvSpPr>
          <p:cNvPr id="33" name="Rectangle 32"/>
          <p:cNvSpPr/>
          <p:nvPr/>
        </p:nvSpPr>
        <p:spPr bwMode="auto">
          <a:xfrm>
            <a:off x="5849326" y="2391940"/>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ETH_PHY0</a:t>
            </a:r>
            <a:endParaRPr lang="en-GB" sz="1200" dirty="0">
              <a:solidFill>
                <a:schemeClr val="tx1"/>
              </a:solidFill>
              <a:latin typeface="Courier New" pitchFamily="49" charset="0"/>
              <a:cs typeface="Courier New" pitchFamily="49" charset="0"/>
            </a:endParaRPr>
          </a:p>
        </p:txBody>
      </p:sp>
      <p:sp>
        <p:nvSpPr>
          <p:cNvPr id="34" name="Rectangle 33"/>
          <p:cNvSpPr/>
          <p:nvPr/>
        </p:nvSpPr>
        <p:spPr bwMode="auto">
          <a:xfrm>
            <a:off x="5847727" y="5537645"/>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USBH0</a:t>
            </a:r>
            <a:endParaRPr lang="en-GB" sz="1200" dirty="0">
              <a:solidFill>
                <a:schemeClr val="tx1"/>
              </a:solidFill>
              <a:latin typeface="Courier New" pitchFamily="49" charset="0"/>
              <a:cs typeface="Courier New" pitchFamily="49" charset="0"/>
            </a:endParaRPr>
          </a:p>
        </p:txBody>
      </p:sp>
      <p:sp>
        <p:nvSpPr>
          <p:cNvPr id="35" name="Rounded Rectangle 34"/>
          <p:cNvSpPr/>
          <p:nvPr/>
        </p:nvSpPr>
        <p:spPr bwMode="auto">
          <a:xfrm>
            <a:off x="3904639" y="550159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Host Driver</a:t>
            </a:r>
          </a:p>
        </p:txBody>
      </p:sp>
      <p:sp>
        <p:nvSpPr>
          <p:cNvPr id="36" name="Rounded Rectangle 35"/>
          <p:cNvSpPr/>
          <p:nvPr/>
        </p:nvSpPr>
        <p:spPr bwMode="auto">
          <a:xfrm>
            <a:off x="3904636" y="2355890"/>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PHY</a:t>
            </a:r>
          </a:p>
        </p:txBody>
      </p:sp>
      <p:sp>
        <p:nvSpPr>
          <p:cNvPr id="55" name="Rectangle 54"/>
          <p:cNvSpPr/>
          <p:nvPr/>
        </p:nvSpPr>
        <p:spPr bwMode="auto">
          <a:xfrm>
            <a:off x="5849319" y="2785153"/>
            <a:ext cx="935037"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a:solidFill>
                  <a:schemeClr val="tx1"/>
                </a:solidFill>
                <a:latin typeface="Courier New" pitchFamily="49" charset="0"/>
                <a:cs typeface="Courier New" pitchFamily="49" charset="0"/>
              </a:rPr>
              <a:t>ETH_MAC0</a:t>
            </a:r>
            <a:endParaRPr lang="en-GB" sz="1200" dirty="0">
              <a:solidFill>
                <a:schemeClr val="tx1"/>
              </a:solidFill>
              <a:latin typeface="Courier New" pitchFamily="49" charset="0"/>
              <a:cs typeface="Courier New" pitchFamily="49" charset="0"/>
            </a:endParaRPr>
          </a:p>
        </p:txBody>
      </p:sp>
      <p:sp>
        <p:nvSpPr>
          <p:cNvPr id="56" name="Rounded Rectangle 55"/>
          <p:cNvSpPr/>
          <p:nvPr/>
        </p:nvSpPr>
        <p:spPr bwMode="auto">
          <a:xfrm>
            <a:off x="3904639" y="2749103"/>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Ethernet MAC</a:t>
            </a:r>
          </a:p>
        </p:txBody>
      </p:sp>
      <p:sp>
        <p:nvSpPr>
          <p:cNvPr id="68" name="Rounded Rectangle 67"/>
          <p:cNvSpPr/>
          <p:nvPr/>
        </p:nvSpPr>
        <p:spPr bwMode="auto">
          <a:xfrm>
            <a:off x="5849326" y="1103557"/>
            <a:ext cx="936625"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1200" dirty="0">
                <a:solidFill>
                  <a:schemeClr val="tx1"/>
                </a:solidFill>
                <a:latin typeface="Courier New" pitchFamily="49" charset="0"/>
                <a:cs typeface="Courier New" pitchFamily="49" charset="0"/>
              </a:rPr>
              <a:t>Control</a:t>
            </a:r>
          </a:p>
          <a:p>
            <a:pPr algn="ctr">
              <a:defRPr/>
            </a:pPr>
            <a:r>
              <a:rPr lang="en-US" sz="1200" dirty="0">
                <a:solidFill>
                  <a:schemeClr val="tx1"/>
                </a:solidFill>
                <a:latin typeface="Courier New" pitchFamily="49" charset="0"/>
                <a:cs typeface="Courier New" pitchFamily="49" charset="0"/>
              </a:rPr>
              <a:t>Structs</a:t>
            </a:r>
            <a:endParaRPr lang="en-GB" sz="1200" dirty="0">
              <a:solidFill>
                <a:schemeClr val="tx1"/>
              </a:solidFill>
              <a:latin typeface="Courier New" pitchFamily="49" charset="0"/>
              <a:cs typeface="Courier New" pitchFamily="49" charset="0"/>
            </a:endParaRPr>
          </a:p>
        </p:txBody>
      </p:sp>
      <p:sp>
        <p:nvSpPr>
          <p:cNvPr id="96" name="Rounded Rectangle 95"/>
          <p:cNvSpPr/>
          <p:nvPr/>
        </p:nvSpPr>
        <p:spPr bwMode="auto">
          <a:xfrm>
            <a:off x="3904635" y="3142316"/>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USART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98" name="Rounded Rectangle 97"/>
          <p:cNvSpPr/>
          <p:nvPr/>
        </p:nvSpPr>
        <p:spPr bwMode="auto">
          <a:xfrm>
            <a:off x="3904639" y="3928742"/>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CAN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99" name="Rounded Rectangle 98"/>
          <p:cNvSpPr/>
          <p:nvPr/>
        </p:nvSpPr>
        <p:spPr bwMode="auto">
          <a:xfrm>
            <a:off x="3904633" y="4321955"/>
            <a:ext cx="1944687" cy="288000"/>
          </a:xfrm>
          <a:prstGeom prst="roundRect">
            <a:avLst>
              <a:gd name="adj" fmla="val 0"/>
            </a:avLst>
          </a:prstGeom>
          <a:solidFill>
            <a:srgbClr val="00A960"/>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I2C </a:t>
            </a:r>
            <a:r>
              <a:rPr lang="de-DE" sz="1500" b="1" kern="0" dirty="0">
                <a:solidFill>
                  <a:sysClr val="window" lastClr="FFFFFF"/>
                </a:solidFill>
                <a:latin typeface="Gill Sans MT" pitchFamily="34" charset="0"/>
                <a:ea typeface="ＭＳ Ｐゴシック" pitchFamily="34" charset="-128"/>
                <a:cs typeface="Arial" charset="0"/>
              </a:rPr>
              <a:t>Driver</a:t>
            </a:r>
          </a:p>
        </p:txBody>
      </p:sp>
      <p:sp>
        <p:nvSpPr>
          <p:cNvPr id="100" name="Rectangle 99"/>
          <p:cNvSpPr/>
          <p:nvPr/>
        </p:nvSpPr>
        <p:spPr bwMode="auto">
          <a:xfrm>
            <a:off x="5847731" y="3182335"/>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USART0</a:t>
            </a:r>
            <a:endParaRPr lang="en-GB" sz="1200" dirty="0">
              <a:solidFill>
                <a:schemeClr val="tx1"/>
              </a:solidFill>
              <a:latin typeface="Courier New" pitchFamily="49" charset="0"/>
              <a:cs typeface="Courier New" pitchFamily="49" charset="0"/>
            </a:endParaRPr>
          </a:p>
        </p:txBody>
      </p:sp>
      <p:sp>
        <p:nvSpPr>
          <p:cNvPr id="102" name="Rectangle 101"/>
          <p:cNvSpPr/>
          <p:nvPr/>
        </p:nvSpPr>
        <p:spPr bwMode="auto">
          <a:xfrm>
            <a:off x="5847729" y="3968761"/>
            <a:ext cx="936625" cy="207962"/>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US" sz="1200" dirty="0" smtClean="0">
                <a:solidFill>
                  <a:schemeClr val="tx1"/>
                </a:solidFill>
                <a:latin typeface="Courier New" pitchFamily="49" charset="0"/>
                <a:cs typeface="Courier New" pitchFamily="49" charset="0"/>
              </a:rPr>
              <a:t>CAN0</a:t>
            </a:r>
            <a:endParaRPr lang="en-GB" sz="1200" dirty="0">
              <a:solidFill>
                <a:schemeClr val="tx1"/>
              </a:solidFill>
              <a:latin typeface="Courier New" pitchFamily="49" charset="0"/>
              <a:cs typeface="Courier New" pitchFamily="49" charset="0"/>
            </a:endParaRPr>
          </a:p>
        </p:txBody>
      </p:sp>
      <p:sp>
        <p:nvSpPr>
          <p:cNvPr id="103" name="Rectangle 102"/>
          <p:cNvSpPr/>
          <p:nvPr/>
        </p:nvSpPr>
        <p:spPr bwMode="auto">
          <a:xfrm>
            <a:off x="5849326" y="4348479"/>
            <a:ext cx="936625" cy="215900"/>
          </a:xfrm>
          <a:prstGeom prst="rect">
            <a:avLst/>
          </a:prstGeom>
          <a:solidFill>
            <a:srgbClr val="CCEDDF"/>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r>
              <a:rPr lang="en-GB" sz="1200" dirty="0" smtClean="0">
                <a:solidFill>
                  <a:schemeClr val="tx1"/>
                </a:solidFill>
                <a:latin typeface="Courier New" pitchFamily="49" charset="0"/>
                <a:cs typeface="Courier New" pitchFamily="49" charset="0"/>
              </a:rPr>
              <a:t>I2C1</a:t>
            </a:r>
            <a:endParaRPr lang="en-GB" sz="1200" dirty="0">
              <a:solidFill>
                <a:schemeClr val="tx1"/>
              </a:solidFill>
              <a:latin typeface="Courier New" pitchFamily="49" charset="0"/>
              <a:cs typeface="Courier New" pitchFamily="49" charset="0"/>
            </a:endParaRPr>
          </a:p>
        </p:txBody>
      </p:sp>
      <p:sp>
        <p:nvSpPr>
          <p:cNvPr id="142" name="TextBox 141"/>
          <p:cNvSpPr txBox="1"/>
          <p:nvPr/>
        </p:nvSpPr>
        <p:spPr bwMode="auto">
          <a:xfrm>
            <a:off x="2000439" y="3142316"/>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USART</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43" name="TextBox 142"/>
          <p:cNvSpPr txBox="1"/>
          <p:nvPr/>
        </p:nvSpPr>
        <p:spPr bwMode="auto">
          <a:xfrm>
            <a:off x="2000439" y="3928742"/>
            <a:ext cx="1440000" cy="288000"/>
          </a:xfrm>
          <a:prstGeom prst="rect">
            <a:avLst/>
          </a:prstGeom>
          <a:solidFill>
            <a:schemeClr val="bg1">
              <a:lumMod val="85000"/>
            </a:schemeClr>
          </a:solidFill>
          <a:ln>
            <a:noFill/>
          </a:ln>
        </p:spPr>
        <p:txBody>
          <a:bodyPr rIns="144000">
            <a:spAutoFit/>
          </a:bodyPr>
          <a:lstStyle/>
          <a:p>
            <a:pPr algn="r">
              <a:defRPr/>
            </a:pPr>
            <a:r>
              <a:rPr lang="en-US" sz="1200" dirty="0" smtClean="0">
                <a:latin typeface="+mn-lt"/>
              </a:rPr>
              <a:t>CAN Controller</a:t>
            </a:r>
            <a:endParaRPr lang="en-GB" sz="1200" dirty="0">
              <a:latin typeface="+mn-lt"/>
            </a:endParaRPr>
          </a:p>
        </p:txBody>
      </p:sp>
      <p:grpSp>
        <p:nvGrpSpPr>
          <p:cNvPr id="145" name="Group 144"/>
          <p:cNvGrpSpPr/>
          <p:nvPr/>
        </p:nvGrpSpPr>
        <p:grpSpPr>
          <a:xfrm>
            <a:off x="1854380" y="5123000"/>
            <a:ext cx="144462" cy="258762"/>
            <a:chOff x="4487395" y="5226823"/>
            <a:chExt cx="144462" cy="258762"/>
          </a:xfrm>
        </p:grpSpPr>
        <p:sp>
          <p:nvSpPr>
            <p:cNvPr id="146" name="Rectangle 14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47" name="Straight Connector 14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49" name="Group 148"/>
          <p:cNvGrpSpPr/>
          <p:nvPr/>
        </p:nvGrpSpPr>
        <p:grpSpPr>
          <a:xfrm>
            <a:off x="1854380" y="4729787"/>
            <a:ext cx="144462" cy="258762"/>
            <a:chOff x="4487395" y="5226823"/>
            <a:chExt cx="144462" cy="258762"/>
          </a:xfrm>
        </p:grpSpPr>
        <p:sp>
          <p:nvSpPr>
            <p:cNvPr id="150" name="Rectangle 149"/>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1" name="Straight Connector 150"/>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2" name="Straight Connector 151"/>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3" name="Group 152"/>
          <p:cNvGrpSpPr/>
          <p:nvPr/>
        </p:nvGrpSpPr>
        <p:grpSpPr>
          <a:xfrm>
            <a:off x="1854380" y="4330203"/>
            <a:ext cx="144462" cy="258762"/>
            <a:chOff x="4487395" y="5226823"/>
            <a:chExt cx="144462" cy="258762"/>
          </a:xfrm>
        </p:grpSpPr>
        <p:sp>
          <p:nvSpPr>
            <p:cNvPr id="154" name="Rectangle 15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5" name="Straight Connector 15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56" name="Straight Connector 15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57" name="Group 156"/>
          <p:cNvGrpSpPr/>
          <p:nvPr/>
        </p:nvGrpSpPr>
        <p:grpSpPr>
          <a:xfrm>
            <a:off x="1854380" y="3944512"/>
            <a:ext cx="144462" cy="258762"/>
            <a:chOff x="4487395" y="5226823"/>
            <a:chExt cx="144462" cy="258762"/>
          </a:xfrm>
        </p:grpSpPr>
        <p:sp>
          <p:nvSpPr>
            <p:cNvPr id="158" name="Rectangle 15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59" name="Straight Connector 15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0" name="Straight Connector 15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1" name="Group 160"/>
          <p:cNvGrpSpPr/>
          <p:nvPr/>
        </p:nvGrpSpPr>
        <p:grpSpPr>
          <a:xfrm>
            <a:off x="1854380" y="3557768"/>
            <a:ext cx="144462" cy="258762"/>
            <a:chOff x="4487395" y="5226823"/>
            <a:chExt cx="144462" cy="258762"/>
          </a:xfrm>
        </p:grpSpPr>
        <p:sp>
          <p:nvSpPr>
            <p:cNvPr id="162" name="Rectangle 16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3" name="Straight Connector 16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4" name="Straight Connector 16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65" name="Group 164"/>
          <p:cNvGrpSpPr/>
          <p:nvPr/>
        </p:nvGrpSpPr>
        <p:grpSpPr>
          <a:xfrm>
            <a:off x="1854380" y="3156935"/>
            <a:ext cx="144462" cy="258762"/>
            <a:chOff x="4487395" y="5226823"/>
            <a:chExt cx="144462" cy="258762"/>
          </a:xfrm>
        </p:grpSpPr>
        <p:sp>
          <p:nvSpPr>
            <p:cNvPr id="166" name="Rectangle 165"/>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67" name="Straight Connector 166"/>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68" name="Straight Connector 167"/>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3" name="Group 172"/>
          <p:cNvGrpSpPr/>
          <p:nvPr/>
        </p:nvGrpSpPr>
        <p:grpSpPr>
          <a:xfrm>
            <a:off x="1854380" y="2370509"/>
            <a:ext cx="144462" cy="258762"/>
            <a:chOff x="4487395" y="5226823"/>
            <a:chExt cx="144462" cy="258762"/>
          </a:xfrm>
        </p:grpSpPr>
        <p:sp>
          <p:nvSpPr>
            <p:cNvPr id="174" name="Rectangle 173"/>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5" name="Straight Connector 174"/>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76" name="Straight Connector 175"/>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77" name="Group 176"/>
          <p:cNvGrpSpPr/>
          <p:nvPr/>
        </p:nvGrpSpPr>
        <p:grpSpPr>
          <a:xfrm>
            <a:off x="1854380" y="1977296"/>
            <a:ext cx="144462" cy="258762"/>
            <a:chOff x="4487395" y="5226823"/>
            <a:chExt cx="144462" cy="258762"/>
          </a:xfrm>
        </p:grpSpPr>
        <p:sp>
          <p:nvSpPr>
            <p:cNvPr id="178" name="Rectangle 177"/>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79" name="Straight Connector 178"/>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0" name="Straight Connector 179"/>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grpSp>
        <p:nvGrpSpPr>
          <p:cNvPr id="181" name="Group 180"/>
          <p:cNvGrpSpPr/>
          <p:nvPr/>
        </p:nvGrpSpPr>
        <p:grpSpPr>
          <a:xfrm>
            <a:off x="1854380" y="1584082"/>
            <a:ext cx="144462" cy="258762"/>
            <a:chOff x="4487395" y="5226823"/>
            <a:chExt cx="144462" cy="258762"/>
          </a:xfrm>
        </p:grpSpPr>
        <p:sp>
          <p:nvSpPr>
            <p:cNvPr id="182" name="Rectangle 181"/>
            <p:cNvSpPr/>
            <p:nvPr/>
          </p:nvSpPr>
          <p:spPr bwMode="auto">
            <a:xfrm>
              <a:off x="4487395" y="5226823"/>
              <a:ext cx="144462" cy="258762"/>
            </a:xfrm>
            <a:prstGeom prst="rect">
              <a:avLst/>
            </a:prstGeom>
            <a:noFill/>
            <a:ln w="19050">
              <a:solidFill>
                <a:schemeClr val="tx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GB"/>
            </a:p>
          </p:txBody>
        </p:sp>
        <p:cxnSp>
          <p:nvCxnSpPr>
            <p:cNvPr id="183" name="Straight Connector 182"/>
            <p:cNvCxnSpPr/>
            <p:nvPr/>
          </p:nvCxnSpPr>
          <p:spPr bwMode="auto">
            <a:xfrm>
              <a:off x="4487395" y="5317310"/>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4" name="Straight Connector 183"/>
            <p:cNvCxnSpPr/>
            <p:nvPr/>
          </p:nvCxnSpPr>
          <p:spPr bwMode="auto">
            <a:xfrm>
              <a:off x="4487395" y="5398273"/>
              <a:ext cx="144462" cy="0"/>
            </a:xfrm>
            <a:prstGeom prst="line">
              <a:avLst/>
            </a:prstGeom>
            <a:ln w="22225">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185" name="TextBox 184"/>
          <p:cNvSpPr txBox="1"/>
          <p:nvPr/>
        </p:nvSpPr>
        <p:spPr bwMode="auto">
          <a:xfrm>
            <a:off x="738896" y="3115991"/>
            <a:ext cx="945356" cy="276999"/>
          </a:xfrm>
          <a:prstGeom prst="rect">
            <a:avLst/>
          </a:prstGeom>
          <a:noFill/>
          <a:ln>
            <a:noFill/>
          </a:ln>
        </p:spPr>
        <p:txBody>
          <a:bodyPr wrap="square" lIns="216000" rIns="36000">
            <a:spAutoFit/>
          </a:bodyPr>
          <a:lstStyle/>
          <a:p>
            <a:pPr algn="r">
              <a:defRPr/>
            </a:pPr>
            <a:r>
              <a:rPr lang="en-US" sz="1200" dirty="0" smtClean="0">
                <a:latin typeface="+mn-lt"/>
              </a:rPr>
              <a:t>RX0/TX0</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sp>
        <p:nvSpPr>
          <p:cNvPr id="186" name="TextBox 185"/>
          <p:cNvSpPr txBox="1"/>
          <p:nvPr/>
        </p:nvSpPr>
        <p:spPr bwMode="auto">
          <a:xfrm>
            <a:off x="738896" y="3901311"/>
            <a:ext cx="945356" cy="276999"/>
          </a:xfrm>
          <a:prstGeom prst="rect">
            <a:avLst/>
          </a:prstGeom>
          <a:noFill/>
          <a:ln>
            <a:noFill/>
          </a:ln>
        </p:spPr>
        <p:txBody>
          <a:bodyPr wrap="square" lIns="216000" rIns="36000">
            <a:spAutoFit/>
          </a:bodyPr>
          <a:lstStyle/>
          <a:p>
            <a:pPr algn="r">
              <a:defRPr/>
            </a:pPr>
            <a:r>
              <a:rPr lang="en-US" sz="1200" dirty="0" smtClean="0">
                <a:latin typeface="+mn-lt"/>
              </a:rPr>
              <a:t>RX/TX</a:t>
            </a:r>
            <a:endParaRPr lang="en-GB" sz="1200" dirty="0">
              <a:latin typeface="Segoe UI" panose="020B0502040204020203" pitchFamily="34" charset="0"/>
              <a:ea typeface="Segoe UI" panose="020B0502040204020203" pitchFamily="34" charset="0"/>
              <a:cs typeface="Segoe UI" panose="020B0502040204020203" pitchFamily="34" charset="0"/>
            </a:endParaRPr>
          </a:p>
        </p:txBody>
      </p:sp>
      <p:cxnSp>
        <p:nvCxnSpPr>
          <p:cNvPr id="192" name="Straight Arrow Connector 191"/>
          <p:cNvCxnSpPr>
            <a:stCxn id="32" idx="1"/>
            <a:endCxn id="10" idx="3"/>
          </p:cNvCxnSpPr>
          <p:nvPr/>
        </p:nvCxnSpPr>
        <p:spPr>
          <a:xfrm flipH="1">
            <a:off x="3440439" y="1713464"/>
            <a:ext cx="464199"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5" name="Straight Arrow Connector 194"/>
          <p:cNvCxnSpPr>
            <a:stCxn id="23" idx="1"/>
            <a:endCxn id="6" idx="3"/>
          </p:cNvCxnSpPr>
          <p:nvPr/>
        </p:nvCxnSpPr>
        <p:spPr>
          <a:xfrm flipH="1">
            <a:off x="3440439" y="2106677"/>
            <a:ext cx="464198"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98" name="Straight Arrow Connector 197"/>
          <p:cNvCxnSpPr>
            <a:stCxn id="36" idx="1"/>
            <a:endCxn id="11" idx="3"/>
          </p:cNvCxnSpPr>
          <p:nvPr/>
        </p:nvCxnSpPr>
        <p:spPr>
          <a:xfrm flipH="1" flipV="1">
            <a:off x="3440439" y="2499868"/>
            <a:ext cx="464197" cy="22"/>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1" name="Straight Arrow Connector 200"/>
          <p:cNvCxnSpPr>
            <a:stCxn id="96" idx="1"/>
            <a:endCxn id="142" idx="3"/>
          </p:cNvCxnSpPr>
          <p:nvPr/>
        </p:nvCxnSpPr>
        <p:spPr>
          <a:xfrm flipH="1">
            <a:off x="3440439" y="3286316"/>
            <a:ext cx="464196"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4" name="Straight Arrow Connector 203"/>
          <p:cNvCxnSpPr>
            <a:stCxn id="26" idx="1"/>
            <a:endCxn id="7" idx="3"/>
          </p:cNvCxnSpPr>
          <p:nvPr/>
        </p:nvCxnSpPr>
        <p:spPr>
          <a:xfrm flipH="1">
            <a:off x="3440439" y="3679529"/>
            <a:ext cx="464195" cy="3267"/>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07" name="Straight Arrow Connector 206"/>
          <p:cNvCxnSpPr>
            <a:stCxn id="98" idx="1"/>
            <a:endCxn id="143" idx="3"/>
          </p:cNvCxnSpPr>
          <p:nvPr/>
        </p:nvCxnSpPr>
        <p:spPr>
          <a:xfrm flipH="1">
            <a:off x="3440439" y="4072742"/>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0" name="Straight Arrow Connector 209"/>
          <p:cNvCxnSpPr>
            <a:stCxn id="99" idx="1"/>
            <a:endCxn id="8" idx="3"/>
          </p:cNvCxnSpPr>
          <p:nvPr/>
        </p:nvCxnSpPr>
        <p:spPr>
          <a:xfrm flipH="1" flipV="1">
            <a:off x="3440439" y="4455111"/>
            <a:ext cx="464194" cy="10844"/>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3" name="Straight Arrow Connector 212"/>
          <p:cNvCxnSpPr>
            <a:stCxn id="35" idx="1"/>
            <a:endCxn id="9" idx="3"/>
          </p:cNvCxnSpPr>
          <p:nvPr/>
        </p:nvCxnSpPr>
        <p:spPr>
          <a:xfrm flipH="1">
            <a:off x="3440439" y="5645595"/>
            <a:ext cx="464200" cy="1025"/>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6" name="Straight Arrow Connector 215"/>
          <p:cNvCxnSpPr>
            <a:stCxn id="30" idx="1"/>
            <a:endCxn id="13" idx="3"/>
          </p:cNvCxnSpPr>
          <p:nvPr/>
        </p:nvCxnSpPr>
        <p:spPr>
          <a:xfrm flipH="1">
            <a:off x="3440439" y="5252381"/>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19" name="Straight Arrow Connector 218"/>
          <p:cNvCxnSpPr>
            <a:stCxn id="29" idx="1"/>
            <a:endCxn id="12" idx="3"/>
          </p:cNvCxnSpPr>
          <p:nvPr/>
        </p:nvCxnSpPr>
        <p:spPr>
          <a:xfrm flipH="1">
            <a:off x="3440439" y="4859168"/>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23" name="Straight Arrow Connector 222"/>
          <p:cNvCxnSpPr>
            <a:stCxn id="56" idx="1"/>
            <a:endCxn id="54" idx="3"/>
          </p:cNvCxnSpPr>
          <p:nvPr/>
        </p:nvCxnSpPr>
        <p:spPr>
          <a:xfrm flipH="1">
            <a:off x="3440439" y="2893103"/>
            <a:ext cx="464200" cy="0"/>
          </a:xfrm>
          <a:prstGeom prst="straightConnector1">
            <a:avLst/>
          </a:prstGeom>
          <a:ln w="31750">
            <a:solidFill>
              <a:schemeClr val="tx1"/>
            </a:solidFill>
            <a:headEnd type="triangle" w="med" len="lg"/>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230" name="Straight Arrow Connector 229"/>
          <p:cNvCxnSpPr>
            <a:stCxn id="11" idx="2"/>
            <a:endCxn id="54" idx="0"/>
          </p:cNvCxnSpPr>
          <p:nvPr/>
        </p:nvCxnSpPr>
        <p:spPr>
          <a:xfrm>
            <a:off x="2720439" y="2643868"/>
            <a:ext cx="0" cy="105235"/>
          </a:xfrm>
          <a:prstGeom prst="straightConnector1">
            <a:avLst/>
          </a:prstGeom>
          <a:ln w="31750">
            <a:solidFill>
              <a:schemeClr val="tx1"/>
            </a:solidFill>
            <a:headEnd type="none" w="med" len="lg"/>
            <a:tailEnd type="none" w="med" len="lg"/>
          </a:ln>
          <a:effectLst/>
        </p:spPr>
        <p:style>
          <a:lnRef idx="2">
            <a:schemeClr val="accent1"/>
          </a:lnRef>
          <a:fillRef idx="0">
            <a:schemeClr val="accent1"/>
          </a:fillRef>
          <a:effectRef idx="1">
            <a:schemeClr val="accent1"/>
          </a:effectRef>
          <a:fontRef idx="minor">
            <a:schemeClr val="tx1"/>
          </a:fontRef>
        </p:style>
      </p:cxnSp>
      <p:sp>
        <p:nvSpPr>
          <p:cNvPr id="234" name="Rectangle 233"/>
          <p:cNvSpPr/>
          <p:nvPr/>
        </p:nvSpPr>
        <p:spPr bwMode="auto">
          <a:xfrm>
            <a:off x="1998841" y="1423536"/>
            <a:ext cx="1440000" cy="4464050"/>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r">
              <a:defRPr/>
            </a:pPr>
            <a:endParaRPr lang="en-GB" dirty="0"/>
          </a:p>
        </p:txBody>
      </p:sp>
      <p:sp>
        <p:nvSpPr>
          <p:cNvPr id="121" name="Rounded Rectangle 120"/>
          <p:cNvSpPr/>
          <p:nvPr/>
        </p:nvSpPr>
        <p:spPr bwMode="auto">
          <a:xfrm>
            <a:off x="7299555" y="794657"/>
            <a:ext cx="2404739" cy="5761038"/>
          </a:xfrm>
          <a:prstGeom prst="roundRect">
            <a:avLst>
              <a:gd name="adj" fmla="val 0"/>
            </a:avLst>
          </a:prstGeom>
          <a:solidFill>
            <a:srgbClr val="808082">
              <a:alpha val="40000"/>
            </a:srgbClr>
          </a:solidFill>
          <a:ln w="28575" cap="flat" cmpd="sng" algn="ctr">
            <a:noFill/>
            <a:prstDash val="solid"/>
            <a:round/>
            <a:headEnd type="none" w="med" len="med"/>
            <a:tailEnd type="none" w="med" len="med"/>
          </a:ln>
          <a:effectLst/>
        </p:spPr>
        <p:txBody>
          <a:bodyPr lIns="121944" tIns="60972" rIns="121944" bIns="60972"/>
          <a:lstStyle/>
          <a:p>
            <a:pPr algn="ctr"/>
            <a:r>
              <a:rPr lang="de-DE" sz="1600" b="1" kern="0" dirty="0">
                <a:solidFill>
                  <a:srgbClr val="000000"/>
                </a:solidFill>
                <a:latin typeface="Gill Sans MT" pitchFamily="34" charset="0"/>
                <a:ea typeface="ＭＳ Ｐゴシック" pitchFamily="34" charset="-128"/>
              </a:rPr>
              <a:t>Driver Validation Pack</a:t>
            </a:r>
            <a:endParaRPr lang="en-GB" sz="1600" b="1" kern="0" dirty="0">
              <a:solidFill>
                <a:srgbClr val="000000"/>
              </a:solidFill>
              <a:latin typeface="Gill Sans MT" pitchFamily="34" charset="0"/>
              <a:ea typeface="ＭＳ Ｐゴシック" pitchFamily="34" charset="-128"/>
            </a:endParaRPr>
          </a:p>
        </p:txBody>
      </p:sp>
      <p:sp>
        <p:nvSpPr>
          <p:cNvPr id="123" name="Rounded Rectangle 122"/>
          <p:cNvSpPr/>
          <p:nvPr/>
        </p:nvSpPr>
        <p:spPr bwMode="auto">
          <a:xfrm>
            <a:off x="7455114" y="3527825"/>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SPI</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24" name="Rounded Rectangle 123"/>
          <p:cNvSpPr/>
          <p:nvPr/>
        </p:nvSpPr>
        <p:spPr bwMode="auto">
          <a:xfrm>
            <a:off x="7455129" y="1567778"/>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Device</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26" name="Rounded Rectangle 125"/>
          <p:cNvSpPr/>
          <p:nvPr/>
        </p:nvSpPr>
        <p:spPr bwMode="auto">
          <a:xfrm>
            <a:off x="7455129" y="4710074"/>
            <a:ext cx="2134866" cy="288000"/>
          </a:xfrm>
          <a:prstGeom prst="roundRect">
            <a:avLst>
              <a:gd name="adj" fmla="val 0"/>
            </a:avLst>
          </a:prstGeom>
          <a:solidFill>
            <a:srgbClr val="00C3DC"/>
          </a:solidFill>
          <a:ln w="19050" cap="flat" cmpd="sng" algn="ctr">
            <a:noFill/>
            <a:prstDash val="solid"/>
            <a:round/>
            <a:headEnd type="none" w="med" len="med"/>
            <a:tailEnd type="none" w="med" len="med"/>
          </a:ln>
          <a:effectLst/>
        </p:spPr>
        <p:txBody>
          <a:bodyPr wrap="none" lIns="121944" tIns="60972" rIns="121944" bIns="60972" anchor="ctr"/>
          <a:lstStyle/>
          <a:p>
            <a:pPr algn="ctr" fontAlgn="auto">
              <a:spcBef>
                <a:spcPts val="0"/>
              </a:spcBef>
              <a:spcAft>
                <a:spcPts val="0"/>
              </a:spcAft>
              <a:defRPr/>
            </a:pPr>
            <a:r>
              <a:rPr lang="de-DE" sz="1500" b="1" kern="0" dirty="0" smtClean="0">
                <a:solidFill>
                  <a:srgbClr val="FDFDFD"/>
                </a:solidFill>
                <a:latin typeface="Gill Sans MT" pitchFamily="34" charset="0"/>
                <a:ea typeface="MS PGothic" pitchFamily="34" charset="-128"/>
                <a:cs typeface="Arial" charset="0"/>
              </a:rPr>
              <a:t>MCI</a:t>
            </a:r>
            <a:endParaRPr lang="de-DE" sz="1500" b="1" kern="0" dirty="0">
              <a:solidFill>
                <a:srgbClr val="FDFDFD"/>
              </a:solidFill>
              <a:latin typeface="Gill Sans MT" pitchFamily="34" charset="0"/>
              <a:ea typeface="MS PGothic" pitchFamily="34" charset="-128"/>
              <a:cs typeface="Arial" charset="0"/>
            </a:endParaRPr>
          </a:p>
        </p:txBody>
      </p:sp>
      <p:sp>
        <p:nvSpPr>
          <p:cNvPr id="127" name="Rounded Rectangle 126"/>
          <p:cNvSpPr/>
          <p:nvPr/>
        </p:nvSpPr>
        <p:spPr bwMode="auto">
          <a:xfrm>
            <a:off x="7455129" y="314231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USART</a:t>
            </a:r>
            <a:endParaRPr lang="de-DE" sz="1500" b="1" kern="0" dirty="0">
              <a:solidFill>
                <a:sysClr val="window" lastClr="FFFFFF"/>
              </a:solidFill>
              <a:latin typeface="Gill Sans MT" pitchFamily="34" charset="0"/>
              <a:ea typeface="ＭＳ Ｐゴシック" pitchFamily="34" charset="-128"/>
              <a:cs typeface="Arial" charset="0"/>
            </a:endParaRPr>
          </a:p>
        </p:txBody>
      </p:sp>
      <p:sp>
        <p:nvSpPr>
          <p:cNvPr id="129" name="Rounded Rectangle 128"/>
          <p:cNvSpPr/>
          <p:nvPr/>
        </p:nvSpPr>
        <p:spPr bwMode="auto">
          <a:xfrm>
            <a:off x="7455114" y="5872758"/>
            <a:ext cx="2134874" cy="503237"/>
          </a:xfrm>
          <a:prstGeom prst="roundRect">
            <a:avLst>
              <a:gd name="adj" fmla="val 0"/>
            </a:avLst>
          </a:prstGeom>
          <a:solidFill>
            <a:schemeClr val="bg1"/>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latin typeface="Courier New" pitchFamily="49" charset="0"/>
                <a:ea typeface="ＭＳ Ｐゴシック" pitchFamily="34" charset="-128"/>
                <a:cs typeface="Courier New" pitchFamily="49" charset="0"/>
              </a:rPr>
              <a:t>DV_Config.h</a:t>
            </a:r>
            <a:r>
              <a:rPr lang="de-DE" sz="1500" kern="0" dirty="0" smtClean="0">
                <a:latin typeface="Courier New" pitchFamily="49" charset="0"/>
                <a:ea typeface="ＭＳ Ｐゴシック" pitchFamily="34" charset="-128"/>
                <a:cs typeface="Courier New" pitchFamily="49" charset="0"/>
              </a:rPr>
              <a:t> </a:t>
            </a:r>
            <a:r>
              <a:rPr lang="de-DE" sz="1500" kern="0" dirty="0">
                <a:latin typeface="Courier New" pitchFamily="49" charset="0"/>
                <a:ea typeface="ＭＳ Ｐゴシック" pitchFamily="34" charset="-128"/>
                <a:cs typeface="Courier New" pitchFamily="49" charset="0"/>
              </a:rPr>
              <a:t/>
            </a:r>
            <a:br>
              <a:rPr lang="de-DE" sz="1500" kern="0" dirty="0">
                <a:latin typeface="Courier New" pitchFamily="49" charset="0"/>
                <a:ea typeface="ＭＳ Ｐゴシック" pitchFamily="34" charset="-128"/>
                <a:cs typeface="Courier New" pitchFamily="49" charset="0"/>
              </a:rPr>
            </a:br>
            <a:r>
              <a:rPr lang="de-DE" sz="1300" kern="0" dirty="0">
                <a:latin typeface="Courier New" pitchFamily="49" charset="0"/>
                <a:ea typeface="ＭＳ Ｐゴシック" pitchFamily="34" charset="-128"/>
                <a:cs typeface="Courier New" pitchFamily="49" charset="0"/>
              </a:rPr>
              <a:t>Configuration File</a:t>
            </a:r>
          </a:p>
        </p:txBody>
      </p:sp>
      <p:sp>
        <p:nvSpPr>
          <p:cNvPr id="130" name="Rounded Rectangle 129"/>
          <p:cNvSpPr/>
          <p:nvPr/>
        </p:nvSpPr>
        <p:spPr bwMode="auto">
          <a:xfrm>
            <a:off x="7455129" y="3915274"/>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CAN</a:t>
            </a:r>
            <a:endParaRPr lang="de-DE" sz="1500" b="1" kern="0" dirty="0">
              <a:solidFill>
                <a:sysClr val="window" lastClr="FFFFFF"/>
              </a:solidFill>
              <a:latin typeface="Gill Sans MT" pitchFamily="34" charset="0"/>
              <a:ea typeface="ＭＳ Ｐゴシック" pitchFamily="34" charset="-128"/>
              <a:cs typeface="Arial" charset="0"/>
            </a:endParaRPr>
          </a:p>
        </p:txBody>
      </p:sp>
      <p:sp>
        <p:nvSpPr>
          <p:cNvPr id="131" name="Rounded Rectangle 130"/>
          <p:cNvSpPr/>
          <p:nvPr/>
        </p:nvSpPr>
        <p:spPr bwMode="auto">
          <a:xfrm>
            <a:off x="7455129" y="23507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Ethernet</a:t>
            </a:r>
            <a:endParaRPr lang="de-DE" sz="1500" b="1" kern="0" dirty="0">
              <a:solidFill>
                <a:sysClr val="window" lastClr="FFFFFF"/>
              </a:solidFill>
              <a:latin typeface="Gill Sans MT" pitchFamily="34" charset="0"/>
              <a:ea typeface="ＭＳ Ｐゴシック" pitchFamily="34" charset="-128"/>
              <a:cs typeface="Arial" charset="0"/>
            </a:endParaRPr>
          </a:p>
        </p:txBody>
      </p:sp>
      <p:sp>
        <p:nvSpPr>
          <p:cNvPr id="132" name="Rounded Rectangle 131"/>
          <p:cNvSpPr/>
          <p:nvPr/>
        </p:nvSpPr>
        <p:spPr bwMode="auto">
          <a:xfrm>
            <a:off x="7455114" y="1176945"/>
            <a:ext cx="2134866" cy="287306"/>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Framework</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33" name="Rounded Rectangle 132"/>
          <p:cNvSpPr/>
          <p:nvPr/>
        </p:nvSpPr>
        <p:spPr bwMode="auto">
          <a:xfrm>
            <a:off x="7455129" y="5497757"/>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a:solidFill>
                  <a:sysClr val="window" lastClr="FFFFFF"/>
                </a:solidFill>
                <a:latin typeface="Gill Sans MT" pitchFamily="34" charset="0"/>
                <a:ea typeface="ＭＳ Ｐゴシック" pitchFamily="34" charset="-128"/>
                <a:cs typeface="Arial" charset="0"/>
              </a:rPr>
              <a:t>USB </a:t>
            </a:r>
            <a:r>
              <a:rPr lang="de-DE" sz="1500" b="1" kern="0" dirty="0" smtClean="0">
                <a:solidFill>
                  <a:sysClr val="window" lastClr="FFFFFF"/>
                </a:solidFill>
                <a:latin typeface="Gill Sans MT" pitchFamily="34" charset="0"/>
                <a:ea typeface="ＭＳ Ｐゴシック" pitchFamily="34" charset="-128"/>
                <a:cs typeface="Arial" charset="0"/>
              </a:rPr>
              <a:t>Host</a:t>
            </a:r>
            <a:endParaRPr lang="en-GB" sz="1500" b="1" kern="0" dirty="0">
              <a:solidFill>
                <a:sysClr val="window" lastClr="FFFFFF"/>
              </a:solidFill>
              <a:latin typeface="Gill Sans MT" pitchFamily="34" charset="0"/>
              <a:ea typeface="ＭＳ Ｐゴシック" pitchFamily="34" charset="-128"/>
              <a:cs typeface="Arial" charset="0"/>
            </a:endParaRPr>
          </a:p>
        </p:txBody>
      </p:sp>
      <p:sp>
        <p:nvSpPr>
          <p:cNvPr id="134" name="Rounded Rectangle 133"/>
          <p:cNvSpPr/>
          <p:nvPr/>
        </p:nvSpPr>
        <p:spPr bwMode="auto">
          <a:xfrm>
            <a:off x="7434491" y="4309696"/>
            <a:ext cx="2134866" cy="288000"/>
          </a:xfrm>
          <a:prstGeom prst="roundRect">
            <a:avLst>
              <a:gd name="adj" fmla="val 0"/>
            </a:avLst>
          </a:prstGeom>
          <a:solidFill>
            <a:srgbClr val="00C3DC"/>
          </a:solidFill>
          <a:ln w="19050" algn="ctr">
            <a:noFill/>
            <a:round/>
            <a:headEnd/>
            <a:tailEnd/>
          </a:ln>
        </p:spPr>
        <p:txBody>
          <a:bodyPr wrap="none" lIns="121944" tIns="60972" rIns="121944" bIns="60972" anchor="ctr"/>
          <a:lstStyle/>
          <a:p>
            <a:pPr algn="ctr" fontAlgn="auto">
              <a:spcBef>
                <a:spcPts val="0"/>
              </a:spcBef>
              <a:spcAft>
                <a:spcPts val="0"/>
              </a:spcAft>
              <a:defRPr/>
            </a:pPr>
            <a:r>
              <a:rPr lang="de-DE" sz="1500" b="1" kern="0" dirty="0" smtClean="0">
                <a:solidFill>
                  <a:sysClr val="window" lastClr="FFFFFF"/>
                </a:solidFill>
                <a:latin typeface="Gill Sans MT" pitchFamily="34" charset="0"/>
                <a:ea typeface="ＭＳ Ｐゴシック" pitchFamily="34" charset="-128"/>
                <a:cs typeface="Arial" charset="0"/>
              </a:rPr>
              <a:t>I2C</a:t>
            </a:r>
            <a:endParaRPr lang="de-DE" sz="1500" b="1" kern="0" dirty="0">
              <a:solidFill>
                <a:sysClr val="window" lastClr="FFFFFF"/>
              </a:solidFill>
              <a:latin typeface="Gill Sans MT" pitchFamily="34" charset="0"/>
              <a:ea typeface="ＭＳ Ｐゴシック" pitchFamily="34" charset="-128"/>
              <a:cs typeface="Arial" charset="0"/>
            </a:endParaRPr>
          </a:p>
        </p:txBody>
      </p:sp>
      <p:cxnSp>
        <p:nvCxnSpPr>
          <p:cNvPr id="135" name="Straight Arrow Connector 134"/>
          <p:cNvCxnSpPr>
            <a:stCxn id="124" idx="1"/>
            <a:endCxn id="31" idx="3"/>
          </p:cNvCxnSpPr>
          <p:nvPr/>
        </p:nvCxnSpPr>
        <p:spPr>
          <a:xfrm flipH="1">
            <a:off x="6785945" y="1711778"/>
            <a:ext cx="669184" cy="1686"/>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6" name="Straight Arrow Connector 135"/>
          <p:cNvCxnSpPr>
            <a:stCxn id="131" idx="1"/>
            <a:endCxn id="33" idx="3"/>
          </p:cNvCxnSpPr>
          <p:nvPr/>
        </p:nvCxnSpPr>
        <p:spPr>
          <a:xfrm flipH="1">
            <a:off x="6785951" y="2494796"/>
            <a:ext cx="669178" cy="5094"/>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38" name="Straight Arrow Connector 137"/>
          <p:cNvCxnSpPr>
            <a:stCxn id="131" idx="1"/>
            <a:endCxn id="55" idx="3"/>
          </p:cNvCxnSpPr>
          <p:nvPr/>
        </p:nvCxnSpPr>
        <p:spPr>
          <a:xfrm flipH="1">
            <a:off x="6784356" y="2494796"/>
            <a:ext cx="670773" cy="398307"/>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41" name="Straight Arrow Connector 140"/>
          <p:cNvCxnSpPr>
            <a:stCxn id="127" idx="1"/>
            <a:endCxn id="100" idx="3"/>
          </p:cNvCxnSpPr>
          <p:nvPr/>
        </p:nvCxnSpPr>
        <p:spPr>
          <a:xfrm flipH="1">
            <a:off x="6784356" y="3286316"/>
            <a:ext cx="670773" cy="0"/>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69" name="Straight Arrow Connector 168"/>
          <p:cNvCxnSpPr>
            <a:stCxn id="123" idx="1"/>
            <a:endCxn id="24" idx="3"/>
          </p:cNvCxnSpPr>
          <p:nvPr/>
        </p:nvCxnSpPr>
        <p:spPr>
          <a:xfrm flipH="1" flipV="1">
            <a:off x="6784351" y="3664972"/>
            <a:ext cx="670763" cy="685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a:stCxn id="130" idx="1"/>
            <a:endCxn id="102" idx="3"/>
          </p:cNvCxnSpPr>
          <p:nvPr/>
        </p:nvCxnSpPr>
        <p:spPr>
          <a:xfrm flipH="1">
            <a:off x="6784354" y="4059274"/>
            <a:ext cx="670775" cy="1346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1" name="Straight Arrow Connector 170"/>
          <p:cNvCxnSpPr>
            <a:stCxn id="134" idx="1"/>
            <a:endCxn id="103" idx="3"/>
          </p:cNvCxnSpPr>
          <p:nvPr/>
        </p:nvCxnSpPr>
        <p:spPr>
          <a:xfrm flipH="1">
            <a:off x="6785951" y="4453696"/>
            <a:ext cx="648540" cy="2733"/>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26" idx="1"/>
            <a:endCxn id="27" idx="3"/>
          </p:cNvCxnSpPr>
          <p:nvPr/>
        </p:nvCxnSpPr>
        <p:spPr>
          <a:xfrm flipH="1">
            <a:off x="6785951" y="4854074"/>
            <a:ext cx="669178" cy="331"/>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cxnSp>
        <p:nvCxnSpPr>
          <p:cNvPr id="188" name="Straight Arrow Connector 187"/>
          <p:cNvCxnSpPr>
            <a:stCxn id="133" idx="1"/>
            <a:endCxn id="34" idx="3"/>
          </p:cNvCxnSpPr>
          <p:nvPr/>
        </p:nvCxnSpPr>
        <p:spPr>
          <a:xfrm flipH="1">
            <a:off x="6784352" y="5641757"/>
            <a:ext cx="670777" cy="3838"/>
          </a:xfrm>
          <a:prstGeom prst="straightConnector1">
            <a:avLst/>
          </a:prstGeom>
          <a:ln w="31750">
            <a:solidFill>
              <a:schemeClr val="tx1"/>
            </a:solidFill>
            <a:tailEnd type="triangle" w="med" len="lg"/>
          </a:ln>
          <a:effectLst/>
        </p:spPr>
        <p:style>
          <a:lnRef idx="2">
            <a:schemeClr val="accent1"/>
          </a:lnRef>
          <a:fillRef idx="0">
            <a:schemeClr val="accent1"/>
          </a:fillRef>
          <a:effectRef idx="1">
            <a:schemeClr val="accent1"/>
          </a:effectRef>
          <a:fontRef idx="minor">
            <a:schemeClr val="tx1"/>
          </a:fontRef>
        </p:style>
      </p:cxnSp>
      <p:sp>
        <p:nvSpPr>
          <p:cNvPr id="191" name="Rounded Rectangle 190"/>
          <p:cNvSpPr/>
          <p:nvPr/>
        </p:nvSpPr>
        <p:spPr bwMode="auto">
          <a:xfrm>
            <a:off x="922900" y="5965917"/>
            <a:ext cx="1043260" cy="433388"/>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defRPr/>
            </a:pPr>
            <a:r>
              <a:rPr lang="en-US" sz="1400" b="1" dirty="0" smtClean="0">
                <a:solidFill>
                  <a:schemeClr val="tx1"/>
                </a:solidFill>
                <a:latin typeface="Gill Sans MT" pitchFamily="34" charset="0"/>
                <a:cs typeface="Courier New" pitchFamily="49" charset="0"/>
              </a:rPr>
              <a:t>Loopback</a:t>
            </a:r>
            <a:endParaRPr lang="en-GB" sz="1400" b="1" dirty="0">
              <a:solidFill>
                <a:schemeClr val="tx1"/>
              </a:solidFill>
              <a:latin typeface="Gill Sans MT" pitchFamily="34" charset="0"/>
              <a:cs typeface="Courier New" pitchFamily="49" charset="0"/>
            </a:endParaRPr>
          </a:p>
        </p:txBody>
      </p:sp>
      <p:sp>
        <p:nvSpPr>
          <p:cNvPr id="193" name="Arc 192"/>
          <p:cNvSpPr/>
          <p:nvPr/>
        </p:nvSpPr>
        <p:spPr>
          <a:xfrm rot="16200000">
            <a:off x="2006557" y="6054939"/>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4" name="Arc 193"/>
          <p:cNvSpPr/>
          <p:nvPr/>
        </p:nvSpPr>
        <p:spPr>
          <a:xfrm rot="16200000">
            <a:off x="1772400" y="2334636"/>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6" name="Arc 195"/>
          <p:cNvSpPr/>
          <p:nvPr/>
        </p:nvSpPr>
        <p:spPr>
          <a:xfrm rot="16200000">
            <a:off x="1772401" y="3133120"/>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7" name="Arc 196"/>
          <p:cNvSpPr/>
          <p:nvPr/>
        </p:nvSpPr>
        <p:spPr>
          <a:xfrm rot="16200000">
            <a:off x="1772402" y="3533778"/>
            <a:ext cx="163959" cy="306390"/>
          </a:xfrm>
          <a:prstGeom prst="arc">
            <a:avLst>
              <a:gd name="adj1" fmla="val 10634277"/>
              <a:gd name="adj2" fmla="val 0"/>
            </a:avLst>
          </a:prstGeom>
          <a:ln cap="flat">
            <a:solidFill>
              <a:schemeClr val="tx1"/>
            </a:solidFill>
            <a:roun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754595653"/>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RM PPT Template 2014 Public">
  <a:themeElements>
    <a:clrScheme name="Custom 13">
      <a:dk1>
        <a:srgbClr val="000000"/>
      </a:dk1>
      <a:lt1>
        <a:srgbClr val="FFFFFF"/>
      </a:lt1>
      <a:dk2>
        <a:srgbClr val="61116A"/>
      </a:dk2>
      <a:lt2>
        <a:srgbClr val="F68A33"/>
      </a:lt2>
      <a:accent1>
        <a:srgbClr val="128CAB"/>
      </a:accent1>
      <a:accent2>
        <a:srgbClr val="ED174F"/>
      </a:accent2>
      <a:accent3>
        <a:srgbClr val="26CEAD"/>
      </a:accent3>
      <a:accent4>
        <a:srgbClr val="F68A33"/>
      </a:accent4>
      <a:accent5>
        <a:srgbClr val="00B1DB"/>
      </a:accent5>
      <a:accent6>
        <a:srgbClr val="61116A"/>
      </a:accent6>
      <a:hlink>
        <a:srgbClr val="128CAB"/>
      </a:hlink>
      <a:folHlink>
        <a:srgbClr val="9A8B7C"/>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Aspect">
      <a:fillStyleLst>
        <a:solidFill>
          <a:schemeClr val="phClr"/>
        </a:solidFill>
        <a:gradFill rotWithShape="1">
          <a:gsLst>
            <a:gs pos="0">
              <a:schemeClr val="phClr">
                <a:tint val="65000"/>
                <a:satMod val="270000"/>
              </a:schemeClr>
            </a:gs>
            <a:gs pos="25000">
              <a:schemeClr val="phClr">
                <a:tint val="60000"/>
                <a:satMod val="300000"/>
              </a:schemeClr>
            </a:gs>
            <a:gs pos="100000">
              <a:schemeClr val="phClr">
                <a:tint val="29000"/>
                <a:satMod val="400000"/>
              </a:schemeClr>
            </a:gs>
          </a:gsLst>
          <a:lin ang="16200000" scaled="1"/>
        </a:gradFill>
        <a:gradFill rotWithShape="1">
          <a:gsLst>
            <a:gs pos="0">
              <a:schemeClr val="phClr">
                <a:shade val="45000"/>
                <a:satMod val="155000"/>
              </a:schemeClr>
            </a:gs>
            <a:gs pos="60000">
              <a:schemeClr val="phClr">
                <a:shade val="95000"/>
                <a:satMod val="150000"/>
              </a:schemeClr>
            </a:gs>
            <a:gs pos="100000">
              <a:schemeClr val="phClr">
                <a:tint val="87000"/>
                <a:satMod val="250000"/>
              </a:schemeClr>
            </a:gs>
          </a:gsLst>
          <a:lin ang="16200000" scaled="0"/>
        </a:gradFill>
      </a:fillStyleLst>
      <a:lnStyleLst>
        <a:ln w="9525" cap="flat" cmpd="sng" algn="ctr">
          <a:solidFill>
            <a:schemeClr val="phClr">
              <a:satMod val="150000"/>
            </a:schemeClr>
          </a:solidFill>
          <a:prstDash val="solid"/>
        </a:ln>
        <a:ln w="42500" cap="flat" cmpd="sng" algn="ctr">
          <a:solidFill>
            <a:schemeClr val="phClr"/>
          </a:solidFill>
          <a:prstDash val="solid"/>
        </a:ln>
        <a:ln w="38100" cap="flat" cmpd="sng" algn="ctr">
          <a:solidFill>
            <a:schemeClr val="phClr"/>
          </a:solidFill>
          <a:prstDash val="solid"/>
        </a:ln>
      </a:lnStyleLst>
      <a:effectStyleLst>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effectStyle>
        <a:effectStyle>
          <a:effectLst>
            <a:outerShdw blurRad="65500" dist="38100" dir="5400000" rotWithShape="0">
              <a:srgbClr val="000000">
                <a:alpha val="40000"/>
              </a:srgbClr>
            </a:outerShdw>
          </a:effectLst>
          <a:scene3d>
            <a:camera prst="orthographicFront" fov="0">
              <a:rot lat="0" lon="0" rev="0"/>
            </a:camera>
            <a:lightRig rig="contrasting" dir="t">
              <a:rot lat="0" lon="0" rev="12000000"/>
            </a:lightRig>
          </a:scene3d>
          <a:sp3d prstMaterial="powder">
            <a:bevelT h="50800"/>
          </a:sp3d>
        </a:effectStyle>
      </a:effectStyleLst>
      <a:bgFillStyleLst>
        <a:solidFill>
          <a:schemeClr val="phClr"/>
        </a:solidFill>
        <a:gradFill rotWithShape="1">
          <a:gsLst>
            <a:gs pos="0">
              <a:schemeClr val="phClr">
                <a:shade val="35000"/>
                <a:satMod val="150000"/>
              </a:schemeClr>
            </a:gs>
            <a:gs pos="45000">
              <a:schemeClr val="phClr">
                <a:shade val="68000"/>
                <a:satMod val="155000"/>
              </a:schemeClr>
            </a:gs>
            <a:gs pos="100000">
              <a:schemeClr val="phClr">
                <a:tint val="70000"/>
                <a:satMod val="175000"/>
              </a:schemeClr>
            </a:gs>
          </a:gsLst>
          <a:lin ang="16200000" scaled="0"/>
        </a:gradFill>
        <a:blipFill>
          <a:blip xmlns:r="http://schemas.openxmlformats.org/officeDocument/2006/relationships" r:embed="rId1">
            <a:duotone>
              <a:schemeClr val="phClr">
                <a:shade val="800"/>
                <a:satMod val="150000"/>
              </a:schemeClr>
              <a:schemeClr val="phClr">
                <a:tint val="80000"/>
                <a:satMod val="150000"/>
              </a:schemeClr>
            </a:duotone>
          </a:blip>
          <a:tile tx="0" ty="0" sx="75000" sy="75000" flip="none" algn="tl"/>
        </a:blipFill>
      </a:bgFillStyleLst>
    </a:fmtScheme>
  </a:themeElements>
  <a:objectDefaults>
    <a:spDef>
      <a:spPr>
        <a:noFill/>
        <a:ln>
          <a:solidFill>
            <a:schemeClr val="accent1"/>
          </a:solid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bodyPr vert="horz" wrap="square" lIns="0" tIns="0" rIns="0" bIns="0" rtlCol="0" anchor="t">
        <a:norm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Picture" ma:contentTypeID="0x010102005A5C1BE65173D647975D08D04557E024" ma:contentTypeVersion="3" ma:contentTypeDescription="Upload an image or a photograph." ma:contentTypeScope="" ma:versionID="4e02033e9a8407b55ee482baa8e8773d">
  <xsd:schema xmlns:xsd="http://www.w3.org/2001/XMLSchema" xmlns:xs="http://www.w3.org/2001/XMLSchema" xmlns:p="http://schemas.microsoft.com/office/2006/metadata/properties" xmlns:ns1="http://schemas.microsoft.com/sharepoint/v3" xmlns:ns2="f2ad5090-61a8-4b8c-ab70-68f4ff4d1933" targetNamespace="http://schemas.microsoft.com/office/2006/metadata/properties" ma:root="true" ma:fieldsID="56baf7bb33d679821ced92383ddba583" ns1:_="" ns2:_="">
    <xsd:import namespace="http://schemas.microsoft.com/sharepoint/v3"/>
    <xsd:import namespace="f2ad5090-61a8-4b8c-ab70-68f4ff4d1933"/>
    <xsd:element name="properties">
      <xsd:complexType>
        <xsd:sequence>
          <xsd:element name="documentManagement">
            <xsd:complexType>
              <xsd:all>
                <xsd:element ref="ns1:ImageWidth" minOccurs="0"/>
                <xsd:element ref="ns1:ImageHeight" minOccurs="0"/>
                <xsd:element ref="ns1:ImageCreateDate" minOccurs="0"/>
                <xsd:element ref="ns1:Description" minOccurs="0"/>
                <xsd:element ref="ns1:ThumbnailExists" minOccurs="0"/>
                <xsd:element ref="ns1:PreviewExists" minOccurs="0"/>
                <xsd:element ref="ns1:AlternateThumbnailUrl" minOccurs="0"/>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ImageWidth" ma:index="11" nillable="true" ma:displayName="Picture Width" ma:internalName="ImageWidth" ma:readOnly="true">
      <xsd:simpleType>
        <xsd:restriction base="dms:Unknown"/>
      </xsd:simpleType>
    </xsd:element>
    <xsd:element name="ImageHeight" ma:index="12" nillable="true" ma:displayName="Picture Height" ma:internalName="ImageHeight" ma:readOnly="true">
      <xsd:simpleType>
        <xsd:restriction base="dms:Unknown"/>
      </xsd:simpleType>
    </xsd:element>
    <xsd:element name="ImageCreateDate" ma:index="13" nillable="true" ma:displayName="Date Picture Taken" ma:format="DateTime" ma:hidden="true" ma:internalName="ImageCreateDate">
      <xsd:simpleType>
        <xsd:restriction base="dms:DateTime"/>
      </xsd:simpleType>
    </xsd:element>
    <xsd:element name="Description" ma:index="14" nillable="true" ma:displayName="Description" ma:description="Used as alternative text for the picture." ma:hidden="true" ma:internalName="Description">
      <xsd:simpleType>
        <xsd:restriction base="dms:Note">
          <xsd:maxLength value="255"/>
        </xsd:restriction>
      </xsd:simpleType>
    </xsd:element>
    <xsd:element name="ThumbnailExists" ma:index="23" nillable="true" ma:displayName="Thumbnail Exists" ma:default="FALSE" ma:hidden="true" ma:internalName="ThumbnailExists" ma:readOnly="true">
      <xsd:simpleType>
        <xsd:restriction base="dms:Boolean"/>
      </xsd:simpleType>
    </xsd:element>
    <xsd:element name="PreviewExists" ma:index="24" nillable="true" ma:displayName="Preview Exists" ma:default="FALSE" ma:hidden="true" ma:internalName="PreviewExists" ma:readOnly="true">
      <xsd:simpleType>
        <xsd:restriction base="dms:Boolean"/>
      </xsd:simpleType>
    </xsd:element>
    <xsd:element name="AlternateThumbnailUrl" ma:index="25" nillable="true" ma:displayName="Preview Image URL" ma:format="Image" ma:hidden="true" ma:internalName="AlternateThumbnailUrl">
      <xsd:complexType>
        <xsd:complexContent>
          <xsd:extension base="dms:URL">
            <xsd:sequence>
              <xsd:element name="Url" type="dms:ValidUrl" minOccurs="0" nillable="true"/>
              <xsd:element name="Description" type="xsd:string"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f2ad5090-61a8-4b8c-ab70-68f4ff4d1933" elementFormDefault="qualified">
    <xsd:import namespace="http://schemas.microsoft.com/office/2006/documentManagement/types"/>
    <xsd:import namespace="http://schemas.microsoft.com/office/infopath/2007/PartnerControls"/>
    <xsd:element name="_dlc_DocId" ma:index="26" nillable="true" ma:displayName="Document ID Value" ma:description="The value of the document ID assigned to this item." ma:internalName="_dlc_DocId" ma:readOnly="true">
      <xsd:simpleType>
        <xsd:restriction base="dms:Text"/>
      </xsd:simpleType>
    </xsd:element>
    <xsd:element name="_dlc_DocIdUrl" ma:index="27"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28"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8" ma:displayName="Title"/>
        <xsd:element ref="dc:subject" minOccurs="0" maxOccurs="1"/>
        <xsd:element ref="dc:description" minOccurs="0" maxOccurs="1"/>
        <xsd:element name="keywords" minOccurs="0" maxOccurs="1" type="xsd:string" ma:index="20" ma:displayName="Keywords"/>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4.xml><?xml version="1.0" encoding="utf-8"?>
<p:properties xmlns:p="http://schemas.microsoft.com/office/2006/metadata/properties" xmlns:xsi="http://www.w3.org/2001/XMLSchema-instance">
  <documentManagement>
    <AlternateThumbnailUrl xmlns="http://schemas.microsoft.com/sharepoint/v3">
      <Url xsi:nil="true"/>
      <Description xsi:nil="true"/>
    </AlternateThumbnailUrl>
    <ImageCreateDate xmlns="http://schemas.microsoft.com/sharepoint/v3" xsi:nil="true"/>
    <Description xmlns="http://schemas.microsoft.com/sharepoint/v3" xsi:nil="true"/>
    <_dlc_DocId xmlns="f2ad5090-61a8-4b8c-ab70-68f4ff4d1933">ARM-ECM-0151353</_dlc_DocId>
    <_dlc_DocIdUrl xmlns="f2ad5090-61a8-4b8c-ab70-68f4ff4d1933">
      <Url>http://teamsites.arm.com/sites/marketing/branding/_layouts/DocIdRedir.aspx?ID=ARM-ECM-0151353</Url>
      <Description>ARM-ECM-0151353</Description>
    </_dlc_DocIdUrl>
  </documentManagement>
</p:properties>
</file>

<file path=customXml/itemProps1.xml><?xml version="1.0" encoding="utf-8"?>
<ds:datastoreItem xmlns:ds="http://schemas.openxmlformats.org/officeDocument/2006/customXml" ds:itemID="{E2FEA05E-38D0-44EA-8B8D-2375FC6AAF0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f2ad5090-61a8-4b8c-ab70-68f4ff4d193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C777C69-0744-4BF3-8514-FB149EBD2248}">
  <ds:schemaRefs>
    <ds:schemaRef ds:uri="http://schemas.microsoft.com/sharepoint/v3/contenttype/forms"/>
  </ds:schemaRefs>
</ds:datastoreItem>
</file>

<file path=customXml/itemProps3.xml><?xml version="1.0" encoding="utf-8"?>
<ds:datastoreItem xmlns:ds="http://schemas.openxmlformats.org/officeDocument/2006/customXml" ds:itemID="{C8CB23D7-89E5-42FF-A5EB-008A06AB37C7}">
  <ds:schemaRefs>
    <ds:schemaRef ds:uri="http://schemas.microsoft.com/sharepoint/events"/>
  </ds:schemaRefs>
</ds:datastoreItem>
</file>

<file path=customXml/itemProps4.xml><?xml version="1.0" encoding="utf-8"?>
<ds:datastoreItem xmlns:ds="http://schemas.openxmlformats.org/officeDocument/2006/customXml" ds:itemID="{AE6E82D6-7FB8-4D99-A7B6-3C5BB1D894B9}">
  <ds:schemaRefs>
    <ds:schemaRef ds:uri="f2ad5090-61a8-4b8c-ab70-68f4ff4d1933"/>
    <ds:schemaRef ds:uri="http://purl.org/dc/dcmitype/"/>
    <ds:schemaRef ds:uri="http://schemas.microsoft.com/office/2006/metadata/properties"/>
    <ds:schemaRef ds:uri="http://purl.org/dc/terms/"/>
    <ds:schemaRef ds:uri="http://schemas.microsoft.com/office/2006/documentManagement/types"/>
    <ds:schemaRef ds:uri="http://schemas.openxmlformats.org/package/2006/metadata/core-properties"/>
    <ds:schemaRef ds:uri="http://purl.org/dc/elements/1.1/"/>
    <ds:schemaRef ds:uri="http://schemas.microsoft.com/office/infopath/2007/PartnerControls"/>
    <ds:schemaRef ds:uri="http://schemas.microsoft.com/sharepoint/v3"/>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ARM PPT Template 2014 Public</Template>
  <TotalTime>7934</TotalTime>
  <Words>237</Words>
  <Application>Microsoft Office PowerPoint</Application>
  <PresentationFormat>Custom</PresentationFormat>
  <Paragraphs>109</Paragraphs>
  <Slides>2</Slides>
  <Notes>2</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ARM PPT Template 2014 Public</vt:lpstr>
      <vt:lpstr>PowerPoint Presentation</vt:lpstr>
      <vt:lpstr>PowerPoint Presentation</vt:lpstr>
    </vt:vector>
  </TitlesOfParts>
  <Company>Arm</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Christopher Seidl</dc:creator>
  <cp:lastModifiedBy>Christopher Seidl</cp:lastModifiedBy>
  <cp:revision>376</cp:revision>
  <cp:lastPrinted>2014-06-23T13:17:36Z</cp:lastPrinted>
  <dcterms:created xsi:type="dcterms:W3CDTF">2014-02-14T11:44:43Z</dcterms:created>
  <dcterms:modified xsi:type="dcterms:W3CDTF">2016-05-02T06:35:37Z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0x010102005A5C1BE65173D647975D08D04557E024</vt:lpwstr>
  </property>
  <property fmtid="{D5CDD505-2E9C-101B-9397-08002B2CF9AE}" pid="3" name="_dlc_DocIdItemGuid">
    <vt:lpwstr>d0713a34-1062-48d0-aada-3b674e8d17e0</vt:lpwstr>
  </property>
  <property fmtid="{D5CDD505-2E9C-101B-9397-08002B2CF9AE}" pid="4" name="vti_description">
    <vt:lpwstr/>
  </property>
</Properties>
</file>