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5"/>
  </p:sldMasterIdLst>
  <p:notesMasterIdLst>
    <p:notesMasterId r:id="rId7"/>
  </p:notesMasterIdLst>
  <p:handoutMasterIdLst>
    <p:handoutMasterId r:id="rId8"/>
  </p:handoutMasterIdLst>
  <p:sldIdLst>
    <p:sldId id="414" r:id="rId6"/>
  </p:sldIdLst>
  <p:sldSz cx="12188825" cy="6858000"/>
  <p:notesSz cx="9874250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3" orient="horz" pos="1999">
          <p15:clr>
            <a:srgbClr val="A4A3A4"/>
          </p15:clr>
        </p15:guide>
        <p15:guide id="4" pos="6765" userDrawn="1">
          <p15:clr>
            <a:srgbClr val="A4A3A4"/>
          </p15:clr>
        </p15:guide>
        <p15:guide id="5" pos="464">
          <p15:clr>
            <a:srgbClr val="A4A3A4"/>
          </p15:clr>
        </p15:guide>
        <p15:guide id="6" pos="3016">
          <p15:clr>
            <a:srgbClr val="A4A3A4"/>
          </p15:clr>
        </p15:guide>
        <p15:guide id="7" pos="3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Jeff" initials="BRJ" lastIdx="2" clrIdx="0"/>
  <p:cmAuthor id="1" name="eploof" initials="ehp" lastIdx="68" clrIdx="1"/>
  <p:cmAuthor id="2" name="Stuart Waldron" initials="IH" lastIdx="0" clrIdx="2"/>
  <p:cmAuthor id="3" name="Stuart Waldron" initials="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DB"/>
    <a:srgbClr val="AE1280"/>
    <a:srgbClr val="808082"/>
    <a:srgbClr val="128CAB"/>
    <a:srgbClr val="FF7E17"/>
    <a:srgbClr val="A5004C"/>
    <a:srgbClr val="00958B"/>
    <a:srgbClr val="26CEAD"/>
    <a:srgbClr val="58595B"/>
    <a:srgbClr val="4E5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9" autoAdjust="0"/>
    <p:restoredTop sz="94675" autoAdjust="0"/>
  </p:normalViewPr>
  <p:slideViewPr>
    <p:cSldViewPr snapToGrid="0">
      <p:cViewPr>
        <p:scale>
          <a:sx n="100" d="100"/>
          <a:sy n="100" d="100"/>
        </p:scale>
        <p:origin x="1062" y="600"/>
      </p:cViewPr>
      <p:guideLst>
        <p:guide orient="horz" pos="3865"/>
        <p:guide orient="horz" pos="1999"/>
        <p:guide pos="6765"/>
        <p:guide pos="464"/>
        <p:guide pos="3016"/>
        <p:guide pos="31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-3384" y="-96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D30EF-8F20-0B47-8B5D-39A8BC29E860}" type="datetimeFigureOut">
              <a:rPr lang="en-US" smtClean="0"/>
              <a:pPr/>
              <a:t>07-Sep-23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7AEC5-6202-3E49-9724-6DF8556784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D36E-1E02-F241-9611-1F1D9EAAD326}" type="datetimeFigureOut">
              <a:rPr lang="en-US" smtClean="0"/>
              <a:pPr/>
              <a:t>07-Sep-23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897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786E7-EDAB-724E-B5AE-1BDD6B8AC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000" y="1440000"/>
            <a:ext cx="11037125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900000" y="3600000"/>
            <a:ext cx="11037125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/>
              <a:t>Click to edit subtitle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6" y="1440000"/>
            <a:ext cx="1115575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278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198" y="1440000"/>
            <a:ext cx="556110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198" y="1440000"/>
            <a:ext cx="556110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608" y="920442"/>
            <a:ext cx="11160000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534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6" y="1440000"/>
            <a:ext cx="1115575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608" y="920442"/>
            <a:ext cx="11160000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071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5" y="1440000"/>
            <a:ext cx="11157425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524000"/>
            <a:ext cx="12188825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8284" y="1023286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88284" y="6105407"/>
            <a:ext cx="4082649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988284" y="835138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3988284" y="6153727"/>
            <a:ext cx="4082649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524000"/>
            <a:ext cx="12188825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8284" y="1023286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88284" y="6105407"/>
            <a:ext cx="4082649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572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800" y="1440000"/>
            <a:ext cx="55605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3988284" y="835138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988284" y="6153727"/>
            <a:ext cx="4082649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8663" y="1339852"/>
            <a:ext cx="0" cy="50678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06572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3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000" y="2796212"/>
            <a:ext cx="11037125" cy="1013625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94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534990" y="2540000"/>
            <a:ext cx="9276208" cy="1479663"/>
          </a:xfrm>
        </p:spPr>
        <p:txBody>
          <a:bodyPr lIns="0" tIns="0" rIns="0" bIns="0">
            <a:noAutofit/>
          </a:bodyPr>
          <a:lstStyle>
            <a:lvl1pPr algn="l">
              <a:defRPr sz="3200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/>
              <a:t>approx</a:t>
            </a:r>
            <a:r>
              <a:rPr kumimoji="0" lang="en-GB" dirty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358542" y="4515556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80846" y="4524558"/>
            <a:ext cx="4710991" cy="546041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7F7F7F"/>
                </a:solidFill>
              </a:defRPr>
            </a:lvl1pPr>
            <a:lvl2pPr marL="538162" indent="0">
              <a:buNone/>
              <a:defRPr sz="1200">
                <a:solidFill>
                  <a:srgbClr val="7F7F7F"/>
                </a:solidFill>
              </a:defRPr>
            </a:lvl2pPr>
            <a:lvl3pPr marL="538162" indent="0">
              <a:buNone/>
              <a:defRPr sz="1200">
                <a:solidFill>
                  <a:srgbClr val="7F7F7F"/>
                </a:solidFill>
              </a:defRPr>
            </a:lvl3pPr>
            <a:lvl4pPr marL="538162" indent="0">
              <a:buNone/>
              <a:defRPr sz="1200">
                <a:solidFill>
                  <a:srgbClr val="7F7F7F"/>
                </a:solidFill>
              </a:defRPr>
            </a:lvl4pPr>
            <a:lvl5pPr marL="538162" indent="0">
              <a:buNone/>
              <a:defRPr sz="12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34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79874" y="336000"/>
            <a:ext cx="11160000" cy="5760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9875" y="1440000"/>
            <a:ext cx="11157425" cy="468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/>
              <a:t>Click to edit text</a:t>
            </a:r>
          </a:p>
          <a:p>
            <a:pPr lvl="1" eaLnBrk="1" latinLnBrk="0" hangingPunct="1"/>
            <a:r>
              <a:rPr kumimoji="0" lang="en-GB" dirty="0"/>
              <a:t>Second level</a:t>
            </a:r>
          </a:p>
          <a:p>
            <a:pPr lvl="2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4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77788" y="6559369"/>
            <a:ext cx="1303046" cy="240000"/>
          </a:xfrm>
          <a:prstGeom prst="rect">
            <a:avLst/>
          </a:prstGeom>
        </p:spPr>
        <p:txBody>
          <a:bodyPr vert="horz" lIns="0" tIns="0" bIns="0" anchor="t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mtClean="0"/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  <a:p>
            <a:endParaRPr lang="en-US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8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tabLst>
          <a:tab pos="2155825" algn="l"/>
        </a:tabLst>
        <a:defRPr kumimoji="0" sz="3800" b="0" i="0" kern="1200">
          <a:solidFill>
            <a:schemeClr val="accent1"/>
          </a:solidFill>
          <a:effectLst/>
          <a:latin typeface="Gill Sans MT"/>
          <a:ea typeface="+mj-ea"/>
          <a:cs typeface="Gill Sans MT"/>
        </a:defRPr>
      </a:lvl1pPr>
    </p:titleStyle>
    <p:bodyStyle>
      <a:lvl1pPr marL="26511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400" b="0" i="0" kern="1200">
          <a:solidFill>
            <a:schemeClr val="tx1"/>
          </a:solidFill>
          <a:effectLst/>
          <a:latin typeface="Gill Sans MT"/>
          <a:ea typeface="+mn-ea"/>
          <a:cs typeface="Gill Sans MT"/>
        </a:defRPr>
      </a:lvl1pPr>
      <a:lvl2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237">
            <a:extLst>
              <a:ext uri="{FF2B5EF4-FFF2-40B4-BE49-F238E27FC236}">
                <a16:creationId xmlns:a16="http://schemas.microsoft.com/office/drawing/2014/main" id="{80D63FCD-51E2-4072-B3AA-78FBCF1C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Mode GPIO pin connections</a:t>
            </a:r>
          </a:p>
        </p:txBody>
      </p:sp>
      <p:sp>
        <p:nvSpPr>
          <p:cNvPr id="41" name="Rounded Rectangle 70">
            <a:extLst>
              <a:ext uri="{FF2B5EF4-FFF2-40B4-BE49-F238E27FC236}">
                <a16:creationId xmlns:a16="http://schemas.microsoft.com/office/drawing/2014/main" id="{D6B34D81-0E07-43C4-9E9C-517C76D86BE2}"/>
              </a:ext>
            </a:extLst>
          </p:cNvPr>
          <p:cNvSpPr/>
          <p:nvPr/>
        </p:nvSpPr>
        <p:spPr bwMode="auto">
          <a:xfrm>
            <a:off x="1029879" y="1868211"/>
            <a:ext cx="3689267" cy="43338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>
                <a:solidFill>
                  <a:schemeClr val="tx1"/>
                </a:solidFill>
                <a:latin typeface="Gill Sans MT" pitchFamily="34" charset="0"/>
                <a:cs typeface="Courier New" pitchFamily="49" charset="0"/>
              </a:rPr>
              <a:t>Device (Driver) </a:t>
            </a:r>
            <a:r>
              <a:rPr lang="en-US" sz="1600" b="1" dirty="0">
                <a:solidFill>
                  <a:schemeClr val="tx1"/>
                </a:solidFill>
                <a:latin typeface="Gill Sans MT" pitchFamily="34" charset="0"/>
                <a:cs typeface="Courier New" pitchFamily="49" charset="0"/>
              </a:rPr>
              <a:t>Under Test (DUT)</a:t>
            </a:r>
            <a:endParaRPr lang="en-GB" sz="1600" b="1" dirty="0">
              <a:solidFill>
                <a:schemeClr val="tx1"/>
              </a:solidFill>
              <a:latin typeface="Gill Sans MT" pitchFamily="34" charset="0"/>
              <a:cs typeface="Courier New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046C2A-D3CE-4FC7-B4C8-56BDA8535DC4}"/>
              </a:ext>
            </a:extLst>
          </p:cNvPr>
          <p:cNvSpPr/>
          <p:nvPr/>
        </p:nvSpPr>
        <p:spPr bwMode="auto">
          <a:xfrm>
            <a:off x="1288612" y="2301600"/>
            <a:ext cx="3339247" cy="191394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GB" dirty="0"/>
          </a:p>
        </p:txBody>
      </p:sp>
      <p:sp>
        <p:nvSpPr>
          <p:cNvPr id="47" name="Rounded Rectangle 70">
            <a:extLst>
              <a:ext uri="{FF2B5EF4-FFF2-40B4-BE49-F238E27FC236}">
                <a16:creationId xmlns:a16="http://schemas.microsoft.com/office/drawing/2014/main" id="{8B2E7D5C-FD46-4E70-BC4F-5AE5878BCAFF}"/>
              </a:ext>
            </a:extLst>
          </p:cNvPr>
          <p:cNvSpPr/>
          <p:nvPr/>
        </p:nvSpPr>
        <p:spPr bwMode="auto">
          <a:xfrm>
            <a:off x="1403342" y="2453930"/>
            <a:ext cx="1727201" cy="465907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Gill Sans MT" pitchFamily="34" charset="0"/>
                <a:cs typeface="Courier New" pitchFamily="49" charset="0"/>
              </a:rPr>
              <a:t>GPIO</a:t>
            </a:r>
            <a:endParaRPr lang="en-GB" sz="3200" b="1" dirty="0">
              <a:solidFill>
                <a:schemeClr val="tx1"/>
              </a:solidFill>
              <a:latin typeface="Gill Sans MT" pitchFamily="34" charset="0"/>
              <a:cs typeface="Courier New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48AD3F1-A85A-40BD-ADE8-963626D8275D}"/>
              </a:ext>
            </a:extLst>
          </p:cNvPr>
          <p:cNvSpPr/>
          <p:nvPr/>
        </p:nvSpPr>
        <p:spPr>
          <a:xfrm>
            <a:off x="1403342" y="2432955"/>
            <a:ext cx="3044672" cy="1147154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27687D-F76A-4F34-A119-9D5D5BF5B58D}"/>
              </a:ext>
            </a:extLst>
          </p:cNvPr>
          <p:cNvSpPr txBox="1"/>
          <p:nvPr/>
        </p:nvSpPr>
        <p:spPr bwMode="auto">
          <a:xfrm>
            <a:off x="2981367" y="3152001"/>
            <a:ext cx="127523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1"/>
            </a:solidFill>
          </a:ln>
        </p:spPr>
        <p:txBody>
          <a:bodyPr wrap="square" rIns="144000">
            <a:spAutoFit/>
          </a:bodyPr>
          <a:lstStyle/>
          <a:p>
            <a:pPr algn="ctr">
              <a:defRPr/>
            </a:pPr>
            <a:r>
              <a:rPr lang="en-GB" sz="1200" b="1" dirty="0">
                <a:latin typeface="+mn-lt"/>
              </a:rPr>
              <a:t>Auxiliary Pin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EA7920-E18C-4FDE-BFFA-4C6018E4FDEA}"/>
              </a:ext>
            </a:extLst>
          </p:cNvPr>
          <p:cNvSpPr txBox="1"/>
          <p:nvPr/>
        </p:nvSpPr>
        <p:spPr bwMode="auto">
          <a:xfrm>
            <a:off x="2963550" y="2571738"/>
            <a:ext cx="127523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1"/>
            </a:solidFill>
          </a:ln>
        </p:spPr>
        <p:txBody>
          <a:bodyPr wrap="square" rIns="144000">
            <a:spAutoFit/>
          </a:bodyPr>
          <a:lstStyle/>
          <a:p>
            <a:pPr algn="ctr">
              <a:defRPr/>
            </a:pPr>
            <a:r>
              <a:rPr lang="en-GB" sz="1200" b="1" dirty="0">
                <a:latin typeface="+mn-lt"/>
              </a:rPr>
              <a:t>Pin under test</a:t>
            </a: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29451D30-A329-4B27-8FF5-EE92334462A6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V="1">
            <a:off x="4638201" y="2287472"/>
            <a:ext cx="123810" cy="922633"/>
          </a:xfrm>
          <a:prstGeom prst="bentConnector2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93C3131-BAFB-2A3B-ABCB-185094D0BFCC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4635717" y="2764795"/>
            <a:ext cx="146593" cy="904818"/>
          </a:xfrm>
          <a:prstGeom prst="bentConnector2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4A72B53-9F15-FFBD-CD3E-503A03A3729F}"/>
              </a:ext>
            </a:extLst>
          </p:cNvPr>
          <p:cNvSpPr/>
          <p:nvPr/>
        </p:nvSpPr>
        <p:spPr>
          <a:xfrm>
            <a:off x="5098835" y="2810694"/>
            <a:ext cx="125173" cy="333214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B8AB57-5C5B-393F-A97C-BB30F1BFF0D7}"/>
              </a:ext>
            </a:extLst>
          </p:cNvPr>
          <p:cNvSpPr txBox="1"/>
          <p:nvPr/>
        </p:nvSpPr>
        <p:spPr>
          <a:xfrm>
            <a:off x="5315814" y="2888433"/>
            <a:ext cx="479370" cy="177735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en-US" sz="1200" b="1" dirty="0"/>
              <a:t>1 kΩ</a:t>
            </a:r>
            <a:endParaRPr lang="en-US" sz="1200" b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659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M PPT Template 2014 Public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AlternateThumbnailUrl xmlns="http://schemas.microsoft.com/sharepoint/v3">
      <Url xsi:nil="true"/>
      <Description xsi:nil="true"/>
    </AlternateThumbnailUrl>
    <ImageCreateDate xmlns="http://schemas.microsoft.com/sharepoint/v3" xsi:nil="true"/>
    <Description xmlns="http://schemas.microsoft.com/sharepoint/v3" xsi:nil="true"/>
    <_dlc_DocId xmlns="f2ad5090-61a8-4b8c-ab70-68f4ff4d1933">ARM-ECM-0151353</_dlc_DocId>
    <_dlc_DocIdUrl xmlns="f2ad5090-61a8-4b8c-ab70-68f4ff4d1933">
      <Url>http://teamsites.arm.com/sites/marketing/branding/_layouts/DocIdRedir.aspx?ID=ARM-ECM-0151353</Url>
      <Description>ARM-ECM-0151353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5A5C1BE65173D647975D08D04557E024" ma:contentTypeVersion="3" ma:contentTypeDescription="Upload an image or a photograph." ma:contentTypeScope="" ma:versionID="4e02033e9a8407b55ee482baa8e8773d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targetNamespace="http://schemas.microsoft.com/office/2006/metadata/properties" ma:root="true" ma:fieldsID="56baf7bb33d679821ced92383ddba583" ns1:_="" ns2:_="">
    <xsd:import namespace="http://schemas.microsoft.com/sharepoint/v3"/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2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E6E82D6-7FB8-4D99-A7B6-3C5BB1D894B9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f2ad5090-61a8-4b8c-ab70-68f4ff4d1933"/>
    <ds:schemaRef ds:uri="http://purl.org/dc/terms/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FEA05E-38D0-44EA-8B8D-2375FC6AA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8CB23D7-89E5-42FF-A5EB-008A06AB37C7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 PPT Template 2014 Public</Template>
  <TotalTime>8659</TotalTime>
  <Words>23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Gill Sans MT</vt:lpstr>
      <vt:lpstr>Verdana</vt:lpstr>
      <vt:lpstr>Wingdings</vt:lpstr>
      <vt:lpstr>Wingdings 2</vt:lpstr>
      <vt:lpstr>ARM PPT Template 2014 Public</vt:lpstr>
      <vt:lpstr>Test Mode GPIO pin connections</vt:lpstr>
    </vt:vector>
  </TitlesOfParts>
  <Company>Arm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Seidl</dc:creator>
  <cp:lastModifiedBy>Milorad Cvjetkovic</cp:lastModifiedBy>
  <cp:revision>450</cp:revision>
  <cp:lastPrinted>2014-06-23T13:17:36Z</cp:lastPrinted>
  <dcterms:created xsi:type="dcterms:W3CDTF">2014-02-14T11:44:43Z</dcterms:created>
  <dcterms:modified xsi:type="dcterms:W3CDTF">2023-09-07T08:55:18Z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0x010102005A5C1BE65173D647975D08D04557E024</vt:lpwstr>
  </property>
  <property fmtid="{D5CDD505-2E9C-101B-9397-08002B2CF9AE}" pid="3" name="_dlc_DocIdItemGuid">
    <vt:lpwstr>d0713a34-1062-48d0-aada-3b674e8d17e0</vt:lpwstr>
  </property>
  <property fmtid="{D5CDD505-2E9C-101B-9397-08002B2CF9AE}" pid="4" name="vti_description">
    <vt:lpwstr/>
  </property>
</Properties>
</file>