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94675" autoAdjust="0"/>
  </p:normalViewPr>
  <p:slideViewPr>
    <p:cSldViewPr snapToGrid="0">
      <p:cViewPr>
        <p:scale>
          <a:sx n="100" d="100"/>
          <a:sy n="100" d="100"/>
        </p:scale>
        <p:origin x="234" y="600"/>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7/6/2020</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7/6/2020</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4611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Loopback pin connections</a:t>
            </a:r>
          </a:p>
        </p:txBody>
      </p:sp>
      <p:sp>
        <p:nvSpPr>
          <p:cNvPr id="14" name="Rounded Rectangle 70">
            <a:extLst>
              <a:ext uri="{FF2B5EF4-FFF2-40B4-BE49-F238E27FC236}">
                <a16:creationId xmlns:a16="http://schemas.microsoft.com/office/drawing/2014/main" id="{7C8ABD2D-D941-432D-945E-CAC7123457E1}"/>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13" name="Rounded Rectangle 70">
            <a:extLst>
              <a:ext uri="{FF2B5EF4-FFF2-40B4-BE49-F238E27FC236}">
                <a16:creationId xmlns:a16="http://schemas.microsoft.com/office/drawing/2014/main" id="{29444BA9-E2C8-41A3-879E-B6437B7638CB}"/>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23" name="Rectangle 22">
            <a:extLst>
              <a:ext uri="{FF2B5EF4-FFF2-40B4-BE49-F238E27FC236}">
                <a16:creationId xmlns:a16="http://schemas.microsoft.com/office/drawing/2014/main" id="{81D29FB7-1AFE-4D73-8AA9-E4FE050B42A9}"/>
              </a:ext>
            </a:extLst>
          </p:cNvPr>
          <p:cNvSpPr/>
          <p:nvPr/>
        </p:nvSpPr>
        <p:spPr bwMode="auto">
          <a:xfrm>
            <a:off x="1307303" y="23103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25" name="Rounded Rectangle 70">
            <a:extLst>
              <a:ext uri="{FF2B5EF4-FFF2-40B4-BE49-F238E27FC236}">
                <a16:creationId xmlns:a16="http://schemas.microsoft.com/office/drawing/2014/main" id="{66C306D5-921A-4EE8-A811-767763892A9F}"/>
              </a:ext>
            </a:extLst>
          </p:cNvPr>
          <p:cNvSpPr/>
          <p:nvPr/>
        </p:nvSpPr>
        <p:spPr bwMode="auto">
          <a:xfrm>
            <a:off x="890271"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26" name="TextBox 25">
            <a:extLst>
              <a:ext uri="{FF2B5EF4-FFF2-40B4-BE49-F238E27FC236}">
                <a16:creationId xmlns:a16="http://schemas.microsoft.com/office/drawing/2014/main" id="{1B684049-8A4B-4362-9EB9-80F0152DAC40}"/>
              </a:ext>
            </a:extLst>
          </p:cNvPr>
          <p:cNvSpPr txBox="1"/>
          <p:nvPr/>
        </p:nvSpPr>
        <p:spPr bwMode="auto">
          <a:xfrm>
            <a:off x="2576865" y="2934872"/>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27" name="TextBox 26">
            <a:extLst>
              <a:ext uri="{FF2B5EF4-FFF2-40B4-BE49-F238E27FC236}">
                <a16:creationId xmlns:a16="http://schemas.microsoft.com/office/drawing/2014/main" id="{68C52518-EAE1-4B1F-ADE2-557F2AF218A5}"/>
              </a:ext>
            </a:extLst>
          </p:cNvPr>
          <p:cNvSpPr txBox="1"/>
          <p:nvPr/>
        </p:nvSpPr>
        <p:spPr bwMode="auto">
          <a:xfrm>
            <a:off x="2576865" y="25495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28" name="TextBox 27">
            <a:extLst>
              <a:ext uri="{FF2B5EF4-FFF2-40B4-BE49-F238E27FC236}">
                <a16:creationId xmlns:a16="http://schemas.microsoft.com/office/drawing/2014/main" id="{206757FB-D8BF-426A-89E7-3BDF7CAE3FBE}"/>
              </a:ext>
            </a:extLst>
          </p:cNvPr>
          <p:cNvSpPr txBox="1"/>
          <p:nvPr/>
        </p:nvSpPr>
        <p:spPr bwMode="auto">
          <a:xfrm>
            <a:off x="2576865" y="3478549"/>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29" name="TextBox 28">
            <a:extLst>
              <a:ext uri="{FF2B5EF4-FFF2-40B4-BE49-F238E27FC236}">
                <a16:creationId xmlns:a16="http://schemas.microsoft.com/office/drawing/2014/main" id="{9BF67D25-DF14-4DFC-B77E-457F323ACA63}"/>
              </a:ext>
            </a:extLst>
          </p:cNvPr>
          <p:cNvSpPr txBox="1"/>
          <p:nvPr/>
        </p:nvSpPr>
        <p:spPr bwMode="auto">
          <a:xfrm>
            <a:off x="2576866" y="4014447"/>
            <a:ext cx="164137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30" name="TextBox 29">
            <a:extLst>
              <a:ext uri="{FF2B5EF4-FFF2-40B4-BE49-F238E27FC236}">
                <a16:creationId xmlns:a16="http://schemas.microsoft.com/office/drawing/2014/main" id="{EE18179E-8B0D-424F-9995-D185D877077A}"/>
              </a:ext>
            </a:extLst>
          </p:cNvPr>
          <p:cNvSpPr txBox="1"/>
          <p:nvPr/>
        </p:nvSpPr>
        <p:spPr bwMode="auto">
          <a:xfrm>
            <a:off x="2576865" y="4619928"/>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31" name="Rectangle 30">
            <a:extLst>
              <a:ext uri="{FF2B5EF4-FFF2-40B4-BE49-F238E27FC236}">
                <a16:creationId xmlns:a16="http://schemas.microsoft.com/office/drawing/2014/main" id="{4BE14EF6-8641-4D58-9099-86C425BF08F5}"/>
              </a:ext>
            </a:extLst>
          </p:cNvPr>
          <p:cNvSpPr/>
          <p:nvPr/>
        </p:nvSpPr>
        <p:spPr>
          <a:xfrm>
            <a:off x="1414463" y="2445599"/>
            <a:ext cx="2914651" cy="1952172"/>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C5B443AB-B012-4F72-AEBD-F7F8C240277C}"/>
              </a:ext>
            </a:extLst>
          </p:cNvPr>
          <p:cNvCxnSpPr>
            <a:cxnSpLocks/>
          </p:cNvCxnSpPr>
          <p:nvPr/>
        </p:nvCxnSpPr>
        <p:spPr>
          <a:xfrm flipV="1">
            <a:off x="4217127" y="3174181"/>
            <a:ext cx="6134" cy="518459"/>
          </a:xfrm>
          <a:prstGeom prst="bentConnector3">
            <a:avLst>
              <a:gd name="adj1" fmla="val 5557150"/>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SPI Server pin connections</a:t>
            </a:r>
          </a:p>
        </p:txBody>
      </p:sp>
      <p:sp>
        <p:nvSpPr>
          <p:cNvPr id="35" name="Rounded Rectangle 70">
            <a:extLst>
              <a:ext uri="{FF2B5EF4-FFF2-40B4-BE49-F238E27FC236}">
                <a16:creationId xmlns:a16="http://schemas.microsoft.com/office/drawing/2014/main" id="{B6C027C0-6422-4774-B887-8A2D3029E246}"/>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36" name="Rectangle 35">
            <a:extLst>
              <a:ext uri="{FF2B5EF4-FFF2-40B4-BE49-F238E27FC236}">
                <a16:creationId xmlns:a16="http://schemas.microsoft.com/office/drawing/2014/main" id="{EE26DCF4-8DA5-4003-93DC-9F7C84C4E85A}"/>
              </a:ext>
            </a:extLst>
          </p:cNvPr>
          <p:cNvSpPr/>
          <p:nvPr/>
        </p:nvSpPr>
        <p:spPr bwMode="auto">
          <a:xfrm>
            <a:off x="1307303" y="23103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40" name="Rounded Rectangle 70">
            <a:extLst>
              <a:ext uri="{FF2B5EF4-FFF2-40B4-BE49-F238E27FC236}">
                <a16:creationId xmlns:a16="http://schemas.microsoft.com/office/drawing/2014/main" id="{B9981047-83B9-43C0-9215-84310FDF9743}"/>
              </a:ext>
            </a:extLst>
          </p:cNvPr>
          <p:cNvSpPr/>
          <p:nvPr/>
        </p:nvSpPr>
        <p:spPr bwMode="auto">
          <a:xfrm>
            <a:off x="890271"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48" name="Rounded Rectangle 70">
            <a:extLst>
              <a:ext uri="{FF2B5EF4-FFF2-40B4-BE49-F238E27FC236}">
                <a16:creationId xmlns:a16="http://schemas.microsoft.com/office/drawing/2014/main" id="{5AE1F956-08BD-4BAE-B389-7EA01DC9E2AE}"/>
              </a:ext>
            </a:extLst>
          </p:cNvPr>
          <p:cNvSpPr/>
          <p:nvPr/>
        </p:nvSpPr>
        <p:spPr bwMode="auto">
          <a:xfrm>
            <a:off x="5881279" y="18809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SPI Server</a:t>
            </a:r>
            <a:endParaRPr lang="en-GB" sz="1600" b="1" dirty="0">
              <a:solidFill>
                <a:schemeClr val="tx1"/>
              </a:solidFill>
              <a:latin typeface="Gill Sans MT" pitchFamily="34" charset="0"/>
              <a:cs typeface="Courier New" pitchFamily="49" charset="0"/>
            </a:endParaRPr>
          </a:p>
        </p:txBody>
      </p:sp>
      <p:sp>
        <p:nvSpPr>
          <p:cNvPr id="49" name="Rectangle 48">
            <a:extLst>
              <a:ext uri="{FF2B5EF4-FFF2-40B4-BE49-F238E27FC236}">
                <a16:creationId xmlns:a16="http://schemas.microsoft.com/office/drawing/2014/main" id="{8C9CD88D-87F3-4594-A8CC-3B11F5888DC0}"/>
              </a:ext>
            </a:extLst>
          </p:cNvPr>
          <p:cNvSpPr/>
          <p:nvPr/>
        </p:nvSpPr>
        <p:spPr bwMode="auto">
          <a:xfrm>
            <a:off x="6158703" y="2323035"/>
            <a:ext cx="3134421" cy="274418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53" name="Rounded Rectangle 70">
            <a:extLst>
              <a:ext uri="{FF2B5EF4-FFF2-40B4-BE49-F238E27FC236}">
                <a16:creationId xmlns:a16="http://schemas.microsoft.com/office/drawing/2014/main" id="{D8F75C2F-E994-4298-B7E3-6326E6C87F54}"/>
              </a:ext>
            </a:extLst>
          </p:cNvPr>
          <p:cNvSpPr/>
          <p:nvPr/>
        </p:nvSpPr>
        <p:spPr bwMode="auto">
          <a:xfrm>
            <a:off x="7907753" y="2452809"/>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cxnSp>
        <p:nvCxnSpPr>
          <p:cNvPr id="3" name="Straight Arrow Connector 2">
            <a:extLst>
              <a:ext uri="{FF2B5EF4-FFF2-40B4-BE49-F238E27FC236}">
                <a16:creationId xmlns:a16="http://schemas.microsoft.com/office/drawing/2014/main" id="{515B8C4F-D36B-4E33-9333-574608A2712D}"/>
              </a:ext>
            </a:extLst>
          </p:cNvPr>
          <p:cNvCxnSpPr>
            <a:cxnSpLocks/>
            <a:stCxn id="34" idx="3"/>
            <a:endCxn id="47" idx="1"/>
          </p:cNvCxnSpPr>
          <p:nvPr/>
        </p:nvCxnSpPr>
        <p:spPr>
          <a:xfrm>
            <a:off x="4218245" y="2693521"/>
            <a:ext cx="2161759" cy="5949"/>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9D97E3E-80A1-41BB-947A-BEED4FA7E986}"/>
              </a:ext>
            </a:extLst>
          </p:cNvPr>
          <p:cNvCxnSpPr>
            <a:cxnSpLocks/>
            <a:stCxn id="29" idx="3"/>
            <a:endCxn id="46" idx="1"/>
          </p:cNvCxnSpPr>
          <p:nvPr/>
        </p:nvCxnSpPr>
        <p:spPr>
          <a:xfrm>
            <a:off x="4218245" y="3165705"/>
            <a:ext cx="2165949"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B55785D-4F83-4E11-96DE-7A8DDB0F3127}"/>
              </a:ext>
            </a:extLst>
          </p:cNvPr>
          <p:cNvCxnSpPr>
            <a:cxnSpLocks/>
          </p:cNvCxnSpPr>
          <p:nvPr/>
        </p:nvCxnSpPr>
        <p:spPr>
          <a:xfrm>
            <a:off x="4218245" y="3700706"/>
            <a:ext cx="2161759"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3AB8576-15EE-4A82-ABEF-6A271B246C12}"/>
              </a:ext>
            </a:extLst>
          </p:cNvPr>
          <p:cNvCxnSpPr>
            <a:cxnSpLocks/>
            <a:stCxn id="38" idx="3"/>
            <a:endCxn id="51" idx="1"/>
          </p:cNvCxnSpPr>
          <p:nvPr/>
        </p:nvCxnSpPr>
        <p:spPr>
          <a:xfrm flipV="1">
            <a:off x="4218245" y="4148876"/>
            <a:ext cx="2165949" cy="957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76735E5-1699-48C3-AAB8-5DACC2A7A00D}"/>
              </a:ext>
            </a:extLst>
          </p:cNvPr>
          <p:cNvCxnSpPr>
            <a:cxnSpLocks/>
            <a:stCxn id="39" idx="3"/>
            <a:endCxn id="52" idx="1"/>
          </p:cNvCxnSpPr>
          <p:nvPr/>
        </p:nvCxnSpPr>
        <p:spPr>
          <a:xfrm>
            <a:off x="4218245" y="4763928"/>
            <a:ext cx="2161759" cy="7793"/>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6428358-90C4-4CAA-B022-EF9478171E1A}"/>
              </a:ext>
            </a:extLst>
          </p:cNvPr>
          <p:cNvSpPr txBox="1"/>
          <p:nvPr/>
        </p:nvSpPr>
        <p:spPr bwMode="auto">
          <a:xfrm>
            <a:off x="2576865" y="2934872"/>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34" name="TextBox 33">
            <a:extLst>
              <a:ext uri="{FF2B5EF4-FFF2-40B4-BE49-F238E27FC236}">
                <a16:creationId xmlns:a16="http://schemas.microsoft.com/office/drawing/2014/main" id="{89A48D16-2712-41B9-A4F8-89C36054F730}"/>
              </a:ext>
            </a:extLst>
          </p:cNvPr>
          <p:cNvSpPr txBox="1"/>
          <p:nvPr/>
        </p:nvSpPr>
        <p:spPr bwMode="auto">
          <a:xfrm>
            <a:off x="2576865" y="25495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37" name="TextBox 36">
            <a:extLst>
              <a:ext uri="{FF2B5EF4-FFF2-40B4-BE49-F238E27FC236}">
                <a16:creationId xmlns:a16="http://schemas.microsoft.com/office/drawing/2014/main" id="{01701BDF-CF48-4C90-8EE1-9A5C98BACD5A}"/>
              </a:ext>
            </a:extLst>
          </p:cNvPr>
          <p:cNvSpPr txBox="1"/>
          <p:nvPr/>
        </p:nvSpPr>
        <p:spPr bwMode="auto">
          <a:xfrm>
            <a:off x="2576865" y="3478549"/>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38" name="TextBox 37">
            <a:extLst>
              <a:ext uri="{FF2B5EF4-FFF2-40B4-BE49-F238E27FC236}">
                <a16:creationId xmlns:a16="http://schemas.microsoft.com/office/drawing/2014/main" id="{C33D8BEB-D38E-42BD-9053-CF3047346ADB}"/>
              </a:ext>
            </a:extLst>
          </p:cNvPr>
          <p:cNvSpPr txBox="1"/>
          <p:nvPr/>
        </p:nvSpPr>
        <p:spPr bwMode="auto">
          <a:xfrm>
            <a:off x="2576866" y="4014447"/>
            <a:ext cx="164137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39" name="TextBox 38">
            <a:extLst>
              <a:ext uri="{FF2B5EF4-FFF2-40B4-BE49-F238E27FC236}">
                <a16:creationId xmlns:a16="http://schemas.microsoft.com/office/drawing/2014/main" id="{13D7A0BD-F64F-425E-B650-D9F64065FE3E}"/>
              </a:ext>
            </a:extLst>
          </p:cNvPr>
          <p:cNvSpPr txBox="1"/>
          <p:nvPr/>
        </p:nvSpPr>
        <p:spPr bwMode="auto">
          <a:xfrm>
            <a:off x="2576865" y="4619928"/>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41" name="Rectangle 40">
            <a:extLst>
              <a:ext uri="{FF2B5EF4-FFF2-40B4-BE49-F238E27FC236}">
                <a16:creationId xmlns:a16="http://schemas.microsoft.com/office/drawing/2014/main" id="{F52EF456-4449-4137-9384-BE71C55D7EDB}"/>
              </a:ext>
            </a:extLst>
          </p:cNvPr>
          <p:cNvSpPr/>
          <p:nvPr/>
        </p:nvSpPr>
        <p:spPr>
          <a:xfrm>
            <a:off x="1414463" y="2445599"/>
            <a:ext cx="2914651" cy="1952172"/>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58F742B-8944-4D5D-BDEB-A49CA2422130}"/>
              </a:ext>
            </a:extLst>
          </p:cNvPr>
          <p:cNvSpPr txBox="1"/>
          <p:nvPr/>
        </p:nvSpPr>
        <p:spPr bwMode="auto">
          <a:xfrm>
            <a:off x="6384194" y="2934872"/>
            <a:ext cx="1637189"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Output  Slave Input (MOSI)</a:t>
            </a:r>
          </a:p>
        </p:txBody>
      </p:sp>
      <p:sp>
        <p:nvSpPr>
          <p:cNvPr id="47" name="TextBox 46">
            <a:extLst>
              <a:ext uri="{FF2B5EF4-FFF2-40B4-BE49-F238E27FC236}">
                <a16:creationId xmlns:a16="http://schemas.microsoft.com/office/drawing/2014/main" id="{724F6ACF-C3A2-47D4-B2E5-D455322621AC}"/>
              </a:ext>
            </a:extLst>
          </p:cNvPr>
          <p:cNvSpPr txBox="1"/>
          <p:nvPr/>
        </p:nvSpPr>
        <p:spPr bwMode="auto">
          <a:xfrm>
            <a:off x="6380004" y="2555470"/>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50" name="TextBox 49">
            <a:extLst>
              <a:ext uri="{FF2B5EF4-FFF2-40B4-BE49-F238E27FC236}">
                <a16:creationId xmlns:a16="http://schemas.microsoft.com/office/drawing/2014/main" id="{A02DF2B7-1EA5-43A0-804C-97399D6C6669}"/>
              </a:ext>
            </a:extLst>
          </p:cNvPr>
          <p:cNvSpPr txBox="1"/>
          <p:nvPr/>
        </p:nvSpPr>
        <p:spPr bwMode="auto">
          <a:xfrm>
            <a:off x="6380004" y="3476064"/>
            <a:ext cx="1641380" cy="461665"/>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dirty="0">
                <a:latin typeface="+mn-lt"/>
              </a:rPr>
              <a:t>Master Input  Slave Output (MISO)</a:t>
            </a:r>
          </a:p>
        </p:txBody>
      </p:sp>
      <p:sp>
        <p:nvSpPr>
          <p:cNvPr id="51" name="TextBox 50">
            <a:extLst>
              <a:ext uri="{FF2B5EF4-FFF2-40B4-BE49-F238E27FC236}">
                <a16:creationId xmlns:a16="http://schemas.microsoft.com/office/drawing/2014/main" id="{AB9D1D9B-DEA3-413E-BB2D-C9DA849D7D8B}"/>
              </a:ext>
            </a:extLst>
          </p:cNvPr>
          <p:cNvSpPr txBox="1"/>
          <p:nvPr/>
        </p:nvSpPr>
        <p:spPr bwMode="auto">
          <a:xfrm>
            <a:off x="6384194" y="4004876"/>
            <a:ext cx="1637189"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52" name="TextBox 51">
            <a:extLst>
              <a:ext uri="{FF2B5EF4-FFF2-40B4-BE49-F238E27FC236}">
                <a16:creationId xmlns:a16="http://schemas.microsoft.com/office/drawing/2014/main" id="{FBE7DA94-C6A8-4CB9-85D5-9E4C2D52BD62}"/>
              </a:ext>
            </a:extLst>
          </p:cNvPr>
          <p:cNvSpPr txBox="1"/>
          <p:nvPr/>
        </p:nvSpPr>
        <p:spPr bwMode="auto">
          <a:xfrm>
            <a:off x="6380004" y="4627721"/>
            <a:ext cx="1641380"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54" name="Rectangle 53">
            <a:extLst>
              <a:ext uri="{FF2B5EF4-FFF2-40B4-BE49-F238E27FC236}">
                <a16:creationId xmlns:a16="http://schemas.microsoft.com/office/drawing/2014/main" id="{067DFCB9-7497-4177-B91C-257DFEB03945}"/>
              </a:ext>
            </a:extLst>
          </p:cNvPr>
          <p:cNvSpPr/>
          <p:nvPr/>
        </p:nvSpPr>
        <p:spPr>
          <a:xfrm>
            <a:off x="6266587" y="2448811"/>
            <a:ext cx="2925037" cy="1948953"/>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49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2.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C777C69-0744-4BF3-8514-FB149EBD2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8454</TotalTime>
  <Words>295</Words>
  <Application>Microsoft Office PowerPoint</Application>
  <PresentationFormat>Custom</PresentationFormat>
  <Paragraphs>28</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Gill Sans MT</vt:lpstr>
      <vt:lpstr>Verdana</vt:lpstr>
      <vt:lpstr>Wingdings</vt:lpstr>
      <vt:lpstr>Wingdings 2</vt:lpstr>
      <vt:lpstr>ARM PPT Template 2014 Public</vt:lpstr>
      <vt:lpstr>Test Mode Loopback pin connections</vt:lpstr>
      <vt:lpstr>Test Mode SPI Server pin connections</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423</cp:revision>
  <cp:lastPrinted>2014-06-23T13:17:36Z</cp:lastPrinted>
  <dcterms:created xsi:type="dcterms:W3CDTF">2014-02-14T11:44:43Z</dcterms:created>
  <dcterms:modified xsi:type="dcterms:W3CDTF">2020-07-06T07:10:55Z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