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-5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>
            <a:off x="606643" y="4746494"/>
            <a:ext cx="769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2843" y="1104900"/>
            <a:ext cx="1588" cy="379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8254" y="6477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8074245" y="47653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63936" y="2999940"/>
            <a:ext cx="131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127249" y="170094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Handler Mode</a:t>
            </a:r>
            <a:endParaRPr lang="en-GB" sz="14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-67231" y="3820215"/>
            <a:ext cx="11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Thread Mode</a:t>
            </a:r>
            <a:endParaRPr lang="en-GB" sz="1400" dirty="0"/>
          </a:p>
        </p:txBody>
      </p:sp>
      <p:sp>
        <p:nvSpPr>
          <p:cNvPr id="73" name="Rectangle 72"/>
          <p:cNvSpPr/>
          <p:nvPr/>
        </p:nvSpPr>
        <p:spPr>
          <a:xfrm>
            <a:off x="738023" y="4289294"/>
            <a:ext cx="61854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74" name="Rectangle 73"/>
          <p:cNvSpPr/>
          <p:nvPr/>
        </p:nvSpPr>
        <p:spPr>
          <a:xfrm>
            <a:off x="2979500" y="3762503"/>
            <a:ext cx="2563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75" name="Rectangle 74"/>
          <p:cNvSpPr/>
          <p:nvPr/>
        </p:nvSpPr>
        <p:spPr>
          <a:xfrm>
            <a:off x="135182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6" name="Rectangle 75"/>
          <p:cNvSpPr/>
          <p:nvPr/>
        </p:nvSpPr>
        <p:spPr>
          <a:xfrm>
            <a:off x="1495279" y="4289294"/>
            <a:ext cx="73157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77" name="Rectangle 76"/>
          <p:cNvSpPr/>
          <p:nvPr/>
        </p:nvSpPr>
        <p:spPr>
          <a:xfrm>
            <a:off x="222210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8" name="Rectangle 77"/>
          <p:cNvSpPr/>
          <p:nvPr/>
        </p:nvSpPr>
        <p:spPr>
          <a:xfrm>
            <a:off x="2612093" y="2537188"/>
            <a:ext cx="3732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SVC</a:t>
            </a:r>
            <a:endParaRPr lang="en-GB" sz="1400" dirty="0"/>
          </a:p>
        </p:txBody>
      </p:sp>
      <p:sp>
        <p:nvSpPr>
          <p:cNvPr id="79" name="Rectangle 78"/>
          <p:cNvSpPr/>
          <p:nvPr/>
        </p:nvSpPr>
        <p:spPr>
          <a:xfrm>
            <a:off x="2372995" y="4289294"/>
            <a:ext cx="2272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86" name="Rectangle 85"/>
          <p:cNvSpPr/>
          <p:nvPr/>
        </p:nvSpPr>
        <p:spPr>
          <a:xfrm>
            <a:off x="3392360" y="3769648"/>
            <a:ext cx="78311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88" name="Rectangle 87"/>
          <p:cNvSpPr/>
          <p:nvPr/>
        </p:nvSpPr>
        <p:spPr>
          <a:xfrm>
            <a:off x="4241441" y="1848344"/>
            <a:ext cx="29998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ISR</a:t>
            </a:r>
            <a:endParaRPr lang="en-GB" sz="1400" dirty="0"/>
          </a:p>
        </p:txBody>
      </p:sp>
      <p:sp>
        <p:nvSpPr>
          <p:cNvPr id="89" name="Rectangle 88"/>
          <p:cNvSpPr/>
          <p:nvPr/>
        </p:nvSpPr>
        <p:spPr>
          <a:xfrm>
            <a:off x="4170734" y="2537188"/>
            <a:ext cx="6935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90" name="Rectangle 89"/>
          <p:cNvSpPr/>
          <p:nvPr/>
        </p:nvSpPr>
        <p:spPr>
          <a:xfrm>
            <a:off x="454764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347216" y="2907792"/>
            <a:ext cx="9352" cy="13500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95279" y="2918188"/>
            <a:ext cx="0" cy="13934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241441" y="2229344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47547" y="2242087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713783" y="2537188"/>
            <a:ext cx="292466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SV</a:t>
            </a:r>
            <a:endParaRPr lang="en-GB" sz="14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35656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9620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23584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75476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115112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28167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1</a:t>
            </a:r>
            <a:endParaRPr lang="en-GB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67803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2</a:t>
            </a:r>
            <a:endParaRPr lang="en-GB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10743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3</a:t>
            </a:r>
            <a:endParaRPr lang="en-GB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047075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4</a:t>
            </a:r>
            <a:endParaRPr lang="en-GB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983558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5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605474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922880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6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99438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862491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7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93402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80561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8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3231099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123726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5565585" y="3783603"/>
            <a:ext cx="421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6174941" y="2540319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6318392" y="4289294"/>
            <a:ext cx="67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698615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7129602" y="4289294"/>
            <a:ext cx="8044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7930794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226849" y="2927478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616834" y="2907792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362201" y="292546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2979500" y="2918621"/>
            <a:ext cx="1" cy="85102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235839" y="2907794"/>
            <a:ext cx="1" cy="815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392361" y="2927478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182522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6318392" y="2932176"/>
            <a:ext cx="9256" cy="13555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990891" y="294605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129602" y="295772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7935534" y="293261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074245" y="294428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8071570" y="4291892"/>
            <a:ext cx="919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199" name="Oval 198"/>
          <p:cNvSpPr/>
          <p:nvPr/>
        </p:nvSpPr>
        <p:spPr>
          <a:xfrm rot="2028445">
            <a:off x="1104191" y="2334670"/>
            <a:ext cx="632897" cy="65324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1602916" y="2067297"/>
            <a:ext cx="227985" cy="335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 rot="1924179">
            <a:off x="1570239" y="1188860"/>
            <a:ext cx="1040882" cy="96068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1947938" y="1283716"/>
            <a:ext cx="274170" cy="753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lIns="36000" rIns="36000" rtlCol="0" anchor="ctr" anchorCtr="1"/>
          <a:lstStyle/>
          <a:p>
            <a:pPr algn="ctr"/>
            <a:r>
              <a:rPr lang="en-GB" sz="1400" dirty="0" err="1" smtClean="0"/>
              <a:t>SysTick</a:t>
            </a:r>
            <a:endParaRPr lang="en-GB" sz="1400" dirty="0"/>
          </a:p>
        </p:txBody>
      </p:sp>
      <p:sp>
        <p:nvSpPr>
          <p:cNvPr id="223" name="Rectangle 222"/>
          <p:cNvSpPr/>
          <p:nvPr/>
        </p:nvSpPr>
        <p:spPr>
          <a:xfrm>
            <a:off x="5016503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cxnSp>
        <p:nvCxnSpPr>
          <p:cNvPr id="246" name="Straight Arrow Connector 245"/>
          <p:cNvCxnSpPr/>
          <p:nvPr/>
        </p:nvCxnSpPr>
        <p:spPr>
          <a:xfrm flipH="1">
            <a:off x="5006132" y="2918621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145380" y="2932176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287385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cxnSp>
        <p:nvCxnSpPr>
          <p:cNvPr id="249" name="Straight Arrow Connector 248"/>
          <p:cNvCxnSpPr/>
          <p:nvPr/>
        </p:nvCxnSpPr>
        <p:spPr>
          <a:xfrm flipH="1">
            <a:off x="5276781" y="2923780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5416029" y="2937335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5399349" y="2542780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565585" y="2941433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986621" y="2537188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4" name="Straight Arrow Connector 253"/>
          <p:cNvCxnSpPr/>
          <p:nvPr/>
        </p:nvCxnSpPr>
        <p:spPr>
          <a:xfrm flipV="1">
            <a:off x="5986621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2800" y="10287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available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352800" y="28575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blocked</a:t>
            </a:r>
            <a:endParaRPr lang="en-GB" dirty="0"/>
          </a:p>
        </p:txBody>
      </p: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3575985" y="17441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7"/>
            <a:endCxn id="2" idx="5"/>
          </p:cNvCxnSpPr>
          <p:nvPr/>
        </p:nvCxnSpPr>
        <p:spPr>
          <a:xfrm flipV="1">
            <a:off x="4653615" y="17441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9086" y="1954040"/>
            <a:ext cx="1546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osMutexAcquire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/ owner = running,</a:t>
            </a:r>
          </a:p>
          <a:p>
            <a:r>
              <a:rPr lang="en-GB" sz="1400" dirty="0" smtClean="0"/>
              <a:t>count 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3615" y="1954040"/>
            <a:ext cx="28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osMutexRelease</a:t>
            </a:r>
            <a:r>
              <a:rPr lang="en-GB" sz="1400" dirty="0" smtClean="0"/>
              <a:t>()</a:t>
            </a:r>
            <a:r>
              <a:rPr lang="en-GB" sz="1400" dirty="0"/>
              <a:t> </a:t>
            </a:r>
            <a:endParaRPr lang="en-GB" sz="1400" dirty="0" smtClean="0"/>
          </a:p>
          <a:p>
            <a:r>
              <a:rPr lang="en-GB" sz="1400" dirty="0" smtClean="0"/>
              <a:t>[</a:t>
            </a:r>
            <a:r>
              <a:rPr lang="en-GB" sz="1400" dirty="0"/>
              <a:t>owner == running </a:t>
            </a:r>
            <a:r>
              <a:rPr lang="en-GB" sz="1400" dirty="0" smtClean="0"/>
              <a:t>&amp; !count]</a:t>
            </a:r>
          </a:p>
          <a:p>
            <a:r>
              <a:rPr lang="en-GB" sz="1400" dirty="0" smtClean="0"/>
              <a:t>/ </a:t>
            </a:r>
            <a:r>
              <a:rPr lang="en-GB" sz="1400" dirty="0"/>
              <a:t>owner = </a:t>
            </a:r>
            <a:r>
              <a:rPr lang="en-GB" sz="1400" dirty="0" smtClean="0"/>
              <a:t>NULL</a:t>
            </a:r>
            <a:endParaRPr lang="en-GB" sz="1400" dirty="0"/>
          </a:p>
        </p:txBody>
      </p:sp>
      <p:cxnSp>
        <p:nvCxnSpPr>
          <p:cNvPr id="14" name="Elbow Connector 13"/>
          <p:cNvCxnSpPr>
            <a:stCxn id="4" idx="2"/>
            <a:endCxn id="4" idx="3"/>
          </p:cNvCxnSpPr>
          <p:nvPr/>
        </p:nvCxnSpPr>
        <p:spPr>
          <a:xfrm rot="10800000" flipH="1" flipV="1">
            <a:off x="3352799" y="3276600"/>
            <a:ext cx="223185" cy="296348"/>
          </a:xfrm>
          <a:prstGeom prst="bentConnector4">
            <a:avLst>
              <a:gd name="adj1" fmla="val -255382"/>
              <a:gd name="adj2" fmla="val 3152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2200" y="4240176"/>
            <a:ext cx="15897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osMutexAcquire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[owner == running]</a:t>
            </a:r>
          </a:p>
          <a:p>
            <a:r>
              <a:rPr lang="en-GB" sz="1400" dirty="0" smtClean="0"/>
              <a:t>/ count++</a:t>
            </a:r>
            <a:endParaRPr lang="en-GB" sz="1400" dirty="0"/>
          </a:p>
        </p:txBody>
      </p:sp>
      <p:cxnSp>
        <p:nvCxnSpPr>
          <p:cNvPr id="24" name="Elbow Connector 23"/>
          <p:cNvCxnSpPr>
            <a:stCxn id="4" idx="6"/>
            <a:endCxn id="4" idx="5"/>
          </p:cNvCxnSpPr>
          <p:nvPr/>
        </p:nvCxnSpPr>
        <p:spPr>
          <a:xfrm flipH="1">
            <a:off x="4653615" y="3276600"/>
            <a:ext cx="223185" cy="296348"/>
          </a:xfrm>
          <a:prstGeom prst="bentConnector4">
            <a:avLst>
              <a:gd name="adj1" fmla="val -260845"/>
              <a:gd name="adj2" fmla="val 3172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4255552"/>
            <a:ext cx="2330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osMutexRelease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[owner == running &amp;&amp; count]</a:t>
            </a:r>
          </a:p>
          <a:p>
            <a:r>
              <a:rPr lang="en-GB" sz="1400" dirty="0" smtClean="0"/>
              <a:t>/ count--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4242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8896" y="18669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available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358896" y="36957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depleted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2081" y="25823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59711" y="25823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832104"/>
            <a:ext cx="189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osSemaphoreAcquire</a:t>
            </a:r>
            <a:r>
              <a:rPr lang="en-GB" sz="1400" dirty="0" smtClean="0"/>
              <a:t>() </a:t>
            </a:r>
          </a:p>
          <a:p>
            <a:pPr algn="ctr"/>
            <a:r>
              <a:rPr lang="en-GB" sz="1400" dirty="0" smtClean="0"/>
              <a:t>[count &gt; 1] / count--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8550" y="2933212"/>
            <a:ext cx="189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osSemaphoreAcquire</a:t>
            </a:r>
            <a:r>
              <a:rPr lang="en-GB" sz="1400" dirty="0" smtClean="0"/>
              <a:t>() </a:t>
            </a:r>
          </a:p>
          <a:p>
            <a:pPr algn="ctr"/>
            <a:r>
              <a:rPr lang="en-GB" sz="1400" dirty="0" smtClean="0"/>
              <a:t>[count==1] / count--</a:t>
            </a:r>
          </a:p>
        </p:txBody>
      </p:sp>
      <p:cxnSp>
        <p:nvCxnSpPr>
          <p:cNvPr id="18" name="Elbow Connector 17"/>
          <p:cNvCxnSpPr>
            <a:stCxn id="4" idx="2"/>
            <a:endCxn id="4" idx="1"/>
          </p:cNvCxnSpPr>
          <p:nvPr/>
        </p:nvCxnSpPr>
        <p:spPr>
          <a:xfrm rot="10800000" flipH="1">
            <a:off x="3358895" y="1989652"/>
            <a:ext cx="223185" cy="296348"/>
          </a:xfrm>
          <a:prstGeom prst="bentConnector4">
            <a:avLst>
              <a:gd name="adj1" fmla="val -181635"/>
              <a:gd name="adj2" fmla="val 29055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6"/>
            <a:endCxn id="4" idx="7"/>
          </p:cNvCxnSpPr>
          <p:nvPr/>
        </p:nvCxnSpPr>
        <p:spPr>
          <a:xfrm flipH="1" flipV="1">
            <a:off x="4659711" y="1989652"/>
            <a:ext cx="223185" cy="296348"/>
          </a:xfrm>
          <a:prstGeom prst="bentConnector4">
            <a:avLst>
              <a:gd name="adj1" fmla="val -187098"/>
              <a:gd name="adj2" fmla="val 2946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2877" y="2943880"/>
            <a:ext cx="1895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osSemaphoreRelease</a:t>
            </a:r>
            <a:r>
              <a:rPr lang="en-GB" sz="1400" dirty="0" smtClean="0"/>
              <a:t>() </a:t>
            </a:r>
          </a:p>
          <a:p>
            <a:pPr algn="ctr"/>
            <a:r>
              <a:rPr lang="en-GB" sz="1400" dirty="0" smtClean="0"/>
              <a:t>/ count++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20" y="832104"/>
            <a:ext cx="1933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osSemaphoreRelease</a:t>
            </a:r>
            <a:r>
              <a:rPr lang="en-GB" sz="1400" dirty="0" smtClean="0"/>
              <a:t>() </a:t>
            </a:r>
          </a:p>
          <a:p>
            <a:pPr algn="ctr"/>
            <a:r>
              <a:rPr lang="en-GB" sz="1400" dirty="0" smtClean="0"/>
              <a:t>[count &lt; max] / count++</a:t>
            </a:r>
          </a:p>
        </p:txBody>
      </p:sp>
    </p:spTree>
    <p:extLst>
      <p:ext uri="{BB962C8B-B14F-4D97-AF65-F5344CB8AC3E}">
        <p14:creationId xmlns:p14="http://schemas.microsoft.com/office/powerpoint/2010/main" val="257495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114</Words>
  <Application>Microsoft Office PowerPoint</Application>
  <PresentationFormat>On-screen Show (16:10)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Jonatan Antoni</dc:creator>
  <cp:lastModifiedBy>Jonatan Antoni</cp:lastModifiedBy>
  <cp:revision>21</cp:revision>
  <dcterms:created xsi:type="dcterms:W3CDTF">2006-08-16T00:00:00Z</dcterms:created>
  <dcterms:modified xsi:type="dcterms:W3CDTF">2017-04-11T14:17:35Z</dcterms:modified>
</cp:coreProperties>
</file>