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2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>
            <a:off x="606643" y="4746494"/>
            <a:ext cx="769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2843" y="1104900"/>
            <a:ext cx="1588" cy="3793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8254" y="6477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Priority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8074245" y="476538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63936" y="2999940"/>
            <a:ext cx="131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-127249" y="170094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Handler Mode</a:t>
            </a:r>
            <a:endParaRPr lang="en-GB" sz="14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-67231" y="3820215"/>
            <a:ext cx="117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Thread Mode</a:t>
            </a:r>
            <a:endParaRPr lang="en-GB" sz="1400" dirty="0"/>
          </a:p>
        </p:txBody>
      </p:sp>
      <p:sp>
        <p:nvSpPr>
          <p:cNvPr id="73" name="Rectangle 72"/>
          <p:cNvSpPr/>
          <p:nvPr/>
        </p:nvSpPr>
        <p:spPr>
          <a:xfrm>
            <a:off x="738023" y="4289294"/>
            <a:ext cx="61854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74" name="Rectangle 73"/>
          <p:cNvSpPr/>
          <p:nvPr/>
        </p:nvSpPr>
        <p:spPr>
          <a:xfrm>
            <a:off x="2979500" y="3762503"/>
            <a:ext cx="25633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75" name="Rectangle 74"/>
          <p:cNvSpPr/>
          <p:nvPr/>
        </p:nvSpPr>
        <p:spPr>
          <a:xfrm>
            <a:off x="1351828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76" name="Rectangle 75"/>
          <p:cNvSpPr/>
          <p:nvPr/>
        </p:nvSpPr>
        <p:spPr>
          <a:xfrm>
            <a:off x="1495279" y="4289294"/>
            <a:ext cx="73157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77" name="Rectangle 76"/>
          <p:cNvSpPr/>
          <p:nvPr/>
        </p:nvSpPr>
        <p:spPr>
          <a:xfrm>
            <a:off x="2222108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78" name="Rectangle 77"/>
          <p:cNvSpPr/>
          <p:nvPr/>
        </p:nvSpPr>
        <p:spPr>
          <a:xfrm>
            <a:off x="2612093" y="2537188"/>
            <a:ext cx="37323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SVC</a:t>
            </a:r>
            <a:endParaRPr lang="en-GB" sz="1400" dirty="0"/>
          </a:p>
        </p:txBody>
      </p:sp>
      <p:sp>
        <p:nvSpPr>
          <p:cNvPr id="79" name="Rectangle 78"/>
          <p:cNvSpPr/>
          <p:nvPr/>
        </p:nvSpPr>
        <p:spPr>
          <a:xfrm>
            <a:off x="2372995" y="4289294"/>
            <a:ext cx="2272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86" name="Rectangle 85"/>
          <p:cNvSpPr/>
          <p:nvPr/>
        </p:nvSpPr>
        <p:spPr>
          <a:xfrm>
            <a:off x="3392360" y="3769648"/>
            <a:ext cx="78311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88" name="Rectangle 87"/>
          <p:cNvSpPr/>
          <p:nvPr/>
        </p:nvSpPr>
        <p:spPr>
          <a:xfrm>
            <a:off x="4241441" y="1848344"/>
            <a:ext cx="29998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ISR</a:t>
            </a:r>
            <a:endParaRPr lang="en-GB" sz="1400" dirty="0"/>
          </a:p>
        </p:txBody>
      </p:sp>
      <p:sp>
        <p:nvSpPr>
          <p:cNvPr id="89" name="Rectangle 88"/>
          <p:cNvSpPr/>
          <p:nvPr/>
        </p:nvSpPr>
        <p:spPr>
          <a:xfrm>
            <a:off x="4170734" y="2537188"/>
            <a:ext cx="6935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90" name="Rectangle 89"/>
          <p:cNvSpPr/>
          <p:nvPr/>
        </p:nvSpPr>
        <p:spPr>
          <a:xfrm>
            <a:off x="4547641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347216" y="2907792"/>
            <a:ext cx="9352" cy="13500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495279" y="2918188"/>
            <a:ext cx="0" cy="13934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241441" y="2229344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47547" y="2242087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713783" y="2537188"/>
            <a:ext cx="292466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SV</a:t>
            </a:r>
            <a:endParaRPr lang="en-GB" sz="14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356568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296204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235840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75476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115112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228167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1</a:t>
            </a:r>
            <a:endParaRPr lang="en-GB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67803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2</a:t>
            </a:r>
            <a:endParaRPr lang="en-GB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107439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3</a:t>
            </a:r>
            <a:endParaRPr lang="en-GB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047075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4</a:t>
            </a:r>
            <a:endParaRPr lang="en-GB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983558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5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6054748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922880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6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994384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862491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7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7934020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805619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8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3231099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123726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5565585" y="3783603"/>
            <a:ext cx="4210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6174941" y="2540319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6318392" y="4289294"/>
            <a:ext cx="67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190" name="Rectangle 189"/>
          <p:cNvSpPr/>
          <p:nvPr/>
        </p:nvSpPr>
        <p:spPr>
          <a:xfrm>
            <a:off x="6986151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7129602" y="4289294"/>
            <a:ext cx="8044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194" name="Rectangle 193"/>
          <p:cNvSpPr/>
          <p:nvPr/>
        </p:nvSpPr>
        <p:spPr>
          <a:xfrm>
            <a:off x="7930794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2226849" y="2927478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616834" y="2907792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362201" y="292546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2979500" y="2918621"/>
            <a:ext cx="1" cy="85102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3235839" y="2907794"/>
            <a:ext cx="1" cy="8153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392361" y="2927478"/>
            <a:ext cx="0" cy="8421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182522" y="2907794"/>
            <a:ext cx="0" cy="8366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6318392" y="2932176"/>
            <a:ext cx="9256" cy="13555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990891" y="2946053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129602" y="2957723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7935534" y="293261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074245" y="294428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8071570" y="4291892"/>
            <a:ext cx="919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199" name="Oval 198"/>
          <p:cNvSpPr/>
          <p:nvPr/>
        </p:nvSpPr>
        <p:spPr>
          <a:xfrm rot="2028445">
            <a:off x="1104191" y="2334670"/>
            <a:ext cx="632897" cy="65324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1" name="Straight Connector 200"/>
          <p:cNvCxnSpPr/>
          <p:nvPr/>
        </p:nvCxnSpPr>
        <p:spPr>
          <a:xfrm flipV="1">
            <a:off x="1602916" y="2067297"/>
            <a:ext cx="227985" cy="3359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 rot="1924179">
            <a:off x="1570239" y="1188860"/>
            <a:ext cx="1040882" cy="96068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/>
          <p:cNvSpPr/>
          <p:nvPr/>
        </p:nvSpPr>
        <p:spPr>
          <a:xfrm>
            <a:off x="1947938" y="1283716"/>
            <a:ext cx="274170" cy="753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lIns="36000" rIns="36000" rtlCol="0" anchor="ctr" anchorCtr="1"/>
          <a:lstStyle/>
          <a:p>
            <a:pPr algn="ctr"/>
            <a:r>
              <a:rPr lang="en-GB" sz="1400" dirty="0" err="1" smtClean="0"/>
              <a:t>SysTick</a:t>
            </a:r>
            <a:endParaRPr lang="en-GB" sz="1400" dirty="0"/>
          </a:p>
        </p:txBody>
      </p:sp>
      <p:sp>
        <p:nvSpPr>
          <p:cNvPr id="223" name="Rectangle 222"/>
          <p:cNvSpPr/>
          <p:nvPr/>
        </p:nvSpPr>
        <p:spPr>
          <a:xfrm>
            <a:off x="5016503" y="3197930"/>
            <a:ext cx="1119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cxnSp>
        <p:nvCxnSpPr>
          <p:cNvPr id="246" name="Straight Arrow Connector 245"/>
          <p:cNvCxnSpPr/>
          <p:nvPr/>
        </p:nvCxnSpPr>
        <p:spPr>
          <a:xfrm flipH="1">
            <a:off x="5006132" y="2918621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145380" y="2932176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5287385" y="3197930"/>
            <a:ext cx="1119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cxnSp>
        <p:nvCxnSpPr>
          <p:cNvPr id="249" name="Straight Arrow Connector 248"/>
          <p:cNvCxnSpPr/>
          <p:nvPr/>
        </p:nvCxnSpPr>
        <p:spPr>
          <a:xfrm flipH="1">
            <a:off x="5276781" y="2923780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5416029" y="2937335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5399349" y="2542780"/>
            <a:ext cx="1632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5565585" y="2941433"/>
            <a:ext cx="0" cy="8421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5986621" y="2537188"/>
            <a:ext cx="1632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254" name="Straight Arrow Connector 253"/>
          <p:cNvCxnSpPr/>
          <p:nvPr/>
        </p:nvCxnSpPr>
        <p:spPr>
          <a:xfrm flipV="1">
            <a:off x="5986621" y="2907794"/>
            <a:ext cx="0" cy="8366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</Words>
  <Application>Microsoft Office PowerPoint</Application>
  <PresentationFormat>On-screen Show (16:10)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Jonatan Antoni</dc:creator>
  <cp:lastModifiedBy>Jonatan Antoni</cp:lastModifiedBy>
  <cp:revision>11</cp:revision>
  <dcterms:created xsi:type="dcterms:W3CDTF">2006-08-16T00:00:00Z</dcterms:created>
  <dcterms:modified xsi:type="dcterms:W3CDTF">2017-04-10T13:56:39Z</dcterms:modified>
</cp:coreProperties>
</file>