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6"/>
    <p:sldMasterId id="2147483775" r:id="rId7"/>
  </p:sldMasterIdLst>
  <p:notesMasterIdLst>
    <p:notesMasterId r:id="rId15"/>
  </p:notesMasterIdLst>
  <p:handoutMasterIdLst>
    <p:handoutMasterId r:id="rId16"/>
  </p:handoutMasterIdLst>
  <p:sldIdLst>
    <p:sldId id="340" r:id="rId8"/>
    <p:sldId id="341" r:id="rId9"/>
    <p:sldId id="343" r:id="rId10"/>
    <p:sldId id="344" r:id="rId11"/>
    <p:sldId id="265" r:id="rId12"/>
    <p:sldId id="264" r:id="rId13"/>
    <p:sldId id="345" r:id="rId14"/>
  </p:sldIdLst>
  <p:sldSz cx="12188825" cy="6858000"/>
  <p:notesSz cx="9926638" cy="6797675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517">
          <p15:clr>
            <a:srgbClr val="A4A3A4"/>
          </p15:clr>
        </p15:guide>
        <p15:guide id="7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F364A"/>
    <a:srgbClr val="00A960"/>
    <a:srgbClr val="454545"/>
    <a:srgbClr val="128CAB"/>
    <a:srgbClr val="00C3DC"/>
    <a:srgbClr val="FF6464"/>
    <a:srgbClr val="99CCFF"/>
    <a:srgbClr val="0033CC"/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94675" autoAdjust="0"/>
  </p:normalViewPr>
  <p:slideViewPr>
    <p:cSldViewPr snapToGrid="0">
      <p:cViewPr varScale="1">
        <p:scale>
          <a:sx n="153" d="100"/>
          <a:sy n="153" d="100"/>
        </p:scale>
        <p:origin x="588" y="138"/>
      </p:cViewPr>
      <p:guideLst>
        <p:guide orient="horz" pos="4319"/>
        <p:guide pos="6861"/>
        <p:guide orient="horz" pos="903"/>
        <p:guide orient="horz" pos="3838"/>
        <p:guide orient="horz" pos="3067"/>
        <p:guide pos="517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55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31427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4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5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967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9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8251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78759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0509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2343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74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9670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14803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667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56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069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135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931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7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87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61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2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154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99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104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053741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05104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226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48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76667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0263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1398-788C-4EC2-A2D0-909C8761E88E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6885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871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4557306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740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557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86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2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36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12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92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41964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2" r:id="rId18"/>
    <p:sldLayoutId id="2147483773" r:id="rId19"/>
    <p:sldLayoutId id="2147483774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A0F-25DE-4CF6-A3F6-3F34917F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1E7-48FA-4B9F-BE3C-FAA0E8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082DAA9-60B6-481F-99E7-CE2C45CD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DFB3AD-6412-41B3-B9B9-E8D3BBDA8098}"/>
              </a:ext>
            </a:extLst>
          </p:cNvPr>
          <p:cNvSpPr/>
          <p:nvPr/>
        </p:nvSpPr>
        <p:spPr>
          <a:xfrm>
            <a:off x="1283069" y="1727115"/>
            <a:ext cx="2519344" cy="71981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98F11-013E-4F9A-AB85-76B657E3BB6E}"/>
              </a:ext>
            </a:extLst>
          </p:cNvPr>
          <p:cNvSpPr/>
          <p:nvPr/>
        </p:nvSpPr>
        <p:spPr>
          <a:xfrm>
            <a:off x="1283069" y="3695422"/>
            <a:ext cx="2519344" cy="899766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25A2-D29C-4226-B5E2-FC902767FCAB}"/>
              </a:ext>
            </a:extLst>
          </p:cNvPr>
          <p:cNvSpPr/>
          <p:nvPr/>
        </p:nvSpPr>
        <p:spPr>
          <a:xfrm>
            <a:off x="1391041" y="3827415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D63CBD-681D-46D5-AFA0-04CECD9476D3}"/>
              </a:ext>
            </a:extLst>
          </p:cNvPr>
          <p:cNvCxnSpPr/>
          <p:nvPr/>
        </p:nvCxnSpPr>
        <p:spPr>
          <a:xfrm>
            <a:off x="2542741" y="2418362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96793A-2A45-4BCA-A0AE-7A112756D434}"/>
              </a:ext>
            </a:extLst>
          </p:cNvPr>
          <p:cNvSpPr/>
          <p:nvPr/>
        </p:nvSpPr>
        <p:spPr>
          <a:xfrm>
            <a:off x="1283069" y="2760360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18CD2-EA9F-4165-BB2B-3981ADA298F7}"/>
              </a:ext>
            </a:extLst>
          </p:cNvPr>
          <p:cNvCxnSpPr/>
          <p:nvPr/>
        </p:nvCxnSpPr>
        <p:spPr>
          <a:xfrm>
            <a:off x="2542741" y="3120268"/>
            <a:ext cx="0" cy="707149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2A449-23A6-43CF-AB3C-B18050B70ACE}"/>
              </a:ext>
            </a:extLst>
          </p:cNvPr>
          <p:cNvSpPr/>
          <p:nvPr/>
        </p:nvSpPr>
        <p:spPr>
          <a:xfrm>
            <a:off x="1283069" y="3232617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kern="0" dirty="0">
                <a:solidFill>
                  <a:prstClr val="white"/>
                </a:solidFill>
                <a:cs typeface="Calibri" panose="020F0502020204030204" pitchFamily="34" charset="0"/>
              </a:rPr>
              <a:t>Event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1B8F-D12C-4C9F-94B0-94DBD8C6B52C}"/>
              </a:ext>
            </a:extLst>
          </p:cNvPr>
          <p:cNvSpPr/>
          <p:nvPr/>
        </p:nvSpPr>
        <p:spPr>
          <a:xfrm>
            <a:off x="4833054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  <a:endParaRPr lang="en-GB" sz="1400" b="1" kern="0" dirty="0">
              <a:solidFill>
                <a:srgbClr val="414444"/>
              </a:solidFill>
              <a:cs typeface="Calibri" panose="020F0502020204030204" pitchFamily="34" charset="0"/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7C7B943-FD53-4D08-9AE3-40F9B283EFD2}"/>
              </a:ext>
            </a:extLst>
          </p:cNvPr>
          <p:cNvSpPr/>
          <p:nvPr/>
        </p:nvSpPr>
        <p:spPr>
          <a:xfrm>
            <a:off x="8956306" y="2844990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2" name="Picture 3" descr="C:\W\ARM\PACK\ARM\ARM_Compiler\Doc\EventRecorder\images\EventRecorderFilter.png">
            <a:extLst>
              <a:ext uri="{FF2B5EF4-FFF2-40B4-BE49-F238E27FC236}">
                <a16:creationId xmlns:a16="http://schemas.microsoft.com/office/drawing/2014/main" id="{9183BA4C-7E66-4E27-BB88-C48808B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38" y="1886856"/>
            <a:ext cx="3613923" cy="12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W\ARM\PACK\ARM\ARM_Compiler\Doc\EventRecorder\images\MyComponentEvents.png">
            <a:extLst>
              <a:ext uri="{FF2B5EF4-FFF2-40B4-BE49-F238E27FC236}">
                <a16:creationId xmlns:a16="http://schemas.microsoft.com/office/drawing/2014/main" id="{E28BA828-5F0D-46F0-939E-C91F0B19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66331"/>
          <a:stretch/>
        </p:blipFill>
        <p:spPr bwMode="auto">
          <a:xfrm>
            <a:off x="5006839" y="3303714"/>
            <a:ext cx="3613924" cy="14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45BCC4-CB9C-4C30-8325-D4BB1EA1B5C0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 flipV="1">
            <a:off x="3802414" y="2535930"/>
            <a:ext cx="1204425" cy="8766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6818D-FA8A-45D3-ABBB-67BE66D70FF0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3694441" y="4007368"/>
            <a:ext cx="13123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28BA0D-0C7D-4FF3-95CD-78A5156EE688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rot="10800000">
            <a:off x="8620762" y="2535932"/>
            <a:ext cx="335545" cy="9592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6298C7-38E5-473B-BBFC-E3B3F1CA719B}"/>
              </a:ext>
            </a:extLst>
          </p:cNvPr>
          <p:cNvCxnSpPr>
            <a:stCxn id="29" idx="1"/>
            <a:endCxn id="33" idx="3"/>
          </p:cNvCxnSpPr>
          <p:nvPr/>
        </p:nvCxnSpPr>
        <p:spPr>
          <a:xfrm rot="10800000" flipV="1">
            <a:off x="8620764" y="3495148"/>
            <a:ext cx="335543" cy="5398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1AD-754A-43F1-A87F-ABC44D0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5CE-A48C-4186-BB43-DA478B0E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08E483-2ACB-4054-8FB0-D21A28F1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04F7D-F5B1-448F-A59E-98686B6F245B}"/>
              </a:ext>
            </a:extLst>
          </p:cNvPr>
          <p:cNvSpPr/>
          <p:nvPr/>
        </p:nvSpPr>
        <p:spPr>
          <a:xfrm>
            <a:off x="1283069" y="2039916"/>
            <a:ext cx="2519344" cy="781430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DDF9C-551F-4D83-92F8-2A9A4CC87779}"/>
              </a:ext>
            </a:extLst>
          </p:cNvPr>
          <p:cNvSpPr/>
          <p:nvPr/>
        </p:nvSpPr>
        <p:spPr>
          <a:xfrm>
            <a:off x="1283069" y="3240973"/>
            <a:ext cx="2519344" cy="987919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81159-82C0-4D15-8D0A-48628B22D1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42741" y="2821346"/>
            <a:ext cx="0" cy="419627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CBAC31-AFDB-47FC-9E7E-DD650DFC6839}"/>
              </a:ext>
            </a:extLst>
          </p:cNvPr>
          <p:cNvSpPr/>
          <p:nvPr/>
        </p:nvSpPr>
        <p:spPr>
          <a:xfrm>
            <a:off x="4834266" y="1434032"/>
            <a:ext cx="6056322" cy="3427271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E2F2F0F-C652-4BE6-933D-68ADBBA3E04E}"/>
              </a:ext>
            </a:extLst>
          </p:cNvPr>
          <p:cNvSpPr/>
          <p:nvPr/>
        </p:nvSpPr>
        <p:spPr>
          <a:xfrm>
            <a:off x="8957518" y="2844989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18781-1D85-4627-B050-38CF51CE0A3D}"/>
              </a:ext>
            </a:extLst>
          </p:cNvPr>
          <p:cNvSpPr/>
          <p:nvPr/>
        </p:nvSpPr>
        <p:spPr>
          <a:xfrm>
            <a:off x="1420748" y="3446476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Status Variables</a:t>
            </a:r>
          </a:p>
        </p:txBody>
      </p:sp>
      <p:pic>
        <p:nvPicPr>
          <p:cNvPr id="13" name="Picture 2" descr="C:\W\ARM\PACK\ARM\ARM_Compiler\Doc\EventRecorder\images\My2ndViewer.png">
            <a:extLst>
              <a:ext uri="{FF2B5EF4-FFF2-40B4-BE49-F238E27FC236}">
                <a16:creationId xmlns:a16="http://schemas.microsoft.com/office/drawing/2014/main" id="{B6309198-6957-471B-B06D-775DA687A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 bwMode="auto">
          <a:xfrm>
            <a:off x="5034508" y="2039915"/>
            <a:ext cx="3587467" cy="274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57058-79A4-4C5F-8CB1-F0DDEB7BE740}"/>
              </a:ext>
            </a:extLst>
          </p:cNvPr>
          <p:cNvCxnSpPr>
            <a:stCxn id="12" idx="3"/>
          </p:cNvCxnSpPr>
          <p:nvPr/>
        </p:nvCxnSpPr>
        <p:spPr>
          <a:xfrm flipV="1">
            <a:off x="3724148" y="3619893"/>
            <a:ext cx="1310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1B5A-DDEB-4D33-BE08-1CF69013FF9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8621975" y="3411158"/>
            <a:ext cx="33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(timing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A80DC-87FB-4FD5-840E-9C54C62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102B-B875-4A53-9345-09322FEDBC05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B1D-BB87-491E-A316-BEFB5F2859D3}"/>
              </a:ext>
            </a:extLst>
          </p:cNvPr>
          <p:cNvSpPr/>
          <p:nvPr/>
        </p:nvSpPr>
        <p:spPr>
          <a:xfrm>
            <a:off x="1279860" y="1736506"/>
            <a:ext cx="2519344" cy="217814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8CB42-9EF6-416E-B978-4F67DB6C3CD5}"/>
              </a:ext>
            </a:extLst>
          </p:cNvPr>
          <p:cNvCxnSpPr/>
          <p:nvPr/>
        </p:nvCxnSpPr>
        <p:spPr>
          <a:xfrm>
            <a:off x="2539532" y="3914650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50975-F378-456D-9E3F-6FFAB031B28E}"/>
              </a:ext>
            </a:extLst>
          </p:cNvPr>
          <p:cNvSpPr/>
          <p:nvPr/>
        </p:nvSpPr>
        <p:spPr>
          <a:xfrm>
            <a:off x="1279860" y="4256649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D5CC0-2DB5-4841-BC1C-0356A8C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8" y="2300435"/>
            <a:ext cx="5794450" cy="23161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3C46B-B497-4155-BA4E-532F5CD935C8}"/>
              </a:ext>
            </a:extLst>
          </p:cNvPr>
          <p:cNvCxnSpPr>
            <a:stCxn id="8" idx="3"/>
          </p:cNvCxnSpPr>
          <p:nvPr/>
        </p:nvCxnSpPr>
        <p:spPr>
          <a:xfrm>
            <a:off x="3799204" y="4436602"/>
            <a:ext cx="116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with energy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D64705-8C17-4D8F-8463-6DA0BF6C4128}"/>
              </a:ext>
            </a:extLst>
          </p:cNvPr>
          <p:cNvCxnSpPr/>
          <p:nvPr/>
        </p:nvCxnSpPr>
        <p:spPr>
          <a:xfrm>
            <a:off x="3317688" y="3052082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BA5B5-9040-4709-9A72-1700537BC63F}"/>
              </a:ext>
            </a:extLst>
          </p:cNvPr>
          <p:cNvCxnSpPr/>
          <p:nvPr/>
        </p:nvCxnSpPr>
        <p:spPr>
          <a:xfrm>
            <a:off x="3317688" y="3172701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D458E-7DC9-4645-BE11-929ACAD0AC8E}"/>
              </a:ext>
            </a:extLst>
          </p:cNvPr>
          <p:cNvCxnSpPr>
            <a:cxnSpLocks/>
          </p:cNvCxnSpPr>
          <p:nvPr/>
        </p:nvCxnSpPr>
        <p:spPr>
          <a:xfrm>
            <a:off x="2767879" y="3293319"/>
            <a:ext cx="627259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85D6A1-E71E-4518-9409-DD09203CC66D}"/>
              </a:ext>
            </a:extLst>
          </p:cNvPr>
          <p:cNvGrpSpPr/>
          <p:nvPr/>
        </p:nvGrpSpPr>
        <p:grpSpPr>
          <a:xfrm rot="5400000">
            <a:off x="3207507" y="3119800"/>
            <a:ext cx="107972" cy="101464"/>
            <a:chOff x="1091008" y="4433887"/>
            <a:chExt cx="108000" cy="1014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F2473B-280A-419C-B417-96D21D34023F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F36C85-C920-4C24-9486-4936039243F1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0FA4D-7510-4875-8A2C-6F498B15AA8F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43D1B-FBD0-45D4-8008-32C65A685B66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A721-4123-48C3-994C-94C699F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55" y="1910655"/>
            <a:ext cx="5764744" cy="261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F26AE-DBC6-4CDE-B8AA-2BAB85824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85" t="27854" r="31718" b="31409"/>
          <a:stretch/>
        </p:blipFill>
        <p:spPr>
          <a:xfrm>
            <a:off x="3379090" y="2827624"/>
            <a:ext cx="947817" cy="690157"/>
          </a:xfrm>
          <a:prstGeom prst="rect">
            <a:avLst/>
          </a:prstGeom>
        </p:spPr>
      </p:pic>
      <p:pic>
        <p:nvPicPr>
          <p:cNvPr id="23" name="Graphic 22" descr="Full Battery">
            <a:extLst>
              <a:ext uri="{FF2B5EF4-FFF2-40B4-BE49-F238E27FC236}">
                <a16:creationId xmlns:a16="http://schemas.microsoft.com/office/drawing/2014/main" id="{DC799E44-3C13-4EE4-8FD5-5E568D7C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2111" y="2849615"/>
            <a:ext cx="646174" cy="646174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0BEBCE-33F9-4BA1-BB98-212F8735FB59}"/>
              </a:ext>
            </a:extLst>
          </p:cNvPr>
          <p:cNvCxnSpPr>
            <a:cxnSpLocks/>
            <a:stCxn id="23" idx="1"/>
          </p:cNvCxnSpPr>
          <p:nvPr/>
        </p:nvCxnSpPr>
        <p:spPr>
          <a:xfrm rot="16200000" flipH="1">
            <a:off x="1473898" y="3167090"/>
            <a:ext cx="364002" cy="1021398"/>
          </a:xfrm>
          <a:prstGeom prst="bentConnector3">
            <a:avLst>
              <a:gd name="adj1" fmla="val 162785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CF9DA-1393-4E8A-93C7-E3C75723D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097" y="4212913"/>
            <a:ext cx="287264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CF16C-859E-4D93-B4DE-6300194EFAE6}"/>
              </a:ext>
            </a:extLst>
          </p:cNvPr>
          <p:cNvGrpSpPr/>
          <p:nvPr/>
        </p:nvGrpSpPr>
        <p:grpSpPr>
          <a:xfrm>
            <a:off x="1624925" y="4375699"/>
            <a:ext cx="107972" cy="101464"/>
            <a:chOff x="1091008" y="4433887"/>
            <a:chExt cx="108000" cy="10149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EBC4D-E730-4423-97B5-F8A97D7B6063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BF6D13-01B3-4027-832A-C40BA641DC05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D7C1BC-9369-414F-9EA0-50C09F387670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E2416D-E010-4DE2-A3BE-A28A0B544473}"/>
              </a:ext>
            </a:extLst>
          </p:cNvPr>
          <p:cNvCxnSpPr>
            <a:stCxn id="23" idx="3"/>
          </p:cNvCxnSpPr>
          <p:nvPr/>
        </p:nvCxnSpPr>
        <p:spPr>
          <a:xfrm rot="16200000" flipH="1">
            <a:off x="2127477" y="1867337"/>
            <a:ext cx="202467" cy="2167027"/>
          </a:xfrm>
          <a:prstGeom prst="bentConnector4">
            <a:avLst>
              <a:gd name="adj1" fmla="val -369205"/>
              <a:gd name="adj2" fmla="val 89094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39FC2-3ABD-4512-AC12-7A39058527E2}"/>
              </a:ext>
            </a:extLst>
          </p:cNvPr>
          <p:cNvCxnSpPr>
            <a:endCxn id="20" idx="1"/>
          </p:cNvCxnSpPr>
          <p:nvPr/>
        </p:nvCxnSpPr>
        <p:spPr>
          <a:xfrm>
            <a:off x="4326907" y="3172701"/>
            <a:ext cx="653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58631A-B4D8-4F89-AF8E-DD5E1C50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269" y="2835528"/>
            <a:ext cx="1057145" cy="10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738" y="1181513"/>
            <a:ext cx="5170486" cy="504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User Application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37" y="2189513"/>
            <a:ext cx="5170487" cy="1008000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600"/>
              </a:spcAft>
            </a:pPr>
            <a:r>
              <a:rPr lang="en-US" sz="1800" b="1" dirty="0" err="1">
                <a:solidFill>
                  <a:sysClr val="windowText" lastClr="000000"/>
                </a:solidFill>
              </a:rPr>
              <a:t>MyComponent</a:t>
            </a:r>
            <a:endParaRPr lang="en-US" sz="1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8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43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6413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707988" y="1685514"/>
            <a:ext cx="5556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403438" y="1685514"/>
            <a:ext cx="8099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5108413" y="1685514"/>
            <a:ext cx="0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0736" y="3701513"/>
            <a:ext cx="5170487" cy="504000"/>
          </a:xfrm>
          <a:prstGeom prst="rect">
            <a:avLst/>
          </a:prstGeom>
          <a:solidFill>
            <a:srgbClr val="CF364A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6" idx="0"/>
            <a:endCxn id="5" idx="2"/>
          </p:cNvCxnSpPr>
          <p:nvPr/>
        </p:nvCxnSpPr>
        <p:spPr>
          <a:xfrm flipV="1">
            <a:off x="3405980" y="3197513"/>
            <a:ext cx="1" cy="50400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438" y="3264847"/>
            <a:ext cx="2580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14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33513"/>
            <a:ext cx="3442156" cy="34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5"/>
          <a:stretch/>
        </p:blipFill>
        <p:spPr bwMode="auto">
          <a:xfrm>
            <a:off x="7093743" y="1409376"/>
            <a:ext cx="4873692" cy="34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6" y="2864546"/>
            <a:ext cx="1064418" cy="5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1816" y="1698097"/>
            <a:ext cx="2520000" cy="720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Application Code</a:t>
            </a:r>
          </a:p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1816" y="2861762"/>
            <a:ext cx="2520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816" y="3695492"/>
            <a:ext cx="2520000" cy="900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Memory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9816" y="3827519"/>
            <a:ext cx="2304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Buffer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2541816" y="2418097"/>
            <a:ext cx="0" cy="443665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2541816" y="3221762"/>
            <a:ext cx="0" cy="605757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1"/>
          </p:cNvCxnSpPr>
          <p:nvPr/>
        </p:nvCxnSpPr>
        <p:spPr>
          <a:xfrm flipH="1" flipV="1">
            <a:off x="4057650" y="3147593"/>
            <a:ext cx="1172766" cy="1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27" idx="1"/>
          </p:cNvCxnSpPr>
          <p:nvPr/>
        </p:nvCxnSpPr>
        <p:spPr>
          <a:xfrm>
            <a:off x="6294834" y="3147594"/>
            <a:ext cx="798909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894" y="2778261"/>
            <a:ext cx="967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JTAG</a:t>
            </a:r>
          </a:p>
          <a:p>
            <a:pPr algn="ctr">
              <a:spcAft>
                <a:spcPts val="1200"/>
              </a:spcAft>
            </a:pPr>
            <a:r>
              <a:rPr lang="en-US" sz="1600" b="1" dirty="0"/>
              <a:t>SWD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3743" y="4861676"/>
            <a:ext cx="48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416" y="3430641"/>
            <a:ext cx="10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 Unit</a:t>
            </a:r>
          </a:p>
        </p:txBody>
      </p:sp>
    </p:spTree>
    <p:extLst>
      <p:ext uri="{BB962C8B-B14F-4D97-AF65-F5344CB8AC3E}">
        <p14:creationId xmlns:p14="http://schemas.microsoft.com/office/powerpoint/2010/main" val="25082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57FC9-9A32-09E3-3D49-2B944964E476}"/>
              </a:ext>
            </a:extLst>
          </p:cNvPr>
          <p:cNvSpPr/>
          <p:nvPr/>
        </p:nvSpPr>
        <p:spPr>
          <a:xfrm>
            <a:off x="470325" y="517726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Fault Exception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36A3-B89D-1245-61B1-BC626F74CE96}"/>
              </a:ext>
            </a:extLst>
          </p:cNvPr>
          <p:cNvSpPr/>
          <p:nvPr/>
        </p:nvSpPr>
        <p:spPr>
          <a:xfrm>
            <a:off x="4523213" y="517725"/>
            <a:ext cx="2869135" cy="5759873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Memory (uninitialized)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95119-F823-C8F5-F057-C2CBA16317D8}"/>
              </a:ext>
            </a:extLst>
          </p:cNvPr>
          <p:cNvSpPr/>
          <p:nvPr/>
        </p:nvSpPr>
        <p:spPr>
          <a:xfrm>
            <a:off x="470325" y="1190826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ARM_FaultSave()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CBE0B-CAC6-2D0F-E78A-5D39846BDF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83486" y="8963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D420A0-245A-8C0C-CB01-BD7DDF8B09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6647" y="138015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74C61-D274-6D51-9C96-40ABF878CB98}"/>
              </a:ext>
            </a:extLst>
          </p:cNvPr>
          <p:cNvSpPr/>
          <p:nvPr/>
        </p:nvSpPr>
        <p:spPr>
          <a:xfrm>
            <a:off x="470325" y="1864517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ARM_FaultExit()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B5540-7860-823D-2D3F-3AB8F7A48693}"/>
              </a:ext>
            </a:extLst>
          </p:cNvPr>
          <p:cNvSpPr/>
          <p:nvPr/>
        </p:nvSpPr>
        <p:spPr>
          <a:xfrm>
            <a:off x="470325" y="2538208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System Restart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E65CB-EC80-4B76-0B1F-1BA70E1EB824}"/>
              </a:ext>
            </a:extLst>
          </p:cNvPr>
          <p:cNvCxnSpPr>
            <a:cxnSpLocks/>
          </p:cNvCxnSpPr>
          <p:nvPr/>
        </p:nvCxnSpPr>
        <p:spPr>
          <a:xfrm>
            <a:off x="2077398" y="15694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659F1-89E1-A7D8-F5A7-1B0BB4405463}"/>
              </a:ext>
            </a:extLst>
          </p:cNvPr>
          <p:cNvCxnSpPr>
            <a:cxnSpLocks/>
          </p:cNvCxnSpPr>
          <p:nvPr/>
        </p:nvCxnSpPr>
        <p:spPr>
          <a:xfrm>
            <a:off x="2077922" y="2243167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0D394D-6787-A09F-D447-3F0143047109}"/>
              </a:ext>
            </a:extLst>
          </p:cNvPr>
          <p:cNvCxnSpPr>
            <a:cxnSpLocks/>
          </p:cNvCxnSpPr>
          <p:nvPr/>
        </p:nvCxnSpPr>
        <p:spPr>
          <a:xfrm>
            <a:off x="2077398" y="29168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563FFA-CBF0-943D-8089-4A771FA3ECA0}"/>
              </a:ext>
            </a:extLst>
          </p:cNvPr>
          <p:cNvSpPr/>
          <p:nvPr/>
        </p:nvSpPr>
        <p:spPr>
          <a:xfrm>
            <a:off x="470325" y="32113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EventRecorderInitialize()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855B7-B3ED-00B1-E5EC-0AF80B1C42AD}"/>
              </a:ext>
            </a:extLst>
          </p:cNvPr>
          <p:cNvSpPr/>
          <p:nvPr/>
        </p:nvSpPr>
        <p:spPr>
          <a:xfrm>
            <a:off x="470325" y="38844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ARM_FaultOccured()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786A5-E1ED-A918-4A5C-01AD4B7BF9C9}"/>
              </a:ext>
            </a:extLst>
          </p:cNvPr>
          <p:cNvCxnSpPr>
            <a:cxnSpLocks/>
          </p:cNvCxnSpPr>
          <p:nvPr/>
        </p:nvCxnSpPr>
        <p:spPr>
          <a:xfrm>
            <a:off x="2077398" y="35899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04A18C-11EF-0A6A-929B-5D0C542D81F5}"/>
              </a:ext>
            </a:extLst>
          </p:cNvPr>
          <p:cNvSpPr/>
          <p:nvPr/>
        </p:nvSpPr>
        <p:spPr>
          <a:xfrm>
            <a:off x="1190645" y="455750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603D5F-3BFE-882F-7CA7-97C98A1CE294}"/>
              </a:ext>
            </a:extLst>
          </p:cNvPr>
          <p:cNvCxnSpPr>
            <a:cxnSpLocks/>
          </p:cNvCxnSpPr>
          <p:nvPr/>
        </p:nvCxnSpPr>
        <p:spPr>
          <a:xfrm>
            <a:off x="2421726" y="42630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64E217-CA0E-5749-144C-AB6FC0E67072}"/>
              </a:ext>
            </a:extLst>
          </p:cNvPr>
          <p:cNvSpPr/>
          <p:nvPr/>
        </p:nvSpPr>
        <p:spPr>
          <a:xfrm>
            <a:off x="1190645" y="523119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EventRecorderStop()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264C7-2233-868B-86CF-B005817BA4DA}"/>
              </a:ext>
            </a:extLst>
          </p:cNvPr>
          <p:cNvCxnSpPr>
            <a:cxnSpLocks/>
          </p:cNvCxnSpPr>
          <p:nvPr/>
        </p:nvCxnSpPr>
        <p:spPr>
          <a:xfrm>
            <a:off x="2421726" y="4930811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824781-009B-C0A3-5417-4F7DAC7EC3EA}"/>
              </a:ext>
            </a:extLst>
          </p:cNvPr>
          <p:cNvSpPr txBox="1"/>
          <p:nvPr/>
        </p:nvSpPr>
        <p:spPr>
          <a:xfrm>
            <a:off x="2492586" y="4293372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tx2"/>
                </a:solidFill>
              </a:rPr>
              <a:t>y</a:t>
            </a: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A1740E-D58A-01CF-4484-4872034290E7}"/>
              </a:ext>
            </a:extLst>
          </p:cNvPr>
          <p:cNvCxnSpPr>
            <a:cxnSpLocks/>
          </p:cNvCxnSpPr>
          <p:nvPr/>
        </p:nvCxnSpPr>
        <p:spPr>
          <a:xfrm>
            <a:off x="833380" y="4263058"/>
            <a:ext cx="0" cy="1647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FE99E-2119-9376-6C9B-05FB263B6C60}"/>
              </a:ext>
            </a:extLst>
          </p:cNvPr>
          <p:cNvSpPr txBox="1"/>
          <p:nvPr/>
        </p:nvSpPr>
        <p:spPr>
          <a:xfrm>
            <a:off x="916063" y="4316850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3D88-7856-8D87-E530-418BFF36AFE3}"/>
              </a:ext>
            </a:extLst>
          </p:cNvPr>
          <p:cNvCxnSpPr>
            <a:cxnSpLocks/>
          </p:cNvCxnSpPr>
          <p:nvPr/>
        </p:nvCxnSpPr>
        <p:spPr>
          <a:xfrm>
            <a:off x="2421726" y="560984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072EBA-BF6A-B0E5-01EA-9C1DB3AF239A}"/>
              </a:ext>
            </a:extLst>
          </p:cNvPr>
          <p:cNvSpPr/>
          <p:nvPr/>
        </p:nvSpPr>
        <p:spPr>
          <a:xfrm>
            <a:off x="470325" y="5898951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Resume Normal Operation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6FA2-D580-EAD4-FEDC-D27F42013F89}"/>
              </a:ext>
            </a:extLst>
          </p:cNvPr>
          <p:cNvSpPr/>
          <p:nvPr/>
        </p:nvSpPr>
        <p:spPr>
          <a:xfrm>
            <a:off x="4618723" y="4557508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Buffer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A20012-A8A0-B48F-2DFC-ACA06CC96766}"/>
              </a:ext>
            </a:extLst>
          </p:cNvPr>
          <p:cNvCxnSpPr>
            <a:cxnSpLocks/>
          </p:cNvCxnSpPr>
          <p:nvPr/>
        </p:nvCxnSpPr>
        <p:spPr>
          <a:xfrm>
            <a:off x="3696647" y="474861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9E28CC-41C9-2EF4-568B-8768D875DA21}"/>
              </a:ext>
            </a:extLst>
          </p:cNvPr>
          <p:cNvSpPr txBox="1"/>
          <p:nvPr/>
        </p:nvSpPr>
        <p:spPr>
          <a:xfrm>
            <a:off x="4653282" y="4988537"/>
            <a:ext cx="272150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ARM_FaultRecord()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kern="1200" dirty="0">
                <a:solidFill>
                  <a:schemeClr val="tx2"/>
                </a:solidFill>
                <a:cs typeface="Courier New" panose="02070309020205020404" pitchFamily="49" charset="0"/>
              </a:rPr>
              <a:t>decode fault and store it using the EventRecorder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6931B58-08DB-7417-B43C-6ACEB58AD7C5}"/>
              </a:ext>
            </a:extLst>
          </p:cNvPr>
          <p:cNvSpPr/>
          <p:nvPr/>
        </p:nvSpPr>
        <p:spPr>
          <a:xfrm>
            <a:off x="5798133" y="1569476"/>
            <a:ext cx="368300" cy="298803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CA31-8076-53B9-2002-6BDEF459BEEE}"/>
              </a:ext>
            </a:extLst>
          </p:cNvPr>
          <p:cNvSpPr/>
          <p:nvPr/>
        </p:nvSpPr>
        <p:spPr>
          <a:xfrm>
            <a:off x="4618723" y="1197016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ARM_FaultInfo</a:t>
            </a:r>
          </a:p>
        </p:txBody>
      </p:sp>
    </p:spTree>
    <p:extLst>
      <p:ext uri="{BB962C8B-B14F-4D97-AF65-F5344CB8AC3E}">
        <p14:creationId xmlns:p14="http://schemas.microsoft.com/office/powerpoint/2010/main" val="1858499130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Confidential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f2ad5090-61a8-4b8c-ab70-68f4ff4d1933">ARM-ECM-0559802</_dlc_DocId>
    <_dlc_DocIdUrl xmlns="f2ad5090-61a8-4b8c-ab70-68f4ff4d1933">
      <Url>http://teamsites.arm.com/sites/commops/_layouts/DocIdRedir.aspx?ID=ARM-ECM-0559802</Url>
      <Description>ARM-ECM-0559802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6DE54BEBB26489934FE71AEF742B7" ma:contentTypeVersion="5" ma:contentTypeDescription="Create a new document." ma:contentTypeScope="" ma:versionID="765b0a3a8b88cdd45245a2aefeebed24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4a66e8db2a8b512f684c81d8444a49c5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6DE54BEBB26489934FE71AEF742B7|937198175" UniqueId="1e4c585b-7e46-4aa8-8487-786b980c56e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CD83C5-EA29-465B-BCA3-9832A53A2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E15F6D0-803B-49DB-883D-8BBF7D0952E6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8378</TotalTime>
  <Words>171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Wingdings</vt:lpstr>
      <vt:lpstr>ARM_PPT_Template_2016_Confidential</vt:lpstr>
      <vt:lpstr>ARM PPT template 2017_Confidential</vt:lpstr>
      <vt:lpstr>Event Recorder</vt:lpstr>
      <vt:lpstr>Component Viewer</vt:lpstr>
      <vt:lpstr>Event Statistics (timing only)</vt:lpstr>
      <vt:lpstr>Event Statistics with energy measurement</vt:lpstr>
      <vt:lpstr>PowerPoint Presentation</vt:lpstr>
      <vt:lpstr>Event Recorder</vt:lpstr>
      <vt:lpstr>PowerPoint Presentation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McCann</dc:creator>
  <cp:lastModifiedBy>Vladimir Marchenko</cp:lastModifiedBy>
  <cp:revision>146</cp:revision>
  <cp:lastPrinted>2016-07-05T12:04:32Z</cp:lastPrinted>
  <dcterms:created xsi:type="dcterms:W3CDTF">2016-05-04T10:23:19Z</dcterms:created>
  <dcterms:modified xsi:type="dcterms:W3CDTF">2023-10-25T09:35:54Z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0x0101003596DE54BEBB26489934FE71AEF742B7</vt:lpwstr>
  </property>
  <property fmtid="{D5CDD505-2E9C-101B-9397-08002B2CF9AE}" pid="3" name="_dlc_DocIdItemGuid">
    <vt:lpwstr>7715fcbd-dd2b-4a92-882f-6680e125e564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