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3" r:id="rId6"/>
    <p:sldMasterId id="2147483775" r:id="rId7"/>
  </p:sldMasterIdLst>
  <p:notesMasterIdLst>
    <p:notesMasterId r:id="rId14"/>
  </p:notesMasterIdLst>
  <p:handoutMasterIdLst>
    <p:handoutMasterId r:id="rId15"/>
  </p:handoutMasterIdLst>
  <p:sldIdLst>
    <p:sldId id="340" r:id="rId8"/>
    <p:sldId id="341" r:id="rId9"/>
    <p:sldId id="343" r:id="rId10"/>
    <p:sldId id="344" r:id="rId11"/>
    <p:sldId id="265" r:id="rId12"/>
    <p:sldId id="264" r:id="rId13"/>
  </p:sldIdLst>
  <p:sldSz cx="12188825" cy="6858000"/>
  <p:notesSz cx="9926638" cy="6797675"/>
  <p:defaultTextStyle>
    <a:defPPr>
      <a:defRPr lang="en-US"/>
    </a:defPPr>
    <a:lvl1pPr marL="0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9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pos="6861">
          <p15:clr>
            <a:srgbClr val="A4A3A4"/>
          </p15:clr>
        </p15:guide>
        <p15:guide id="3" orient="horz" pos="903">
          <p15:clr>
            <a:srgbClr val="A4A3A4"/>
          </p15:clr>
        </p15:guide>
        <p15:guide id="4" orient="horz" pos="3838" userDrawn="1">
          <p15:clr>
            <a:srgbClr val="A4A3A4"/>
          </p15:clr>
        </p15:guide>
        <p15:guide id="5" orient="horz" pos="3067" userDrawn="1">
          <p15:clr>
            <a:srgbClr val="A4A3A4"/>
          </p15:clr>
        </p15:guide>
        <p15:guide id="6" pos="517">
          <p15:clr>
            <a:srgbClr val="A4A3A4"/>
          </p15:clr>
        </p15:guide>
        <p15:guide id="7" pos="75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41">
          <p15:clr>
            <a:srgbClr val="A4A3A4"/>
          </p15:clr>
        </p15:guide>
        <p15:guide id="2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rian Jeff" initials="BRJ" lastIdx="2" clrIdx="0"/>
  <p:cmAuthor id="1" name="eploof" initials="ehp" lastIdx="68" clrIdx="1"/>
  <p:cmAuthor id="2" name="Stuart Waldron" initials="IH" lastIdx="0" clrIdx="2"/>
  <p:cmAuthor id="3" name="Stuart Waldron" initials="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66"/>
    <a:srgbClr val="CF364A"/>
    <a:srgbClr val="00A960"/>
    <a:srgbClr val="454545"/>
    <a:srgbClr val="128CAB"/>
    <a:srgbClr val="00C3DC"/>
    <a:srgbClr val="FF6464"/>
    <a:srgbClr val="99CCFF"/>
    <a:srgbClr val="0033CC"/>
    <a:srgbClr val="3636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53" autoAdjust="0"/>
    <p:restoredTop sz="94675" autoAdjust="0"/>
  </p:normalViewPr>
  <p:slideViewPr>
    <p:cSldViewPr snapToGrid="0">
      <p:cViewPr varScale="1">
        <p:scale>
          <a:sx n="102" d="100"/>
          <a:sy n="102" d="100"/>
        </p:scale>
        <p:origin x="120" y="618"/>
      </p:cViewPr>
      <p:guideLst>
        <p:guide orient="horz" pos="4319"/>
        <p:guide pos="6861"/>
        <p:guide orient="horz" pos="903"/>
        <p:guide orient="horz" pos="3838"/>
        <p:guide orient="horz" pos="3067"/>
        <p:guide pos="517"/>
        <p:guide pos="7536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50" d="100"/>
        <a:sy n="150" d="100"/>
      </p:scale>
      <p:origin x="0" y="955"/>
    </p:cViewPr>
  </p:sorterViewPr>
  <p:notesViewPr>
    <p:cSldViewPr snapToGrid="0" snapToObjects="1" showGuides="1">
      <p:cViewPr varScale="1">
        <p:scale>
          <a:sx n="85" d="100"/>
          <a:sy n="85" d="100"/>
        </p:scale>
        <p:origin x="-3096" y="-84"/>
      </p:cViewPr>
      <p:guideLst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2.xml"/><Relationship Id="rId12" Type="http://schemas.openxmlformats.org/officeDocument/2006/relationships/slide" Target="slides/slide5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4.xml"/><Relationship Id="rId5" Type="http://schemas.openxmlformats.org/officeDocument/2006/relationships/customXml" Target="../customXml/item5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3.xml"/><Relationship Id="rId19" Type="http://schemas.openxmlformats.org/officeDocument/2006/relationships/theme" Target="theme/theme1.xml"/><Relationship Id="rId4" Type="http://schemas.openxmlformats.org/officeDocument/2006/relationships/customXml" Target="../customXml/item4.xml"/><Relationship Id="rId9" Type="http://schemas.openxmlformats.org/officeDocument/2006/relationships/slide" Target="slides/slide2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E72D30EF-8F20-0B47-8B5D-39A8BC29E860}" type="datetimeFigureOut">
              <a:rPr lang="en-US" smtClean="0"/>
              <a:pPr/>
              <a:t>2018-04-13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AD7AEC5-6202-3E49-9724-6DF8556784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6863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800" y="0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/>
          <a:lstStyle>
            <a:lvl1pPr algn="r">
              <a:defRPr sz="1200"/>
            </a:lvl1pPr>
          </a:lstStyle>
          <a:p>
            <a:fld id="{77EDD36E-1E02-F241-9611-1F1D9EAAD326}" type="datetimeFigureOut">
              <a:rPr lang="en-US" smtClean="0"/>
              <a:pPr/>
              <a:t>2018-04-13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697163" y="509588"/>
            <a:ext cx="4532312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031" tIns="46516" rIns="93031" bIns="46516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3031" tIns="46516" rIns="93031" bIns="46516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800" y="6456612"/>
            <a:ext cx="4301543" cy="339884"/>
          </a:xfrm>
          <a:prstGeom prst="rect">
            <a:avLst/>
          </a:prstGeom>
        </p:spPr>
        <p:txBody>
          <a:bodyPr vert="horz" lIns="93031" tIns="46516" rIns="93031" bIns="46516" rtlCol="0" anchor="b"/>
          <a:lstStyle>
            <a:lvl1pPr algn="r">
              <a:defRPr sz="1200"/>
            </a:lvl1pPr>
          </a:lstStyle>
          <a:p>
            <a:fld id="{579786E7-EDAB-724E-B5AE-1BDD6B8AC6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26833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61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43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24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0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85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67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48" algn="l" defTabSz="457181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5.emf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8.emf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19191" y="395793"/>
            <a:ext cx="6996765" cy="1168411"/>
          </a:xfrm>
        </p:spPr>
        <p:txBody>
          <a:bodyPr/>
          <a:lstStyle>
            <a:lvl1pPr>
              <a:lnSpc>
                <a:spcPts val="4533"/>
              </a:lnSpc>
              <a:defRPr sz="44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429" y="3272367"/>
            <a:ext cx="1387151" cy="414500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11975" y="3366959"/>
            <a:ext cx="5173786" cy="4281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Speaker name</a:t>
            </a:r>
          </a:p>
          <a:p>
            <a:pPr lvl="0"/>
            <a:endParaRPr lang="en-GB" noProof="0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2" hasCustomPrompt="1"/>
          </p:nvPr>
        </p:nvSpPr>
        <p:spPr>
          <a:xfrm>
            <a:off x="3111975" y="5438820"/>
            <a:ext cx="5173786" cy="30358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Location / Meeting / Speaking venue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4" hasCustomPrompt="1"/>
          </p:nvPr>
        </p:nvSpPr>
        <p:spPr>
          <a:xfrm>
            <a:off x="3117539" y="3805024"/>
            <a:ext cx="5167677" cy="428313"/>
          </a:xfrm>
        </p:spPr>
        <p:txBody>
          <a:bodyPr/>
          <a:lstStyle>
            <a:lvl1pPr marL="0" indent="0" algn="l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GB" dirty="0"/>
              <a:t>Title / Affiliation</a:t>
            </a:r>
            <a:endParaRPr lang="en-US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5" hasCustomPrompt="1"/>
          </p:nvPr>
        </p:nvSpPr>
        <p:spPr>
          <a:xfrm>
            <a:off x="3111975" y="5749044"/>
            <a:ext cx="5173786" cy="303589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spc="0" baseline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7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Month / day / year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-1828642" y="423333"/>
            <a:ext cx="182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Title 44pt Title Case</a:t>
            </a:r>
          </a:p>
        </p:txBody>
      </p:sp>
      <p:sp>
        <p:nvSpPr>
          <p:cNvPr id="12" name="TextBox 11"/>
          <p:cNvSpPr txBox="1"/>
          <p:nvPr userDrawn="1"/>
        </p:nvSpPr>
        <p:spPr>
          <a:xfrm>
            <a:off x="-2421256" y="3652250"/>
            <a:ext cx="242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Affiliations 24pt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-2421256" y="5546822"/>
            <a:ext cx="24212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20pt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3112886" y="6370971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Confidential © ARM 2016 </a:t>
            </a:r>
          </a:p>
        </p:txBody>
      </p:sp>
    </p:spTree>
    <p:extLst>
      <p:ext uri="{BB962C8B-B14F-4D97-AF65-F5344CB8AC3E}">
        <p14:creationId xmlns:p14="http://schemas.microsoft.com/office/powerpoint/2010/main" val="3142793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4"/>
          </p:nvPr>
        </p:nvSpPr>
        <p:spPr>
          <a:xfrm>
            <a:off x="5897035" y="1553123"/>
            <a:ext cx="5066743" cy="4250599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5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7331" y="1433176"/>
            <a:ext cx="492948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30748845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with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6"/>
          <p:cNvSpPr>
            <a:spLocks noGrp="1"/>
          </p:cNvSpPr>
          <p:nvPr>
            <p:ph type="chart" sz="quarter" idx="14"/>
          </p:nvPr>
        </p:nvSpPr>
        <p:spPr>
          <a:xfrm>
            <a:off x="5652231" y="1416100"/>
            <a:ext cx="5730442" cy="4597399"/>
          </a:xfrm>
        </p:spPr>
        <p:txBody>
          <a:bodyPr/>
          <a:lstStyle>
            <a:lvl1pPr>
              <a:defRPr sz="2700"/>
            </a:lvl1pPr>
          </a:lstStyle>
          <a:p>
            <a:r>
              <a:rPr lang="en-US" noProof="0"/>
              <a:t>Click icon to add chart</a:t>
            </a:r>
            <a:endParaRPr lang="en-GB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5" hasCustomPrompt="1"/>
          </p:nvPr>
        </p:nvSpPr>
        <p:spPr>
          <a:xfrm>
            <a:off x="817331" y="1433176"/>
            <a:ext cx="4545215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39514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lide with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815498" y="1433178"/>
            <a:ext cx="10128104" cy="4564985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3296794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8825" cy="686625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659969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4"/>
          </p:nvPr>
        </p:nvSpPr>
        <p:spPr>
          <a:xfrm>
            <a:off x="817328" y="1433185"/>
            <a:ext cx="10133094" cy="4531823"/>
          </a:xfrm>
        </p:spPr>
        <p:txBody>
          <a:bodyPr/>
          <a:lstStyle>
            <a:lvl1pPr>
              <a:lnSpc>
                <a:spcPts val="1600"/>
              </a:lnSpc>
              <a:defRPr sz="1300">
                <a:latin typeface="+mj-lt"/>
              </a:defRPr>
            </a:lvl1pPr>
          </a:lstStyle>
          <a:p>
            <a:r>
              <a:rPr lang="en-US" noProof="0"/>
              <a:t>Click icon to add table</a:t>
            </a:r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717103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quo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5375" y="6299410"/>
            <a:ext cx="672923" cy="2010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767800" y="2294400"/>
            <a:ext cx="10576445" cy="22944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54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2140242" y="3734400"/>
            <a:ext cx="7836359" cy="12192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2400" spc="0">
                <a:solidFill>
                  <a:schemeClr val="bg2"/>
                </a:solidFill>
                <a:latin typeface="Gill Sans M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24150" y="6370972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rgbClr val="FFFFFF"/>
                </a:solidFill>
                <a:latin typeface="Gill Sans MT"/>
              </a:rPr>
              <a:t>Confidential 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solidFill>
                  <a:srgbClr val="FFFFFF"/>
                </a:solidFill>
                <a:latin typeface="Gill Sans MT"/>
              </a:rPr>
              <a:pPr/>
              <a:t>‹#›</a:t>
            </a:fld>
            <a:endParaRPr lang="en-GB" sz="1200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218074" y="244996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5</a:t>
            </a:r>
            <a:r>
              <a:rPr lang="en-US" sz="1400" dirty="0"/>
              <a:t>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182510075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05375" y="6299410"/>
            <a:ext cx="672923" cy="201079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3" hasCustomPrompt="1"/>
          </p:nvPr>
        </p:nvSpPr>
        <p:spPr>
          <a:xfrm>
            <a:off x="0" y="2794000"/>
            <a:ext cx="12188825" cy="1794800"/>
          </a:xfrm>
        </p:spPr>
        <p:txBody>
          <a:bodyPr/>
          <a:lstStyle>
            <a:lvl1pPr marL="0" indent="0" algn="ctr">
              <a:lnSpc>
                <a:spcPts val="5599"/>
              </a:lnSpc>
              <a:buNone/>
              <a:defRPr sz="5400" spc="0">
                <a:solidFill>
                  <a:schemeClr val="bg2"/>
                </a:solidFill>
                <a:latin typeface="+mj-lt"/>
              </a:defRPr>
            </a:lvl1pPr>
            <a:lvl2pPr>
              <a:defRPr>
                <a:solidFill>
                  <a:schemeClr val="bg2"/>
                </a:solidFill>
              </a:defRPr>
            </a:lvl2pPr>
            <a:lvl3pPr>
              <a:defRPr>
                <a:solidFill>
                  <a:schemeClr val="bg2"/>
                </a:solidFill>
              </a:defRPr>
            </a:lvl3pPr>
            <a:lvl4pPr>
              <a:defRPr>
                <a:solidFill>
                  <a:schemeClr val="bg2"/>
                </a:solidFill>
              </a:defRPr>
            </a:lvl4pPr>
            <a:lvl5pPr>
              <a:defRPr>
                <a:solidFill>
                  <a:schemeClr val="bg2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Footer Placeholder 4"/>
          <p:cNvSpPr txBox="1">
            <a:spLocks/>
          </p:cNvSpPr>
          <p:nvPr userDrawn="1"/>
        </p:nvSpPr>
        <p:spPr>
          <a:xfrm>
            <a:off x="824150" y="6370972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rgbClr val="FFFFFF"/>
                </a:solidFill>
                <a:latin typeface="Gill Sans MT"/>
              </a:rPr>
              <a:t>Confidential © ARM 2016 </a:t>
            </a:r>
          </a:p>
        </p:txBody>
      </p:sp>
      <p:sp>
        <p:nvSpPr>
          <p:cNvPr id="11" name="Slide Number Placeholder 5"/>
          <p:cNvSpPr txBox="1">
            <a:spLocks/>
          </p:cNvSpPr>
          <p:nvPr userDrawn="1"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solidFill>
                  <a:srgbClr val="FFFFFF"/>
                </a:solidFill>
                <a:latin typeface="Gill Sans MT"/>
              </a:rPr>
              <a:pPr/>
              <a:t>‹#›</a:t>
            </a:fld>
            <a:endParaRPr lang="en-GB" sz="1200" dirty="0">
              <a:solidFill>
                <a:srgbClr val="FFFFFF"/>
              </a:solidFill>
              <a:latin typeface="Gill Sans MT"/>
            </a:endParaRPr>
          </a:p>
        </p:txBody>
      </p:sp>
      <p:sp>
        <p:nvSpPr>
          <p:cNvPr id="8" name="TextBox 7"/>
          <p:cNvSpPr txBox="1"/>
          <p:nvPr userDrawn="1"/>
        </p:nvSpPr>
        <p:spPr>
          <a:xfrm>
            <a:off x="-2218074" y="29579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5</a:t>
            </a:r>
            <a:r>
              <a:rPr lang="en-US" sz="1400" dirty="0"/>
              <a:t>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3787591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cknowledgements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429" y="3272367"/>
            <a:ext cx="1387151" cy="414500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3112571" y="5155174"/>
            <a:ext cx="7841180" cy="117981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GB" sz="1400" dirty="0">
                <a:solidFill>
                  <a:schemeClr val="bg2"/>
                </a:solidFill>
              </a:rPr>
              <a:t>The trademarks featured in this presentation are registered and/or unregistered trademarks of ARM Limited (or its subsidiaries) in the EU and/or elsewhere.  All rights reserved.  All other marks featured may be trademarks of their respective owners.</a:t>
            </a:r>
          </a:p>
          <a:p>
            <a:pPr>
              <a:lnSpc>
                <a:spcPct val="100000"/>
              </a:lnSpc>
              <a:spcAft>
                <a:spcPts val="400"/>
              </a:spcAft>
            </a:pPr>
            <a:r>
              <a:rPr lang="en-US" sz="1400" dirty="0">
                <a:solidFill>
                  <a:schemeClr val="bg2"/>
                </a:solidFill>
              </a:rPr>
              <a:t>Copyright © 2016 ARM Limited</a:t>
            </a:r>
          </a:p>
          <a:p>
            <a:pPr>
              <a:spcAft>
                <a:spcPts val="400"/>
              </a:spcAft>
            </a:pP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12886" y="6390509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Confidential © ARM 2016 </a:t>
            </a:r>
          </a:p>
        </p:txBody>
      </p:sp>
    </p:spTree>
    <p:extLst>
      <p:ext uri="{BB962C8B-B14F-4D97-AF65-F5344CB8AC3E}">
        <p14:creationId xmlns:p14="http://schemas.microsoft.com/office/powerpoint/2010/main" val="234306129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6034" y="1433176"/>
            <a:ext cx="10129064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defRPr sz="2400" spc="0"/>
            </a:lvl1pPr>
            <a:lvl2pPr marL="479876" indent="-239937">
              <a:lnSpc>
                <a:spcPct val="100000"/>
              </a:lnSpc>
              <a:defRPr sz="2000" spc="0"/>
            </a:lvl2pPr>
            <a:lvl3pPr marL="719813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 spc="0"/>
            </a:lvl3pPr>
            <a:lvl4pPr>
              <a:defRPr sz="20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4107" y="936043"/>
            <a:ext cx="10128250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67488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430867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34107" y="936043"/>
            <a:ext cx="10128250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TextBox 5"/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96709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uest header ">
    <p:bg>
      <p:bgPr>
        <a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119191" y="395793"/>
            <a:ext cx="6996765" cy="1168411"/>
          </a:xfrm>
        </p:spPr>
        <p:txBody>
          <a:bodyPr/>
          <a:lstStyle>
            <a:lvl1pPr>
              <a:lnSpc>
                <a:spcPts val="4533"/>
              </a:lnSpc>
              <a:defRPr sz="4400" b="0" spc="0">
                <a:solidFill>
                  <a:schemeClr val="bg1"/>
                </a:solidFill>
              </a:defRPr>
            </a:lvl1pPr>
          </a:lstStyle>
          <a:p>
            <a:r>
              <a:rPr lang="en-GB" noProof="0" dirty="0"/>
              <a:t>Click to edit </a:t>
            </a:r>
            <a:br>
              <a:rPr lang="en-GB" noProof="0" dirty="0"/>
            </a:br>
            <a:r>
              <a:rPr lang="en-GB" noProof="0" dirty="0"/>
              <a:t>master title style</a:t>
            </a:r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11975" y="3366959"/>
            <a:ext cx="5173786" cy="2274432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spc="0">
                <a:solidFill>
                  <a:schemeClr val="bg1"/>
                </a:solidFill>
                <a:latin typeface="+mj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2400" spc="0">
                <a:solidFill>
                  <a:schemeClr val="bg1"/>
                </a:solidFill>
              </a:defRPr>
            </a:lvl2pPr>
            <a:lvl3pPr marL="0" indent="0">
              <a:lnSpc>
                <a:spcPts val="2666"/>
              </a:lnSpc>
              <a:spcBef>
                <a:spcPts val="1066"/>
              </a:spcBef>
              <a:buFontTx/>
              <a:buNone/>
              <a:defRPr sz="2700" spc="-67">
                <a:solidFill>
                  <a:schemeClr val="bg1"/>
                </a:solidFill>
              </a:defRPr>
            </a:lvl3pPr>
            <a:lvl4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4pPr>
            <a:lvl5pPr marL="0" indent="0">
              <a:lnSpc>
                <a:spcPts val="2666"/>
              </a:lnSpc>
              <a:buFontTx/>
              <a:buNone/>
              <a:defRPr sz="2700" spc="-67">
                <a:solidFill>
                  <a:schemeClr val="bg1"/>
                </a:solidFill>
              </a:defRPr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</p:txBody>
      </p:sp>
      <p:sp>
        <p:nvSpPr>
          <p:cNvPr id="4" name="Footer Placeholder 4"/>
          <p:cNvSpPr txBox="1">
            <a:spLocks/>
          </p:cNvSpPr>
          <p:nvPr userDrawn="1"/>
        </p:nvSpPr>
        <p:spPr>
          <a:xfrm>
            <a:off x="3112886" y="6370971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bg2"/>
                </a:solidFill>
                <a:latin typeface="Gill Sans MT"/>
              </a:rPr>
              <a:t>Confidential © ARM 2016 </a:t>
            </a:r>
          </a:p>
        </p:txBody>
      </p:sp>
    </p:spTree>
    <p:extLst>
      <p:ext uri="{BB962C8B-B14F-4D97-AF65-F5344CB8AC3E}">
        <p14:creationId xmlns:p14="http://schemas.microsoft.com/office/powerpoint/2010/main" val="148030472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with col titl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860513"/>
            <a:ext cx="4798750" cy="4152937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859797"/>
            <a:ext cx="4798750" cy="4154400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5" name="Content Placeholder 5"/>
          <p:cNvSpPr>
            <a:spLocks noGrp="1"/>
          </p:cNvSpPr>
          <p:nvPr>
            <p:ph sz="quarter" idx="10" hasCustomPrompt="1"/>
          </p:nvPr>
        </p:nvSpPr>
        <p:spPr>
          <a:xfrm>
            <a:off x="820738" y="1433513"/>
            <a:ext cx="4818062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16" hasCustomPrompt="1"/>
          </p:nvPr>
        </p:nvSpPr>
        <p:spPr>
          <a:xfrm>
            <a:off x="6160560" y="1433513"/>
            <a:ext cx="4818062" cy="365125"/>
          </a:xfrm>
        </p:spPr>
        <p:txBody>
          <a:bodyPr/>
          <a:lstStyle>
            <a:lvl1pPr marL="0" indent="0">
              <a:buNone/>
              <a:defRPr sz="3000">
                <a:solidFill>
                  <a:schemeClr val="accent3"/>
                </a:solidFill>
              </a:defRPr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366750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F0F991D-FCA4-4B63-990A-F6816AD195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367"/>
          <a:stretch>
            <a:fillRect/>
          </a:stretch>
        </p:blipFill>
        <p:spPr bwMode="auto">
          <a:xfrm>
            <a:off x="1" y="0"/>
            <a:ext cx="1224913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A156D165-7270-40C4-88D8-90852D96F7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88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8AD9B17F-0E30-4ADC-88D4-20A157463F8E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D4279F1-F98A-4D42-BE2C-F6824E400D1C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BDD11B8-AE29-46D7-AA16-FC0782F0224C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152EDD9-932E-446C-B0D1-08200969EF9A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8448B8-61E4-4D23-9334-33FE7B6C6659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378299-CD03-4252-AFFD-BC205B792D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011A3030-FB66-4CA3-A565-EB5EEB758B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853C1CC1-ADAC-4345-8FD5-7780D35BE3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7885693"/>
      </p:ext>
    </p:extLst>
  </p:cSld>
  <p:clrMapOvr>
    <a:masterClrMapping/>
  </p:clrMapOvr>
  <p:hf sldNum="0"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9191A9FE-449B-4D65-A314-B50D80F224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8882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1384F5AA-5239-4357-B200-8BEED4FBA1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97E2E261-7BED-4DD4-B009-2B25A53A4EBF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853851FE-FFF1-472C-AEC9-BE3EC0DF692A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33448-B5CA-4850-92E8-804B482259E3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4FC3D-FE02-4FF4-BA44-4FA201FDC89D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1B1EEB9-F737-43CE-9DAF-FD651FCF17F4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B146E33-F9AB-4720-97B5-DC431CB6E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B1371B1D-E5D0-498C-9B3E-67F1875CD5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48B9274A-2385-4BAC-AD9B-101FD86C1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814" y="1209675"/>
            <a:ext cx="224414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7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1069129"/>
      </p:ext>
    </p:extLst>
  </p:cSld>
  <p:clrMapOvr>
    <a:masterClrMapping/>
  </p:clrMapOvr>
  <p:hf sldNum="0"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7">
            <a:extLst>
              <a:ext uri="{FF2B5EF4-FFF2-40B4-BE49-F238E27FC236}">
                <a16:creationId xmlns:a16="http://schemas.microsoft.com/office/drawing/2014/main" id="{881F7329-72E1-410D-B159-CAFFC8A65D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2"/>
          <a:stretch>
            <a:fillRect/>
          </a:stretch>
        </p:blipFill>
        <p:spPr bwMode="auto">
          <a:xfrm>
            <a:off x="0" y="0"/>
            <a:ext cx="12222154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>
            <a:extLst>
              <a:ext uri="{FF2B5EF4-FFF2-40B4-BE49-F238E27FC236}">
                <a16:creationId xmlns:a16="http://schemas.microsoft.com/office/drawing/2014/main" id="{6671FFD2-62DD-44F2-B7FC-C1C9E1E92F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Subtitle 2">
            <a:extLst>
              <a:ext uri="{FF2B5EF4-FFF2-40B4-BE49-F238E27FC236}">
                <a16:creationId xmlns:a16="http://schemas.microsoft.com/office/drawing/2014/main" id="{32E4E07A-6819-4C29-BF28-4F83F8BD2D4B}"/>
              </a:ext>
            </a:extLst>
          </p:cNvPr>
          <p:cNvSpPr txBox="1">
            <a:spLocks/>
          </p:cNvSpPr>
          <p:nvPr/>
        </p:nvSpPr>
        <p:spPr bwMode="auto">
          <a:xfrm>
            <a:off x="5015193" y="1374775"/>
            <a:ext cx="6305496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rgbClr val="7F7F7F"/>
              </a:solidFill>
              <a:cs typeface="ＭＳ Ｐゴシック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3D57E3AF-04F8-4E7D-9BA5-B48233D16A5F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bg1"/>
              </a:solidFill>
              <a:cs typeface="ＭＳ Ｐゴシック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97630BA-F687-4796-8386-5F084C22C874}"/>
              </a:ext>
            </a:extLst>
          </p:cNvPr>
          <p:cNvSpPr/>
          <p:nvPr/>
        </p:nvSpPr>
        <p:spPr>
          <a:xfrm>
            <a:off x="3412236" y="4835525"/>
            <a:ext cx="4777131" cy="952500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84A0690-E005-4537-A292-DD859965222C}"/>
              </a:ext>
            </a:extLst>
          </p:cNvPr>
          <p:cNvSpPr/>
          <p:nvPr/>
        </p:nvSpPr>
        <p:spPr>
          <a:xfrm rot="5400000">
            <a:off x="9605718" y="4370089"/>
            <a:ext cx="955675" cy="3797898"/>
          </a:xfrm>
          <a:prstGeom prst="rect">
            <a:avLst/>
          </a:prstGeom>
          <a:solidFill>
            <a:schemeClr val="accent1">
              <a:alpha val="5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9C8DAB-6E80-43C8-B1D5-92781A9333B3}"/>
              </a:ext>
            </a:extLst>
          </p:cNvPr>
          <p:cNvSpPr/>
          <p:nvPr/>
        </p:nvSpPr>
        <p:spPr>
          <a:xfrm rot="5400000">
            <a:off x="7236621" y="73772"/>
            <a:ext cx="3798887" cy="572462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06BBFBC-AD83-46C6-8A92-1A6C7DF2B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71273" y="2667001"/>
            <a:ext cx="65" cy="290721"/>
          </a:xfrm>
          <a:prstGeom prst="rect">
            <a:avLst/>
          </a:prstGeom>
          <a:noFill/>
          <a:ln>
            <a:noFill/>
          </a:ln>
          <a:extLst>
            <a:ext uri="{909E8E84-426E-40dd-AFC4-6F175D3DCCD1}"/>
            <a:ext uri="{91240B29-F687-4f45-9708-019B960494DF}"/>
          </a:extLst>
        </p:spPr>
        <p:txBody>
          <a:bodyPr wrap="none" lIns="0" tIns="0" rIns="0" bIns="0"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endParaRPr lang="en-US" sz="2099">
              <a:solidFill>
                <a:schemeClr val="tx2"/>
              </a:solidFill>
            </a:endParaRPr>
          </a:p>
        </p:txBody>
      </p:sp>
      <p:sp>
        <p:nvSpPr>
          <p:cNvPr id="15" name="TextBox 20">
            <a:extLst>
              <a:ext uri="{FF2B5EF4-FFF2-40B4-BE49-F238E27FC236}">
                <a16:creationId xmlns:a16="http://schemas.microsoft.com/office/drawing/2014/main" id="{6B75FFE4-11B1-46BA-8330-0110FEFE8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16" name="Picture 16">
            <a:extLst>
              <a:ext uri="{FF2B5EF4-FFF2-40B4-BE49-F238E27FC236}">
                <a16:creationId xmlns:a16="http://schemas.microsoft.com/office/drawing/2014/main" id="{225A10BD-84F3-4666-BF7A-4853183B6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647874" y="595808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647874" y="6267967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7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647875" y="2071011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424973" y="165270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652602" y="3590525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413563"/>
      </p:ext>
    </p:extLst>
  </p:cSld>
  <p:clrMapOvr>
    <a:masterClrMapping/>
  </p:clrMapOvr>
  <p:hf sldNum="0"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>
            <a:extLst>
              <a:ext uri="{FF2B5EF4-FFF2-40B4-BE49-F238E27FC236}">
                <a16:creationId xmlns:a16="http://schemas.microsoft.com/office/drawing/2014/main" id="{D86ACCD9-F471-43BC-B77A-0C37A0363EEF}"/>
              </a:ext>
            </a:extLst>
          </p:cNvPr>
          <p:cNvSpPr txBox="1">
            <a:spLocks/>
          </p:cNvSpPr>
          <p:nvPr/>
        </p:nvSpPr>
        <p:spPr bwMode="auto">
          <a:xfrm>
            <a:off x="5015193" y="1952626"/>
            <a:ext cx="6305496" cy="741363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/>
          <a:lstStyle>
            <a:lvl1pPr marL="342900" indent="-342900">
              <a:defRPr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  <a:lvl2pPr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0"/>
              </a:defRPr>
            </a:lvl9pPr>
          </a:lstStyle>
          <a:p>
            <a:pPr lvl="1" algn="r" eaLnBrk="1" hangingPunct="1">
              <a:lnSpc>
                <a:spcPct val="104000"/>
              </a:lnSpc>
              <a:buFont typeface="Arial" charset="0"/>
              <a:buNone/>
              <a:defRPr/>
            </a:pPr>
            <a:endParaRPr lang="en-GB" sz="1600">
              <a:solidFill>
                <a:schemeClr val="tx2"/>
              </a:solidFill>
              <a:cs typeface="ＭＳ Ｐゴシック" charset="0"/>
            </a:endParaRPr>
          </a:p>
        </p:txBody>
      </p:sp>
      <p:sp>
        <p:nvSpPr>
          <p:cNvPr id="8" name="TextBox 20">
            <a:extLst>
              <a:ext uri="{FF2B5EF4-FFF2-40B4-BE49-F238E27FC236}">
                <a16:creationId xmlns:a16="http://schemas.microsoft.com/office/drawing/2014/main" id="{5B1BEE8E-C9DD-4507-ABC1-BE5E4AA64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ED085226-B7FC-4237-9307-87DDA9C6A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4640" y="1206500"/>
            <a:ext cx="2239380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" name="Title 1">
            <a:extLst/>
          </p:cNvPr>
          <p:cNvSpPr>
            <a:spLocks noGrp="1"/>
          </p:cNvSpPr>
          <p:nvPr>
            <p:ph type="title"/>
          </p:nvPr>
        </p:nvSpPr>
        <p:spPr>
          <a:xfrm>
            <a:off x="6292367" y="2057640"/>
            <a:ext cx="5044193" cy="1556425"/>
          </a:xfrm>
        </p:spPr>
        <p:txBody>
          <a:bodyPr anchor="ctr" anchorCtr="0"/>
          <a:lstStyle>
            <a:lvl1pPr algn="r">
              <a:lnSpc>
                <a:spcPct val="85000"/>
              </a:lnSpc>
              <a:defRPr sz="5498" b="0" spc="-1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/>
          </p:cNvPr>
          <p:cNvSpPr>
            <a:spLocks noGrp="1"/>
          </p:cNvSpPr>
          <p:nvPr>
            <p:ph type="subTitle" idx="1"/>
          </p:nvPr>
        </p:nvSpPr>
        <p:spPr>
          <a:xfrm>
            <a:off x="6297095" y="3671283"/>
            <a:ext cx="5039465" cy="739253"/>
          </a:xfrm>
        </p:spPr>
        <p:txBody>
          <a:bodyPr/>
          <a:lstStyle>
            <a:lvl1pPr marL="0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2399">
                <a:solidFill>
                  <a:schemeClr val="bg1"/>
                </a:solidFill>
              </a:defRPr>
            </a:lvl1pPr>
            <a:lvl2pPr marL="457063" marR="0" indent="0" algn="r" defTabSz="914126" rtl="0" eaLnBrk="1" fontAlgn="auto" latinLnBrk="0" hangingPunct="1">
              <a:lnSpc>
                <a:spcPct val="104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914126" indent="0" algn="ctr">
              <a:buNone/>
              <a:defRPr sz="1799"/>
            </a:lvl3pPr>
            <a:lvl4pPr marL="1371189" indent="0" algn="ctr">
              <a:buNone/>
              <a:defRPr sz="1600"/>
            </a:lvl4pPr>
            <a:lvl5pPr marL="1828251" indent="0" algn="ctr">
              <a:buNone/>
              <a:defRPr sz="1600"/>
            </a:lvl5pPr>
            <a:lvl6pPr marL="2285314" indent="0" algn="ctr">
              <a:buNone/>
              <a:defRPr sz="1600"/>
            </a:lvl6pPr>
            <a:lvl7pPr marL="2742377" indent="0" algn="ctr">
              <a:buNone/>
              <a:defRPr sz="1600"/>
            </a:lvl7pPr>
            <a:lvl8pPr marL="3199440" indent="0" algn="ctr">
              <a:buNone/>
              <a:defRPr sz="1600"/>
            </a:lvl8pPr>
            <a:lvl9pPr marL="3656503" indent="0" algn="ctr">
              <a:buNone/>
              <a:defRPr sz="1600"/>
            </a:lvl9pPr>
          </a:lstStyle>
          <a:p>
            <a:pPr lvl="0"/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1" name="Text Placeholder 28">
            <a:extLst/>
          </p:cNvPr>
          <p:cNvSpPr>
            <a:spLocks noGrp="1"/>
          </p:cNvSpPr>
          <p:nvPr>
            <p:ph type="body" sz="quarter" idx="12"/>
          </p:nvPr>
        </p:nvSpPr>
        <p:spPr>
          <a:xfrm>
            <a:off x="6292367" y="5562482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28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6292367" y="5872362"/>
            <a:ext cx="5040259" cy="239159"/>
          </a:xfrm>
        </p:spPr>
        <p:txBody>
          <a:bodyPr/>
          <a:lstStyle>
            <a:lvl1pPr algn="r">
              <a:spcAft>
                <a:spcPts val="600"/>
              </a:spcAft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7069465" y="1639339"/>
            <a:ext cx="4267095" cy="289871"/>
          </a:xfrm>
        </p:spPr>
        <p:txBody>
          <a:bodyPr/>
          <a:lstStyle>
            <a:lvl1pPr algn="r">
              <a:defRPr sz="2399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51524093"/>
      </p:ext>
    </p:extLst>
  </p:cSld>
  <p:clrMapOvr>
    <a:masterClrMapping/>
  </p:clrMapOvr>
  <p:hf sldNum="0"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EF15EA80-6A97-4306-A565-A598BFCD4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5508CEF-5483-4725-B847-F2F3C9C3A99C}"/>
              </a:ext>
            </a:extLst>
          </p:cNvPr>
          <p:cNvSpPr/>
          <p:nvPr/>
        </p:nvSpPr>
        <p:spPr>
          <a:xfrm>
            <a:off x="9143206" y="0"/>
            <a:ext cx="944316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D455E4-5A73-4DDA-B182-EC48A76868CF}"/>
              </a:ext>
            </a:extLst>
          </p:cNvPr>
          <p:cNvSpPr/>
          <p:nvPr/>
        </p:nvSpPr>
        <p:spPr>
          <a:xfrm rot="5400000">
            <a:off x="5617369" y="-780256"/>
            <a:ext cx="954087" cy="12188825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6" name="Picture 10">
            <a:extLst>
              <a:ext uri="{FF2B5EF4-FFF2-40B4-BE49-F238E27FC236}">
                <a16:creationId xmlns:a16="http://schemas.microsoft.com/office/drawing/2014/main" id="{40586515-A17C-43AB-93C1-E92185BB0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20">
            <a:extLst>
              <a:ext uri="{FF2B5EF4-FFF2-40B4-BE49-F238E27FC236}">
                <a16:creationId xmlns:a16="http://schemas.microsoft.com/office/drawing/2014/main" id="{6972167F-6CB3-4785-B2B2-AD65609A7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3293151"/>
      </p:ext>
    </p:extLst>
  </p:cSld>
  <p:clrMapOvr>
    <a:masterClrMapping/>
  </p:clrMapOvr>
  <p:hf sldNum="0"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D4D25FBE-48A0-4F3D-AC55-357CA1A98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EB17126-C2D4-4E6B-B84A-8123291ABB4F}"/>
              </a:ext>
            </a:extLst>
          </p:cNvPr>
          <p:cNvSpPr/>
          <p:nvPr/>
        </p:nvSpPr>
        <p:spPr>
          <a:xfrm>
            <a:off x="2472681" y="5788026"/>
            <a:ext cx="5713512" cy="957263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47F78D-5AB3-4ADE-9638-2185B4841924}"/>
              </a:ext>
            </a:extLst>
          </p:cNvPr>
          <p:cNvSpPr/>
          <p:nvPr/>
        </p:nvSpPr>
        <p:spPr>
          <a:xfrm rot="5400000">
            <a:off x="8666164" y="3400130"/>
            <a:ext cx="950912" cy="3824879"/>
          </a:xfrm>
          <a:prstGeom prst="rect">
            <a:avLst/>
          </a:prstGeom>
          <a:solidFill>
            <a:schemeClr val="accent1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 dirty="0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D40661-F4D5-46CD-9CB3-AAB36DEEFA2B}"/>
              </a:ext>
            </a:extLst>
          </p:cNvPr>
          <p:cNvSpPr/>
          <p:nvPr/>
        </p:nvSpPr>
        <p:spPr>
          <a:xfrm rot="5400000">
            <a:off x="8658773" y="-394793"/>
            <a:ext cx="2852737" cy="3797899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8B1EE9D2-8B68-4D93-9C86-8338D46F4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8" name="Picture 12">
            <a:extLst>
              <a:ext uri="{FF2B5EF4-FFF2-40B4-BE49-F238E27FC236}">
                <a16:creationId xmlns:a16="http://schemas.microsoft.com/office/drawing/2014/main" id="{60A4E36D-CD54-4848-8DD7-B57EE5F009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7271954"/>
      </p:ext>
    </p:extLst>
  </p:cSld>
  <p:clrMapOvr>
    <a:masterClrMapping/>
  </p:clrMapOvr>
  <p:hf sldNum="0"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bg>
      <p:bgPr>
        <a:solidFill>
          <a:schemeClr val="tx2">
            <a:alpha val="79999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20AFDBE9-218D-49BD-8C6F-6D0C0A98E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641F8C5-D368-475A-AD71-1C5D28182145}"/>
              </a:ext>
            </a:extLst>
          </p:cNvPr>
          <p:cNvSpPr/>
          <p:nvPr/>
        </p:nvSpPr>
        <p:spPr>
          <a:xfrm rot="5400000">
            <a:off x="8187407" y="1981573"/>
            <a:ext cx="2865438" cy="2858342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EC8AC68-A10F-478C-9423-982B686F3608}"/>
              </a:ext>
            </a:extLst>
          </p:cNvPr>
          <p:cNvSpPr/>
          <p:nvPr/>
        </p:nvSpPr>
        <p:spPr>
          <a:xfrm rot="5400000">
            <a:off x="7236198" y="71018"/>
            <a:ext cx="952500" cy="2864691"/>
          </a:xfrm>
          <a:prstGeom prst="rect">
            <a:avLst/>
          </a:prstGeom>
          <a:solidFill>
            <a:schemeClr val="accent5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TextBox 20">
            <a:extLst>
              <a:ext uri="{FF2B5EF4-FFF2-40B4-BE49-F238E27FC236}">
                <a16:creationId xmlns:a16="http://schemas.microsoft.com/office/drawing/2014/main" id="{88B94D0A-8607-4811-8C63-223603178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7" name="Picture 11">
            <a:extLst>
              <a:ext uri="{FF2B5EF4-FFF2-40B4-BE49-F238E27FC236}">
                <a16:creationId xmlns:a16="http://schemas.microsoft.com/office/drawing/2014/main" id="{6EE9950B-2E11-47E8-A70E-654A0376F7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0F46732-360C-400A-BCD8-30F9E9884440}"/>
              </a:ext>
            </a:extLst>
          </p:cNvPr>
          <p:cNvSpPr/>
          <p:nvPr/>
        </p:nvSpPr>
        <p:spPr>
          <a:xfrm>
            <a:off x="2472681" y="4838701"/>
            <a:ext cx="5713512" cy="955675"/>
          </a:xfrm>
          <a:prstGeom prst="rect">
            <a:avLst/>
          </a:prstGeom>
          <a:solidFill>
            <a:schemeClr val="accent3">
              <a:alpha val="7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884587" y="219191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1968728"/>
      </p:ext>
    </p:extLst>
  </p:cSld>
  <p:clrMapOvr>
    <a:masterClrMapping/>
  </p:clrMapOvr>
  <p:hf sldNum="0" hdr="0" ftr="0" dt="0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14">
            <a:extLst>
              <a:ext uri="{FF2B5EF4-FFF2-40B4-BE49-F238E27FC236}">
                <a16:creationId xmlns:a16="http://schemas.microsoft.com/office/drawing/2014/main" id="{5E581C57-84E7-44DE-8059-2BC02B565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"/>
            <a:ext cx="12158671" cy="695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alpha val="56862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20">
            <a:extLst>
              <a:ext uri="{FF2B5EF4-FFF2-40B4-BE49-F238E27FC236}">
                <a16:creationId xmlns:a16="http://schemas.microsoft.com/office/drawing/2014/main" id="{92152423-4E66-421D-8D42-F851512FB5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pic>
        <p:nvPicPr>
          <p:cNvPr id="5" name="Picture 9">
            <a:extLst>
              <a:ext uri="{FF2B5EF4-FFF2-40B4-BE49-F238E27FC236}">
                <a16:creationId xmlns:a16="http://schemas.microsoft.com/office/drawing/2014/main" id="{68A167BD-2209-47A0-A85D-8C9A549C4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0685B97-5328-4BD9-8E71-18F45D97C243}"/>
              </a:ext>
            </a:extLst>
          </p:cNvPr>
          <p:cNvSpPr/>
          <p:nvPr/>
        </p:nvSpPr>
        <p:spPr>
          <a:xfrm>
            <a:off x="2472681" y="4838701"/>
            <a:ext cx="5713512" cy="955675"/>
          </a:xfrm>
          <a:prstGeom prst="rect">
            <a:avLst/>
          </a:prstGeom>
          <a:solidFill>
            <a:srgbClr val="FFC600">
              <a:alpha val="7803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961C66-0202-411F-8BB2-4D63F421739C}"/>
              </a:ext>
            </a:extLst>
          </p:cNvPr>
          <p:cNvSpPr/>
          <p:nvPr/>
        </p:nvSpPr>
        <p:spPr>
          <a:xfrm rot="5400000">
            <a:off x="8187407" y="1981573"/>
            <a:ext cx="2865438" cy="2858342"/>
          </a:xfrm>
          <a:prstGeom prst="rect">
            <a:avLst/>
          </a:prstGeom>
          <a:solidFill>
            <a:schemeClr val="accent4"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B481E86-DD33-48E9-B034-4769BB1BF208}"/>
              </a:ext>
            </a:extLst>
          </p:cNvPr>
          <p:cNvSpPr/>
          <p:nvPr/>
        </p:nvSpPr>
        <p:spPr>
          <a:xfrm rot="5400000">
            <a:off x="7236198" y="71018"/>
            <a:ext cx="952500" cy="2864691"/>
          </a:xfrm>
          <a:prstGeom prst="rect">
            <a:avLst/>
          </a:prstGeom>
          <a:solidFill>
            <a:srgbClr val="FF6900">
              <a:alpha val="7607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11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97130" y="2093521"/>
            <a:ext cx="6829233" cy="794604"/>
          </a:xfrm>
        </p:spPr>
        <p:txBody>
          <a:bodyPr/>
          <a:lstStyle>
            <a:lvl1pPr marL="0" indent="0" algn="l">
              <a:buNone/>
              <a:defRPr sz="5398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98186106"/>
      </p:ext>
    </p:extLst>
  </p:cSld>
  <p:clrMapOvr>
    <a:masterClrMapping/>
  </p:clrMapOvr>
  <p:hf sldNum="0" hdr="0" ftr="0" dt="0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1997" y="1479469"/>
            <a:ext cx="11177850" cy="40862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42606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>
            <a:lvl1pPr>
              <a:defRPr spc="0"/>
            </a:lvl1pPr>
          </a:lstStyle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17583" y="1435101"/>
            <a:ext cx="10129064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defRPr sz="2400" spc="0"/>
            </a:lvl1pPr>
            <a:lvl2pPr marL="479876" indent="-239937">
              <a:lnSpc>
                <a:spcPct val="100000"/>
              </a:lnSpc>
              <a:defRPr sz="2000" spc="0"/>
            </a:lvl2pPr>
            <a:lvl3pPr marL="719813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 spc="0"/>
            </a:lvl3pPr>
            <a:lvl4pPr>
              <a:defRPr sz="2000"/>
            </a:lvl4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  <a:p>
            <a:pPr lvl="2"/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8415443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EC54C1-485F-40D2-B042-79849DAFE15A}"/>
              </a:ext>
            </a:extLst>
          </p:cNvPr>
          <p:cNvCxnSpPr>
            <a:cxnSpLocks/>
          </p:cNvCxnSpPr>
          <p:nvPr/>
        </p:nvCxnSpPr>
        <p:spPr>
          <a:xfrm>
            <a:off x="6094413" y="1662114"/>
            <a:ext cx="0" cy="447357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spcAft>
                <a:spcPts val="0"/>
              </a:spcAft>
              <a:buNone/>
              <a:defRPr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1997" y="1620481"/>
            <a:ext cx="5331553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9"/>
          </p:nvPr>
        </p:nvSpPr>
        <p:spPr>
          <a:xfrm>
            <a:off x="491997" y="2361953"/>
            <a:ext cx="5331552" cy="3605743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31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6339883" y="1620481"/>
            <a:ext cx="5331553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Content Placeholder 7">
            <a:extLst/>
          </p:cNvPr>
          <p:cNvSpPr>
            <a:spLocks noGrp="1"/>
          </p:cNvSpPr>
          <p:nvPr>
            <p:ph sz="quarter" idx="20"/>
          </p:nvPr>
        </p:nvSpPr>
        <p:spPr>
          <a:xfrm>
            <a:off x="6339882" y="2362483"/>
            <a:ext cx="5329966" cy="3605212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789980"/>
      </p:ext>
    </p:extLst>
  </p:cSld>
  <p:clrMapOvr>
    <a:masterClrMapping/>
  </p:clrMapOvr>
  <p:hf sldNum="0" hdr="0" ftr="0" dt="0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ECD41E8-8F7A-4802-BD8A-6CACEC985F17}"/>
              </a:ext>
            </a:extLst>
          </p:cNvPr>
          <p:cNvGrpSpPr>
            <a:grpSpLocks/>
          </p:cNvGrpSpPr>
          <p:nvPr/>
        </p:nvGrpSpPr>
        <p:grpSpPr bwMode="auto">
          <a:xfrm>
            <a:off x="4147058" y="1754188"/>
            <a:ext cx="3902645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C4DA0A3-5394-4DD3-8DBF-449419EB9BEC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F2575E8-95EA-447D-9561-5F51443D866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661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00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1997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2">
            <a:extLst/>
          </p:cNvPr>
          <p:cNvSpPr>
            <a:spLocks noGrp="1"/>
          </p:cNvSpPr>
          <p:nvPr>
            <p:ph idx="17"/>
          </p:nvPr>
        </p:nvSpPr>
        <p:spPr>
          <a:xfrm>
            <a:off x="4443050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2">
            <a:extLst/>
          </p:cNvPr>
          <p:cNvSpPr>
            <a:spLocks noGrp="1"/>
          </p:cNvSpPr>
          <p:nvPr>
            <p:ph idx="18"/>
          </p:nvPr>
        </p:nvSpPr>
        <p:spPr>
          <a:xfrm>
            <a:off x="8297952" y="2373787"/>
            <a:ext cx="3358406" cy="36059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" name="Text Placeholder 131">
            <a:extLst/>
          </p:cNvPr>
          <p:cNvSpPr>
            <a:spLocks noGrp="1"/>
          </p:cNvSpPr>
          <p:nvPr>
            <p:ph type="body" sz="quarter" idx="19"/>
          </p:nvPr>
        </p:nvSpPr>
        <p:spPr>
          <a:xfrm>
            <a:off x="4418846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131">
            <a:extLst/>
          </p:cNvPr>
          <p:cNvSpPr>
            <a:spLocks noGrp="1"/>
          </p:cNvSpPr>
          <p:nvPr>
            <p:ph type="body" sz="quarter" idx="20"/>
          </p:nvPr>
        </p:nvSpPr>
        <p:spPr>
          <a:xfrm>
            <a:off x="8297288" y="1611050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69110472"/>
      </p:ext>
    </p:extLst>
  </p:cSld>
  <p:clrMapOvr>
    <a:masterClrMapping/>
  </p:clrMapOvr>
  <p:hf sldNum="0"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F5E88F4-34BF-4FB5-900D-00FBACE9F35D}"/>
              </a:ext>
            </a:extLst>
          </p:cNvPr>
          <p:cNvCxnSpPr>
            <a:cxnSpLocks/>
          </p:cNvCxnSpPr>
          <p:nvPr/>
        </p:nvCxnSpPr>
        <p:spPr>
          <a:xfrm>
            <a:off x="3232896" y="1631951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 dirty="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7" name="Text Placeholder 2">
            <a:extLst/>
          </p:cNvPr>
          <p:cNvSpPr>
            <a:spLocks noGrp="1"/>
          </p:cNvSpPr>
          <p:nvPr>
            <p:ph idx="14"/>
          </p:nvPr>
        </p:nvSpPr>
        <p:spPr>
          <a:xfrm>
            <a:off x="3368860" y="1631112"/>
            <a:ext cx="8300988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661" y="1631112"/>
            <a:ext cx="2605332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570537414"/>
      </p:ext>
    </p:extLst>
  </p:cSld>
  <p:clrMapOvr>
    <a:masterClrMapping/>
  </p:clrMapOvr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CBF85B-6B38-418B-B229-63FD770EDEA7}"/>
              </a:ext>
            </a:extLst>
          </p:cNvPr>
          <p:cNvCxnSpPr>
            <a:cxnSpLocks/>
          </p:cNvCxnSpPr>
          <p:nvPr/>
        </p:nvCxnSpPr>
        <p:spPr>
          <a:xfrm>
            <a:off x="8930537" y="1746250"/>
            <a:ext cx="0" cy="4086225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4"/>
          </p:nvPr>
        </p:nvSpPr>
        <p:spPr>
          <a:xfrm>
            <a:off x="491997" y="1746560"/>
            <a:ext cx="8303506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15"/>
          </p:nvPr>
        </p:nvSpPr>
        <p:spPr>
          <a:xfrm>
            <a:off x="9035284" y="1746560"/>
            <a:ext cx="2634564" cy="4086428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140510462"/>
      </p:ext>
    </p:extLst>
  </p:cSld>
  <p:clrMapOvr>
    <a:masterClrMapping/>
  </p:clrMapOvr>
  <p:hf sldNum="0"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6">
            <a:extLst>
              <a:ext uri="{FF2B5EF4-FFF2-40B4-BE49-F238E27FC236}">
                <a16:creationId xmlns:a16="http://schemas.microsoft.com/office/drawing/2014/main" id="{114A2708-7A8B-4D20-8225-CD1C8C761ACF}"/>
              </a:ext>
            </a:extLst>
          </p:cNvPr>
          <p:cNvGrpSpPr>
            <a:grpSpLocks/>
          </p:cNvGrpSpPr>
          <p:nvPr/>
        </p:nvGrpSpPr>
        <p:grpSpPr bwMode="auto">
          <a:xfrm>
            <a:off x="4147058" y="1625600"/>
            <a:ext cx="3902645" cy="4305300"/>
            <a:chOff x="3706307" y="1883391"/>
            <a:chExt cx="3803176" cy="447295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B25F9CF-0B60-43CC-9056-F30880901E5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706307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EA81E11-C818-456E-B39B-0D107A2FB43F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7509483" y="1883391"/>
              <a:ext cx="0" cy="4472959"/>
            </a:xfrm>
            <a:prstGeom prst="line">
              <a:avLst/>
            </a:prstGeom>
            <a:ln w="127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8" name="Text Placeholder 131">
            <a:extLst/>
          </p:cNvPr>
          <p:cNvSpPr>
            <a:spLocks noGrp="1"/>
          </p:cNvSpPr>
          <p:nvPr>
            <p:ph type="body" sz="quarter" idx="16"/>
          </p:nvPr>
        </p:nvSpPr>
        <p:spPr>
          <a:xfrm>
            <a:off x="491997" y="1562924"/>
            <a:ext cx="3359070" cy="560696"/>
          </a:xfrm>
        </p:spPr>
        <p:txBody>
          <a:bodyPr anchor="b" anchorCtr="0"/>
          <a:lstStyle>
            <a:lvl1pPr marL="0" marR="0" indent="0" algn="l" defTabSz="914126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131">
            <a:extLst/>
          </p:cNvPr>
          <p:cNvSpPr>
            <a:spLocks noGrp="1"/>
          </p:cNvSpPr>
          <p:nvPr>
            <p:ph type="body" sz="quarter" idx="17"/>
          </p:nvPr>
        </p:nvSpPr>
        <p:spPr>
          <a:xfrm>
            <a:off x="4414878" y="1569937"/>
            <a:ext cx="3359070" cy="560696"/>
          </a:xfrm>
        </p:spPr>
        <p:txBody>
          <a:bodyPr anchor="b" anchorCtr="0"/>
          <a:lstStyle>
            <a:lvl1pPr marL="0" indent="0">
              <a:buNone/>
              <a:defRPr lang="en-US" sz="2399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131">
            <a:extLst/>
          </p:cNvPr>
          <p:cNvSpPr>
            <a:spLocks noGrp="1"/>
          </p:cNvSpPr>
          <p:nvPr>
            <p:ph type="body" sz="quarter" idx="18"/>
          </p:nvPr>
        </p:nvSpPr>
        <p:spPr>
          <a:xfrm>
            <a:off x="8304101" y="1569937"/>
            <a:ext cx="3359070" cy="560696"/>
          </a:xfrm>
        </p:spPr>
        <p:txBody>
          <a:bodyPr anchor="b" anchorCtr="0"/>
          <a:lstStyle>
            <a:lvl1pPr marL="0" indent="0">
              <a:buNone/>
              <a:defRPr lang="en-US" sz="2399" b="1" kern="1200" dirty="0" smtClean="0">
                <a:solidFill>
                  <a:schemeClr val="accent1"/>
                </a:solidFill>
                <a:latin typeface="+mn-lt"/>
                <a:ea typeface="ＭＳ Ｐゴシック" charset="0"/>
                <a:cs typeface="ＭＳ Ｐゴシック" charset="0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/>
          </p:cNvPr>
          <p:cNvSpPr>
            <a:spLocks noGrp="1"/>
          </p:cNvSpPr>
          <p:nvPr>
            <p:ph sz="quarter" idx="19"/>
          </p:nvPr>
        </p:nvSpPr>
        <p:spPr>
          <a:xfrm>
            <a:off x="491997" y="2323016"/>
            <a:ext cx="3359070" cy="3608590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5">
            <a:extLst/>
          </p:cNvPr>
          <p:cNvSpPr>
            <a:spLocks noGrp="1"/>
          </p:cNvSpPr>
          <p:nvPr>
            <p:ph sz="quarter" idx="20"/>
          </p:nvPr>
        </p:nvSpPr>
        <p:spPr>
          <a:xfrm>
            <a:off x="4414877" y="2323016"/>
            <a:ext cx="3358673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8">
            <a:extLst/>
          </p:cNvPr>
          <p:cNvSpPr>
            <a:spLocks noGrp="1"/>
          </p:cNvSpPr>
          <p:nvPr>
            <p:ph sz="quarter" idx="21"/>
          </p:nvPr>
        </p:nvSpPr>
        <p:spPr>
          <a:xfrm>
            <a:off x="8304101" y="2323016"/>
            <a:ext cx="3359399" cy="3608387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74226643"/>
      </p:ext>
    </p:extLst>
  </p:cSld>
  <p:clrMapOvr>
    <a:masterClrMapping/>
  </p:clrMapOvr>
  <p:hf sldNum="0"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Picture Placeholder 5">
            <a:extLst/>
          </p:cNvPr>
          <p:cNvSpPr>
            <a:spLocks noGrp="1"/>
          </p:cNvSpPr>
          <p:nvPr>
            <p:ph type="pic" sz="quarter" idx="17"/>
          </p:nvPr>
        </p:nvSpPr>
        <p:spPr>
          <a:xfrm>
            <a:off x="3353515" y="1671611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4" name="Picture Placeholder 5">
            <a:extLst/>
          </p:cNvPr>
          <p:cNvSpPr>
            <a:spLocks noGrp="1"/>
          </p:cNvSpPr>
          <p:nvPr>
            <p:ph type="pic" sz="quarter" idx="18"/>
          </p:nvPr>
        </p:nvSpPr>
        <p:spPr>
          <a:xfrm>
            <a:off x="3353515" y="3809038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5" name="Picture Placeholder 5">
            <a:extLst/>
          </p:cNvPr>
          <p:cNvSpPr>
            <a:spLocks noGrp="1"/>
          </p:cNvSpPr>
          <p:nvPr>
            <p:ph type="pic" sz="quarter" idx="19"/>
          </p:nvPr>
        </p:nvSpPr>
        <p:spPr>
          <a:xfrm>
            <a:off x="9063853" y="1671611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06" name="Picture Placeholder 5">
            <a:extLst/>
          </p:cNvPr>
          <p:cNvSpPr>
            <a:spLocks noGrp="1"/>
          </p:cNvSpPr>
          <p:nvPr>
            <p:ph type="pic" sz="quarter" idx="20"/>
          </p:nvPr>
        </p:nvSpPr>
        <p:spPr>
          <a:xfrm>
            <a:off x="9063853" y="3809038"/>
            <a:ext cx="2605996" cy="1953683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4" name="Text Placeholder 7">
            <a:extLst/>
          </p:cNvPr>
          <p:cNvSpPr>
            <a:spLocks noGrp="1"/>
          </p:cNvSpPr>
          <p:nvPr>
            <p:ph type="body" sz="quarter" idx="21"/>
          </p:nvPr>
        </p:nvSpPr>
        <p:spPr>
          <a:xfrm>
            <a:off x="491997" y="1671611"/>
            <a:ext cx="2605996" cy="4086225"/>
          </a:xfr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7">
            <a:extLst/>
          </p:cNvPr>
          <p:cNvSpPr>
            <a:spLocks noGrp="1"/>
          </p:cNvSpPr>
          <p:nvPr>
            <p:ph type="body" sz="quarter" idx="22"/>
          </p:nvPr>
        </p:nvSpPr>
        <p:spPr>
          <a:xfrm>
            <a:off x="6218597" y="1671611"/>
            <a:ext cx="2605996" cy="4086225"/>
          </a:xfr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663485"/>
      </p:ext>
    </p:extLst>
  </p:cSld>
  <p:clrMapOvr>
    <a:masterClrMapping/>
  </p:clrMapOvr>
  <p:hf sldNum="0"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 with imag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2661" y="1671612"/>
            <a:ext cx="5466320" cy="408642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/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0" name="Picture Placeholder 5">
            <a:extLst/>
          </p:cNvPr>
          <p:cNvSpPr>
            <a:spLocks noGrp="1"/>
          </p:cNvSpPr>
          <p:nvPr>
            <p:ph type="pic" sz="quarter" idx="17"/>
          </p:nvPr>
        </p:nvSpPr>
        <p:spPr>
          <a:xfrm>
            <a:off x="6209620" y="1671611"/>
            <a:ext cx="5460229" cy="408642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12766678"/>
      </p:ext>
    </p:extLst>
  </p:cSld>
  <p:clrMapOvr>
    <a:masterClrMapping/>
  </p:clrMapOvr>
  <p:hf sldNum="0"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Sld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able Placeholder 3">
            <a:extLst/>
          </p:cNvPr>
          <p:cNvSpPr>
            <a:spLocks noGrp="1"/>
          </p:cNvSpPr>
          <p:nvPr>
            <p:ph type="tbl" sz="quarter" idx="13"/>
          </p:nvPr>
        </p:nvSpPr>
        <p:spPr>
          <a:xfrm>
            <a:off x="492661" y="1536022"/>
            <a:ext cx="11177955" cy="4087104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noProof="0"/>
              <a:t>Click icon to add table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49026343"/>
      </p:ext>
    </p:extLst>
  </p:cSld>
  <p:clrMapOvr>
    <a:masterClrMapping/>
  </p:clrMapOvr>
  <p:hf sldNum="0"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 Column Slide w/ Su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4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1998" y="1745884"/>
            <a:ext cx="11177955" cy="40871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383838"/>
                </a:solidFill>
              </a:defRPr>
            </a:lvl1pPr>
            <a:lvl2pPr>
              <a:defRPr>
                <a:solidFill>
                  <a:srgbClr val="383838"/>
                </a:solidFill>
              </a:defRPr>
            </a:lvl2pPr>
            <a:lvl3pPr>
              <a:defRPr>
                <a:solidFill>
                  <a:srgbClr val="383838"/>
                </a:solidFill>
              </a:defRPr>
            </a:lvl3pPr>
            <a:lvl4pPr>
              <a:defRPr>
                <a:solidFill>
                  <a:srgbClr val="383838"/>
                </a:solidFill>
              </a:defRPr>
            </a:lvl4pPr>
            <a:lvl5pPr>
              <a:defRPr>
                <a:solidFill>
                  <a:srgbClr val="38383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EC61398-788C-4EC2-A2D0-909C8761E88E}"/>
              </a:ext>
            </a:extLst>
          </p:cNvPr>
          <p:cNvSpPr txBox="1"/>
          <p:nvPr userDrawn="1"/>
        </p:nvSpPr>
        <p:spPr>
          <a:xfrm>
            <a:off x="-2218074" y="1002155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Text</a:t>
            </a:r>
            <a:r>
              <a:rPr lang="en-US" sz="1400" baseline="0" dirty="0"/>
              <a:t> 30</a:t>
            </a:r>
            <a:r>
              <a:rPr lang="en-US" sz="1400" dirty="0"/>
              <a:t>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216885317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737254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959752" marR="0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marL="959752" marR="0" lvl="3" indent="-239937" algn="l" defTabSz="604529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panose="05000000000000000000" pitchFamily="2" charset="2"/>
              <a:buChar char="§"/>
              <a:tabLst/>
              <a:defRPr/>
            </a:pPr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60613" y="1430867"/>
            <a:ext cx="4798750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indent="239937">
              <a:lnSpc>
                <a:spcPct val="100000"/>
              </a:lnSpc>
              <a:buFont typeface="Wingdings" charset="2"/>
              <a:buChar char="§"/>
              <a:defRPr sz="20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221887191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A2A34492-F104-49D9-B2A8-5887D4BE4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70E07034-B01E-4995-A0AB-E9D06DC28C30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3" name="Picture 8">
            <a:extLst>
              <a:ext uri="{FF2B5EF4-FFF2-40B4-BE49-F238E27FC236}">
                <a16:creationId xmlns:a16="http://schemas.microsoft.com/office/drawing/2014/main" id="{ECC54FFF-040E-4293-A78C-D12026DB66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94" y="2768600"/>
            <a:ext cx="191085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4C27F2-5006-428E-B404-DFA19F59A5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3D584DE2-3A9D-4119-8B84-79386FA94C59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5EF4A43-763A-4A78-98FA-A857C8AEB6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4263" y="944564"/>
            <a:ext cx="4402578" cy="481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Thank You!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Danke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Merci!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谢谢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ありがとう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en-US" altLang="en-US" sz="3699" dirty="0">
                <a:solidFill>
                  <a:schemeClr val="bg1"/>
                </a:solidFill>
              </a:rPr>
              <a:t>Gracias!</a:t>
            </a:r>
          </a:p>
          <a:p>
            <a:pPr>
              <a:defRPr/>
            </a:pPr>
            <a:r>
              <a:rPr lang="en-US" altLang="en-US" sz="3699" dirty="0" err="1">
                <a:solidFill>
                  <a:schemeClr val="bg1"/>
                </a:solidFill>
              </a:rPr>
              <a:t>Kiitos</a:t>
            </a:r>
            <a:r>
              <a:rPr lang="en-US" altLang="en-US" sz="3699" dirty="0">
                <a:solidFill>
                  <a:schemeClr val="bg1"/>
                </a:solidFill>
              </a:rPr>
              <a:t>!</a:t>
            </a:r>
          </a:p>
          <a:p>
            <a:pPr>
              <a:defRPr/>
            </a:pPr>
            <a:r>
              <a:rPr lang="ko-KR" altLang="en-US" sz="2399" b="1" dirty="0">
                <a:solidFill>
                  <a:schemeClr val="bg1"/>
                </a:solidFill>
              </a:rPr>
              <a:t>감사합니다</a:t>
            </a:r>
            <a:endParaRPr lang="ko-KR" altLang="en-US" sz="2399" dirty="0">
              <a:solidFill>
                <a:schemeClr val="bg1"/>
              </a:solidFill>
            </a:endParaRPr>
          </a:p>
          <a:p>
            <a:pPr>
              <a:defRPr/>
            </a:pPr>
            <a:r>
              <a:rPr lang="hi-IN" sz="2399" dirty="0">
                <a:solidFill>
                  <a:schemeClr val="bg1"/>
                </a:solidFill>
              </a:rPr>
              <a:t>धन्यवाद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EE0DEA7-43E8-4E8B-BF3B-ECDD1789EFD8}"/>
              </a:ext>
            </a:extLst>
          </p:cNvPr>
          <p:cNvSpPr/>
          <p:nvPr/>
        </p:nvSpPr>
        <p:spPr>
          <a:xfrm>
            <a:off x="10681093" y="5937251"/>
            <a:ext cx="1095090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TextBox 20">
            <a:extLst>
              <a:ext uri="{FF2B5EF4-FFF2-40B4-BE49-F238E27FC236}">
                <a16:creationId xmlns:a16="http://schemas.microsoft.com/office/drawing/2014/main" id="{EDCEC421-DC18-4F4D-908C-1BDA875A15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</p:spTree>
    <p:extLst>
      <p:ext uri="{BB962C8B-B14F-4D97-AF65-F5344CB8AC3E}">
        <p14:creationId xmlns:p14="http://schemas.microsoft.com/office/powerpoint/2010/main" val="455730634"/>
      </p:ext>
    </p:extLst>
  </p:cSld>
  <p:clrMapOvr>
    <a:masterClrMapping/>
  </p:clrMapOvr>
  <p:hf sldNum="0"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losing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6">
            <a:extLst>
              <a:ext uri="{FF2B5EF4-FFF2-40B4-BE49-F238E27FC236}">
                <a16:creationId xmlns:a16="http://schemas.microsoft.com/office/drawing/2014/main" id="{60469B51-4F41-474D-899C-9101B8E89B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D3C19EB0-1FB8-4B0E-97A7-851B376C9AFB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10E89F6-8B1D-440B-A606-D6472285A2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917336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94E6D76A-D4FF-448C-95E1-0684FC86836B}" type="slidenum">
              <a:rPr lang="en-US" altLang="en-US" sz="1000" smtClean="0">
                <a:solidFill>
                  <a:schemeClr val="bg1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chemeClr val="bg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AB441B-C53F-49CC-9D00-D557A10A485D}"/>
              </a:ext>
            </a:extLst>
          </p:cNvPr>
          <p:cNvSpPr/>
          <p:nvPr/>
        </p:nvSpPr>
        <p:spPr>
          <a:xfrm>
            <a:off x="10681093" y="5937251"/>
            <a:ext cx="1095090" cy="6826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TextBox 20">
            <a:extLst>
              <a:ext uri="{FF2B5EF4-FFF2-40B4-BE49-F238E27FC236}">
                <a16:creationId xmlns:a16="http://schemas.microsoft.com/office/drawing/2014/main" id="{A67728C3-36B0-449B-A0E3-6FDE16164B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chemeClr val="bg1"/>
                </a:solidFill>
              </a:rPr>
              <a:t>© 2017 Arm Limited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3A1922-DC94-4C4E-B0EB-A17F59FA8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474" y="4800600"/>
            <a:ext cx="5431010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>
              <a:defRPr/>
            </a:pPr>
            <a:r>
              <a:rPr lang="en-US" altLang="x-none" sz="1200" dirty="0">
                <a:solidFill>
                  <a:schemeClr val="bg1"/>
                </a:solidFill>
              </a:rPr>
              <a:t>The Arm trademarks featured in this presentation are registered trademarks or trademarks of Arm Limited (or its subsidiaries) in the US and/or elsewhere.  All rights reserved.  All other marks featured may be trademarks of their respective owners.</a:t>
            </a:r>
          </a:p>
          <a:p>
            <a:pPr>
              <a:defRPr/>
            </a:pPr>
            <a:br>
              <a:rPr lang="en-US" altLang="x-none" sz="1200" dirty="0">
                <a:solidFill>
                  <a:schemeClr val="bg1"/>
                </a:solidFill>
              </a:rPr>
            </a:br>
            <a:r>
              <a:rPr lang="en-US" altLang="x-none" sz="1200" dirty="0" err="1">
                <a:solidFill>
                  <a:schemeClr val="bg1"/>
                </a:solidFill>
              </a:rPr>
              <a:t>www.arm.com</a:t>
            </a:r>
            <a:r>
              <a:rPr lang="en-US" altLang="x-none" sz="1200" dirty="0">
                <a:solidFill>
                  <a:schemeClr val="bg1"/>
                </a:solidFill>
              </a:rPr>
              <a:t>/company/policies/trademarks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4CAEB61F-5C5B-402E-A3C9-0F328A3DB5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7094" y="2768600"/>
            <a:ext cx="191085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037401"/>
      </p:ext>
    </p:extLst>
  </p:cSld>
  <p:clrMapOvr>
    <a:masterClrMapping/>
  </p:clrMapOvr>
  <p:hf sldNum="0" hdr="0" ftr="0" dt="0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, Subtitle and Content alterna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71E09E-E80A-4DB6-BC16-53731D379FC7}"/>
              </a:ext>
            </a:extLst>
          </p:cNvPr>
          <p:cNvSpPr/>
          <p:nvPr/>
        </p:nvSpPr>
        <p:spPr>
          <a:xfrm>
            <a:off x="0" y="1"/>
            <a:ext cx="12188825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9D7E58-0873-4139-BEC0-EB7B3BB161D2}"/>
              </a:ext>
            </a:extLst>
          </p:cNvPr>
          <p:cNvSpPr/>
          <p:nvPr/>
        </p:nvSpPr>
        <p:spPr>
          <a:xfrm>
            <a:off x="-15871" y="1"/>
            <a:ext cx="12188825" cy="5967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99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A591610-CC17-4969-8433-050E55D9449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181633" y="5720755"/>
            <a:ext cx="5798579" cy="1137247"/>
          </a:xfrm>
          <a:custGeom>
            <a:avLst/>
            <a:gdLst>
              <a:gd name="connsiteX0" fmla="*/ 1969769 w 5800089"/>
              <a:gd name="connsiteY0" fmla="*/ 0 h 1137247"/>
              <a:gd name="connsiteX1" fmla="*/ 5800089 w 5800089"/>
              <a:gd name="connsiteY1" fmla="*/ 0 h 1137247"/>
              <a:gd name="connsiteX2" fmla="*/ 3830319 w 5800089"/>
              <a:gd name="connsiteY2" fmla="*/ 1137247 h 1137247"/>
              <a:gd name="connsiteX3" fmla="*/ 0 w 5800089"/>
              <a:gd name="connsiteY3" fmla="*/ 1137247 h 113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00089" h="1137247">
                <a:moveTo>
                  <a:pt x="1969769" y="0"/>
                </a:moveTo>
                <a:lnTo>
                  <a:pt x="5800089" y="0"/>
                </a:lnTo>
                <a:lnTo>
                  <a:pt x="3830319" y="1137247"/>
                </a:lnTo>
                <a:lnTo>
                  <a:pt x="0" y="1137247"/>
                </a:lnTo>
                <a:close/>
              </a:path>
            </a:pathLst>
          </a:custGeom>
        </p:spPr>
      </p:pic>
      <p:sp>
        <p:nvSpPr>
          <p:cNvPr id="2" name="Title 1">
            <a:extLst/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43">
            <a:extLst/>
          </p:cNvPr>
          <p:cNvSpPr>
            <a:spLocks noGrp="1"/>
          </p:cNvSpPr>
          <p:nvPr>
            <p:ph type="body" sz="quarter" idx="13"/>
          </p:nvPr>
        </p:nvSpPr>
        <p:spPr>
          <a:xfrm>
            <a:off x="491998" y="1040826"/>
            <a:ext cx="11177851" cy="344488"/>
          </a:xfrm>
        </p:spPr>
        <p:txBody>
          <a:bodyPr/>
          <a:lstStyle>
            <a:lvl1pPr marL="0" indent="0">
              <a:buNone/>
              <a:defRPr lang="en-US" sz="2399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2">
            <a:extLst/>
          </p:cNvPr>
          <p:cNvSpPr>
            <a:spLocks noGrp="1"/>
          </p:cNvSpPr>
          <p:nvPr>
            <p:ph idx="1"/>
          </p:nvPr>
        </p:nvSpPr>
        <p:spPr>
          <a:xfrm>
            <a:off x="490308" y="1666160"/>
            <a:ext cx="11177955" cy="36195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93E5FF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215571"/>
      </p:ext>
    </p:extLst>
  </p:cSld>
  <p:clrMapOvr>
    <a:masterClrMapping/>
  </p:clrMapOvr>
  <p:hf sldNum="0" hdr="0" ftr="0" dt="0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1188610"/>
      </p:ext>
    </p:extLst>
  </p:cSld>
  <p:clrMapOvr>
    <a:masterClrMapping/>
  </p:clrMapOvr>
  <p:hf sldNum="0" hdr="0" ftr="0" dt="0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1"/>
            <a:ext cx="12188825" cy="6866259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192503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28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9" hasCustomPrompt="1"/>
          </p:nvPr>
        </p:nvSpPr>
        <p:spPr>
          <a:xfrm>
            <a:off x="4322611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20" hasCustomPrompt="1"/>
          </p:nvPr>
        </p:nvSpPr>
        <p:spPr>
          <a:xfrm>
            <a:off x="7830021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1433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_narrow_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17326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320419" y="1433176"/>
            <a:ext cx="6635012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62870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3 column slid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6" hasCustomPrompt="1"/>
          </p:nvPr>
        </p:nvSpPr>
        <p:spPr>
          <a:xfrm>
            <a:off x="7840175" y="1433176"/>
            <a:ext cx="3119188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7" hasCustomPrompt="1"/>
          </p:nvPr>
        </p:nvSpPr>
        <p:spPr>
          <a:xfrm>
            <a:off x="816821" y="1433176"/>
            <a:ext cx="6635012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903604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6" hasCustomPrompt="1"/>
          </p:nvPr>
        </p:nvSpPr>
        <p:spPr>
          <a:xfrm>
            <a:off x="817326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649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7" hasCustomPrompt="1"/>
          </p:nvPr>
        </p:nvSpPr>
        <p:spPr>
          <a:xfrm>
            <a:off x="4334164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 defTabSz="-360895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8" hasCustomPrompt="1"/>
          </p:nvPr>
        </p:nvSpPr>
        <p:spPr>
          <a:xfrm>
            <a:off x="7841133" y="1433176"/>
            <a:ext cx="3119188" cy="4564984"/>
          </a:xfrm>
        </p:spPr>
        <p:txBody>
          <a:bodyPr/>
          <a:lstStyle>
            <a:lvl1pPr marL="0" indent="0" algn="ctr">
              <a:lnSpc>
                <a:spcPct val="100000"/>
              </a:lnSpc>
              <a:buFont typeface="Arial"/>
              <a:buNone/>
              <a:defRPr sz="2400"/>
            </a:lvl1pPr>
            <a:lvl2pPr marL="323715" indent="-157416">
              <a:lnSpc>
                <a:spcPts val="2666"/>
              </a:lnSpc>
              <a:defRPr sz="2400"/>
            </a:lvl2pPr>
            <a:lvl3pPr marL="499930" indent="-155299">
              <a:lnSpc>
                <a:spcPts val="2666"/>
              </a:lnSpc>
              <a:defRPr sz="2400"/>
            </a:lvl3pPr>
            <a:lvl4pPr marL="2117" indent="0">
              <a:lnSpc>
                <a:spcPts val="2666"/>
              </a:lnSpc>
              <a:buNone/>
              <a:defRPr sz="2400"/>
            </a:lvl4pPr>
            <a:lvl5pPr marL="161865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</p:txBody>
      </p:sp>
      <p:sp>
        <p:nvSpPr>
          <p:cNvPr id="6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4333271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2" name="Picture Placeholder 8"/>
          <p:cNvSpPr>
            <a:spLocks noGrp="1"/>
          </p:cNvSpPr>
          <p:nvPr>
            <p:ph type="pic" sz="quarter" idx="19"/>
          </p:nvPr>
        </p:nvSpPr>
        <p:spPr>
          <a:xfrm>
            <a:off x="818561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7841157" y="2379535"/>
            <a:ext cx="3119188" cy="288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2141210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/>
          <p:cNvSpPr>
            <a:spLocks noGrp="1"/>
          </p:cNvSpPr>
          <p:nvPr>
            <p:ph idx="14" hasCustomPrompt="1"/>
          </p:nvPr>
        </p:nvSpPr>
        <p:spPr>
          <a:xfrm>
            <a:off x="817332" y="1433176"/>
            <a:ext cx="236423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25" hasCustomPrompt="1"/>
          </p:nvPr>
        </p:nvSpPr>
        <p:spPr>
          <a:xfrm>
            <a:off x="5998430" y="1433176"/>
            <a:ext cx="2364233" cy="4564984"/>
          </a:xfrm>
        </p:spPr>
        <p:txBody>
          <a:bodyPr/>
          <a:lstStyle>
            <a:lvl1pPr marL="239937" indent="-239937">
              <a:lnSpc>
                <a:spcPct val="100000"/>
              </a:lnSpc>
              <a:buFont typeface="Wingdings" panose="05000000000000000000" pitchFamily="2" charset="2"/>
              <a:buChar char="§"/>
              <a:defRPr sz="2400"/>
            </a:lvl1pPr>
            <a:lvl2pPr marL="479876" indent="-239937">
              <a:lnSpc>
                <a:spcPct val="100000"/>
              </a:lnSpc>
              <a:defRPr sz="2000"/>
            </a:lvl2pPr>
            <a:lvl3pPr marL="719813" indent="-239937">
              <a:lnSpc>
                <a:spcPct val="100000"/>
              </a:lnSpc>
              <a:defRPr sz="2000"/>
            </a:lvl3pPr>
            <a:lvl4pPr marL="719813" marR="0" indent="239937" algn="l" defTabSz="795545" rtl="0" eaLnBrk="1" fontAlgn="auto" latinLnBrk="0" hangingPunct="1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" charset="2"/>
              <a:buChar char="§"/>
              <a:tabLst/>
              <a:defRPr sz="2000"/>
            </a:lvl4pPr>
            <a:lvl5pPr marL="214292" indent="-214292">
              <a:lnSpc>
                <a:spcPts val="2666"/>
              </a:lnSpc>
              <a:defRPr sz="2400"/>
            </a:lvl5pPr>
          </a:lstStyle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24413" y="358342"/>
            <a:ext cx="10133095" cy="558487"/>
          </a:xfrm>
        </p:spPr>
        <p:txBody>
          <a:bodyPr/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15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3215162" y="15072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3" name="Picture Placeholder 8"/>
          <p:cNvSpPr>
            <a:spLocks noGrp="1"/>
          </p:cNvSpPr>
          <p:nvPr>
            <p:ph type="pic" sz="quarter" idx="20"/>
          </p:nvPr>
        </p:nvSpPr>
        <p:spPr>
          <a:xfrm>
            <a:off x="8409444" y="15072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16" name="Picture Placeholder 8"/>
          <p:cNvSpPr>
            <a:spLocks noGrp="1"/>
          </p:cNvSpPr>
          <p:nvPr>
            <p:ph type="pic" sz="quarter" idx="21"/>
          </p:nvPr>
        </p:nvSpPr>
        <p:spPr>
          <a:xfrm>
            <a:off x="3215162" y="35520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  <p:sp>
        <p:nvSpPr>
          <p:cNvPr id="20" name="Picture Placeholder 8"/>
          <p:cNvSpPr>
            <a:spLocks noGrp="1"/>
          </p:cNvSpPr>
          <p:nvPr>
            <p:ph type="pic" sz="quarter" idx="22"/>
          </p:nvPr>
        </p:nvSpPr>
        <p:spPr>
          <a:xfrm>
            <a:off x="8409444" y="3552000"/>
            <a:ext cx="2519344" cy="1920000"/>
          </a:xfrm>
        </p:spPr>
        <p:txBody>
          <a:bodyPr/>
          <a:lstStyle>
            <a:lvl1pPr>
              <a:defRPr sz="2100"/>
            </a:lvl1pPr>
          </a:lstStyle>
          <a:p>
            <a:r>
              <a:rPr lang="en-US" noProof="0"/>
              <a:t>Click icon to add picture</a:t>
            </a:r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1889238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1.e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13" Type="http://schemas.openxmlformats.org/officeDocument/2006/relationships/slideLayout" Target="../slideLayouts/slideLayout33.xml"/><Relationship Id="rId18" Type="http://schemas.openxmlformats.org/officeDocument/2006/relationships/slideLayout" Target="../slideLayouts/slideLayout38.xml"/><Relationship Id="rId26" Type="http://schemas.openxmlformats.org/officeDocument/2006/relationships/image" Target="../media/image5.emf"/><Relationship Id="rId3" Type="http://schemas.openxmlformats.org/officeDocument/2006/relationships/slideLayout" Target="../slideLayouts/slideLayout23.xml"/><Relationship Id="rId21" Type="http://schemas.openxmlformats.org/officeDocument/2006/relationships/slideLayout" Target="../slideLayouts/slideLayout41.xml"/><Relationship Id="rId7" Type="http://schemas.openxmlformats.org/officeDocument/2006/relationships/slideLayout" Target="../slideLayouts/slideLayout27.xml"/><Relationship Id="rId12" Type="http://schemas.openxmlformats.org/officeDocument/2006/relationships/slideLayout" Target="../slideLayouts/slideLayout32.xml"/><Relationship Id="rId17" Type="http://schemas.openxmlformats.org/officeDocument/2006/relationships/slideLayout" Target="../slideLayouts/slideLayout37.xml"/><Relationship Id="rId25" Type="http://schemas.openxmlformats.org/officeDocument/2006/relationships/theme" Target="../theme/theme2.xml"/><Relationship Id="rId2" Type="http://schemas.openxmlformats.org/officeDocument/2006/relationships/slideLayout" Target="../slideLayouts/slideLayout22.xml"/><Relationship Id="rId16" Type="http://schemas.openxmlformats.org/officeDocument/2006/relationships/slideLayout" Target="../slideLayouts/slideLayout36.xml"/><Relationship Id="rId20" Type="http://schemas.openxmlformats.org/officeDocument/2006/relationships/slideLayout" Target="../slideLayouts/slideLayout40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11" Type="http://schemas.openxmlformats.org/officeDocument/2006/relationships/slideLayout" Target="../slideLayouts/slideLayout31.xml"/><Relationship Id="rId24" Type="http://schemas.openxmlformats.org/officeDocument/2006/relationships/slideLayout" Target="../slideLayouts/slideLayout44.xml"/><Relationship Id="rId5" Type="http://schemas.openxmlformats.org/officeDocument/2006/relationships/slideLayout" Target="../slideLayouts/slideLayout25.xml"/><Relationship Id="rId15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30.xml"/><Relationship Id="rId19" Type="http://schemas.openxmlformats.org/officeDocument/2006/relationships/slideLayout" Target="../slideLayouts/slideLayout39.xml"/><Relationship Id="rId4" Type="http://schemas.openxmlformats.org/officeDocument/2006/relationships/slideLayout" Target="../slideLayouts/slideLayout24.xml"/><Relationship Id="rId9" Type="http://schemas.openxmlformats.org/officeDocument/2006/relationships/slideLayout" Target="../slideLayouts/slideLayout29.xml"/><Relationship Id="rId14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4411" y="358084"/>
            <a:ext cx="10133095" cy="55855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4410" y="1428277"/>
            <a:ext cx="10133095" cy="4564984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</p:txBody>
      </p:sp>
      <p:pic>
        <p:nvPicPr>
          <p:cNvPr id="8" name="Picture 7" descr="ARM_logo.emf"/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91384" y="6294968"/>
            <a:ext cx="686914" cy="205261"/>
          </a:xfrm>
          <a:prstGeom prst="rect">
            <a:avLst/>
          </a:prstGeom>
        </p:spPr>
      </p:pic>
      <p:sp>
        <p:nvSpPr>
          <p:cNvPr id="7" name="Footer Placeholder 4"/>
          <p:cNvSpPr txBox="1">
            <a:spLocks/>
          </p:cNvSpPr>
          <p:nvPr/>
        </p:nvSpPr>
        <p:spPr>
          <a:xfrm>
            <a:off x="824150" y="6370972"/>
            <a:ext cx="3859795" cy="137645"/>
          </a:xfrm>
          <a:prstGeom prst="rect">
            <a:avLst/>
          </a:prstGeom>
        </p:spPr>
        <p:txBody>
          <a:bodyPr vert="horz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1200" b="0" dirty="0">
                <a:solidFill>
                  <a:schemeClr val="tx2"/>
                </a:solidFill>
                <a:latin typeface="Gill Sans MT"/>
              </a:rPr>
              <a:t>Confidential © ARM 2016 </a:t>
            </a:r>
          </a:p>
        </p:txBody>
      </p:sp>
      <p:sp>
        <p:nvSpPr>
          <p:cNvPr id="9" name="Slide Number Placeholder 5"/>
          <p:cNvSpPr txBox="1">
            <a:spLocks/>
          </p:cNvSpPr>
          <p:nvPr/>
        </p:nvSpPr>
        <p:spPr>
          <a:xfrm>
            <a:off x="411247" y="6370972"/>
            <a:ext cx="316302" cy="13764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lnSpc>
                <a:spcPts val="1000"/>
              </a:lnSpc>
              <a:defRPr sz="800" kern="1200" spc="-5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14234901-3CD3-3044-A890-7A1D647B3CBE}" type="slidenum">
              <a:rPr lang="en-GB" sz="1200" smtClean="0">
                <a:latin typeface="Gill Sans MT"/>
              </a:rPr>
              <a:pPr/>
              <a:t>‹#›</a:t>
            </a:fld>
            <a:endParaRPr lang="en-GB" sz="1200" dirty="0">
              <a:latin typeface="Gill Sans MT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-1828642" y="423333"/>
            <a:ext cx="18286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Title 40pt Title Case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-2218074" y="1484784"/>
            <a:ext cx="221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Bullets 24pt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-2455120" y="1806682"/>
            <a:ext cx="24551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/>
              <a:t>Sub-bullets 20pt sentence</a:t>
            </a:r>
            <a:r>
              <a:rPr lang="en-US" sz="1400" baseline="0" dirty="0"/>
              <a:t> c</a:t>
            </a:r>
            <a:r>
              <a:rPr lang="en-US" sz="1400" dirty="0"/>
              <a:t>ase</a:t>
            </a:r>
          </a:p>
        </p:txBody>
      </p:sp>
    </p:spTree>
    <p:extLst>
      <p:ext uri="{BB962C8B-B14F-4D97-AF65-F5344CB8AC3E}">
        <p14:creationId xmlns:p14="http://schemas.microsoft.com/office/powerpoint/2010/main" val="419645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55" r:id="rId2"/>
    <p:sldLayoutId id="2147483756" r:id="rId3"/>
    <p:sldLayoutId id="2147483757" r:id="rId4"/>
    <p:sldLayoutId id="2147483758" r:id="rId5"/>
    <p:sldLayoutId id="2147483759" r:id="rId6"/>
    <p:sldLayoutId id="2147483760" r:id="rId7"/>
    <p:sldLayoutId id="2147483761" r:id="rId8"/>
    <p:sldLayoutId id="2147483762" r:id="rId9"/>
    <p:sldLayoutId id="2147483763" r:id="rId10"/>
    <p:sldLayoutId id="2147483764" r:id="rId11"/>
    <p:sldLayoutId id="2147483765" r:id="rId12"/>
    <p:sldLayoutId id="2147483766" r:id="rId13"/>
    <p:sldLayoutId id="2147483767" r:id="rId14"/>
    <p:sldLayoutId id="2147483768" r:id="rId15"/>
    <p:sldLayoutId id="2147483771" r:id="rId16"/>
    <p:sldLayoutId id="2147483769" r:id="rId17"/>
    <p:sldLayoutId id="2147483772" r:id="rId18"/>
    <p:sldLayoutId id="2147483773" r:id="rId19"/>
    <p:sldLayoutId id="2147483774" r:id="rId20"/>
  </p:sldLayoutIdLst>
  <p:hf sldNum="0" hdr="0" ftr="0" dt="0"/>
  <p:txStyles>
    <p:titleStyle>
      <a:lvl1pPr algn="l" defTabSz="604554" rtl="0" eaLnBrk="1" latinLnBrk="0" hangingPunct="1">
        <a:lnSpc>
          <a:spcPts val="4266"/>
        </a:lnSpc>
        <a:spcBef>
          <a:spcPct val="0"/>
        </a:spcBef>
        <a:buNone/>
        <a:defRPr sz="4000" b="0" kern="1200" spc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39947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400" kern="1200" spc="0">
          <a:solidFill>
            <a:schemeClr val="tx2"/>
          </a:solidFill>
          <a:latin typeface="Gill Sans MT"/>
          <a:ea typeface="+mn-ea"/>
          <a:cs typeface="+mn-cs"/>
        </a:defRPr>
      </a:lvl1pPr>
      <a:lvl2pPr marL="479896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000" kern="1200" spc="0">
          <a:solidFill>
            <a:schemeClr val="tx2"/>
          </a:solidFill>
          <a:latin typeface="Gill Sans MT"/>
          <a:ea typeface="+mn-ea"/>
          <a:cs typeface="+mn-cs"/>
        </a:defRPr>
      </a:lvl2pPr>
      <a:lvl3pPr marL="719843" indent="-239947" algn="l" defTabSz="604554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panose="05000000000000000000" pitchFamily="2" charset="2"/>
        <a:buChar char="§"/>
        <a:defRPr sz="2000" kern="1200" spc="0">
          <a:solidFill>
            <a:schemeClr val="tx2"/>
          </a:solidFill>
          <a:latin typeface="Gill Sans MT"/>
          <a:ea typeface="+mn-ea"/>
          <a:cs typeface="+mn-cs"/>
        </a:defRPr>
      </a:lvl3pPr>
      <a:lvl4pPr marL="959792" indent="-239947" algn="l" defTabSz="795578" rtl="0" eaLnBrk="1" latinLnBrk="0" hangingPunct="1">
        <a:lnSpc>
          <a:spcPct val="100000"/>
        </a:lnSpc>
        <a:spcBef>
          <a:spcPts val="400"/>
        </a:spcBef>
        <a:buClr>
          <a:schemeClr val="accent1"/>
        </a:buClr>
        <a:buSzPct val="76000"/>
        <a:buFont typeface="Wingdings" charset="2"/>
        <a:buChar char="§"/>
        <a:defRPr sz="2000" kern="1200" spc="-67">
          <a:solidFill>
            <a:schemeClr val="tx2"/>
          </a:solidFill>
          <a:latin typeface="+mn-lt"/>
          <a:ea typeface="+mn-ea"/>
          <a:cs typeface="+mn-cs"/>
        </a:defRPr>
      </a:lvl4pPr>
      <a:lvl5pPr marL="237192" indent="-237192" algn="l" defTabSz="-600358" rtl="0" eaLnBrk="1" latinLnBrk="0" hangingPunct="1">
        <a:lnSpc>
          <a:spcPts val="3466"/>
        </a:lnSpc>
        <a:spcBef>
          <a:spcPts val="0"/>
        </a:spcBef>
        <a:buSzPct val="76000"/>
        <a:buFont typeface="+mj-lt"/>
        <a:buAutoNum type="arabicPeriod"/>
        <a:defRPr sz="3200" kern="1200" spc="-67">
          <a:solidFill>
            <a:schemeClr val="tx1"/>
          </a:solidFill>
          <a:latin typeface="+mn-lt"/>
          <a:ea typeface="+mn-ea"/>
          <a:cs typeface="+mn-cs"/>
        </a:defRPr>
      </a:lvl5pPr>
      <a:lvl6pPr marL="3325017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29683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34190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38709" indent="-302406" algn="l" defTabSz="604554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4554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09111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3664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18261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2790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27326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31946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36453" algn="l" defTabSz="604554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9B0FB7-70CB-4D4F-9BFF-1D8341004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998" y="295275"/>
            <a:ext cx="11177851" cy="666750"/>
          </a:xfrm>
          <a:prstGeom prst="rect">
            <a:avLst/>
          </a:prstGeom>
        </p:spPr>
        <p:txBody>
          <a:bodyPr vert="horz" lIns="0" tIns="0" rIns="0" bIns="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8C3B0A-FB0C-4FFC-A4A5-FC52A8963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1998" y="1479551"/>
            <a:ext cx="11177851" cy="4086225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Eighth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1028" name="TextBox 20">
            <a:extLst>
              <a:ext uri="{FF2B5EF4-FFF2-40B4-BE49-F238E27FC236}">
                <a16:creationId xmlns:a16="http://schemas.microsoft.com/office/drawing/2014/main" id="{8E97ECFD-1DCA-4409-BCAA-67793DDCA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4654" y="6430963"/>
            <a:ext cx="8348075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r>
              <a:rPr lang="en-US" altLang="en-US" sz="1000" dirty="0">
                <a:solidFill>
                  <a:srgbClr val="7F7F7F"/>
                </a:solidFill>
              </a:rPr>
              <a:t>© 2017 Arm Limited </a:t>
            </a:r>
          </a:p>
        </p:txBody>
      </p:sp>
      <p:sp>
        <p:nvSpPr>
          <p:cNvPr id="1029" name="TextBox 26">
            <a:extLst>
              <a:ext uri="{FF2B5EF4-FFF2-40B4-BE49-F238E27FC236}">
                <a16:creationId xmlns:a16="http://schemas.microsoft.com/office/drawing/2014/main" id="{BF72FE98-121C-4E05-9B4E-5A9C4E4C7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1997" y="6430963"/>
            <a:ext cx="312657" cy="138112"/>
          </a:xfrm>
          <a:prstGeom prst="rect">
            <a:avLst/>
          </a:prstGeom>
          <a:noFill/>
          <a:ln>
            <a:noFill/>
          </a:ln>
          <a:extLst/>
        </p:spPr>
        <p:txBody>
          <a:bodyPr lIns="0" tIns="0" rIns="0" bIns="0">
            <a:spAutoFit/>
          </a:bodyPr>
          <a:lstStyle>
            <a:lvl1pPr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ts val="600"/>
              </a:spcAft>
              <a:buFont typeface="Arial" charset="0"/>
              <a:buNone/>
              <a:defRPr/>
            </a:pPr>
            <a:fld id="{89A935BB-B359-4CD8-988A-690185F8A591}" type="slidenum">
              <a:rPr lang="en-US" altLang="en-US" sz="1000" smtClean="0">
                <a:solidFill>
                  <a:srgbClr val="7F7F7F"/>
                </a:solidFill>
              </a:rPr>
              <a:pPr eaLnBrk="1" hangingPunct="1">
                <a:lnSpc>
                  <a:spcPct val="90000"/>
                </a:lnSpc>
                <a:spcAft>
                  <a:spcPts val="600"/>
                </a:spcAft>
                <a:buFont typeface="Arial" charset="0"/>
                <a:buNone/>
                <a:defRPr/>
              </a:pPr>
              <a:t>‹#›</a:t>
            </a:fld>
            <a:endParaRPr lang="en-US" altLang="en-US" sz="1000">
              <a:solidFill>
                <a:srgbClr val="7F7F7F"/>
              </a:solidFill>
            </a:endParaRP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3DCABB85-C4DD-4C7F-92ED-6C057E9F55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0757" y="6386514"/>
            <a:ext cx="779260" cy="236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04696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  <p:sldLayoutId id="2147483777" r:id="rId2"/>
    <p:sldLayoutId id="2147483778" r:id="rId3"/>
    <p:sldLayoutId id="2147483779" r:id="rId4"/>
    <p:sldLayoutId id="2147483780" r:id="rId5"/>
    <p:sldLayoutId id="2147483781" r:id="rId6"/>
    <p:sldLayoutId id="2147483782" r:id="rId7"/>
    <p:sldLayoutId id="2147483783" r:id="rId8"/>
    <p:sldLayoutId id="2147483784" r:id="rId9"/>
    <p:sldLayoutId id="2147483785" r:id="rId10"/>
    <p:sldLayoutId id="2147483786" r:id="rId11"/>
    <p:sldLayoutId id="2147483787" r:id="rId12"/>
    <p:sldLayoutId id="2147483788" r:id="rId13"/>
    <p:sldLayoutId id="2147483789" r:id="rId14"/>
    <p:sldLayoutId id="2147483790" r:id="rId15"/>
    <p:sldLayoutId id="2147483791" r:id="rId16"/>
    <p:sldLayoutId id="2147483792" r:id="rId17"/>
    <p:sldLayoutId id="2147483793" r:id="rId18"/>
    <p:sldLayoutId id="2147483794" r:id="rId19"/>
    <p:sldLayoutId id="2147483795" r:id="rId20"/>
    <p:sldLayoutId id="2147483796" r:id="rId21"/>
    <p:sldLayoutId id="2147483797" r:id="rId22"/>
    <p:sldLayoutId id="2147483798" r:id="rId23"/>
    <p:sldLayoutId id="2147483799" r:id="rId24"/>
  </p:sldLayoutIdLst>
  <p:hf sldNum="0" hdr="0" ftr="0" dt="0"/>
  <p:txStyles>
    <p:titleStyle>
      <a:lvl1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 kern="1200" spc="-50">
          <a:solidFill>
            <a:schemeClr val="accent1"/>
          </a:solidFill>
          <a:latin typeface="+mn-lt"/>
          <a:ea typeface="ＭＳ Ｐゴシック" charset="0"/>
          <a:cs typeface="ＭＳ Ｐゴシック" charset="0"/>
        </a:defRPr>
      </a:lvl1pPr>
      <a:lvl2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2pPr>
      <a:lvl3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3pPr>
      <a:lvl4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4pPr>
      <a:lvl5pPr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  <a:ea typeface="ＭＳ Ｐゴシック" charset="0"/>
          <a:cs typeface="ＭＳ Ｐゴシック" charset="0"/>
        </a:defRPr>
      </a:lvl5pPr>
      <a:lvl6pPr marL="457063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6pPr>
      <a:lvl7pPr marL="914126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7pPr>
      <a:lvl8pPr marL="1371189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8pPr>
      <a:lvl9pPr marL="1828251" algn="l" rtl="0" eaLnBrk="1" fontAlgn="base" hangingPunct="1">
        <a:lnSpc>
          <a:spcPct val="85000"/>
        </a:lnSpc>
        <a:spcBef>
          <a:spcPct val="0"/>
        </a:spcBef>
        <a:spcAft>
          <a:spcPct val="0"/>
        </a:spcAft>
        <a:defRPr sz="3599" b="1">
          <a:solidFill>
            <a:schemeClr val="accent1"/>
          </a:solidFill>
          <a:latin typeface="Calibri" charset="0"/>
        </a:defRPr>
      </a:lvl9pPr>
    </p:titleStyle>
    <p:bodyStyle>
      <a:lvl1pPr algn="l" rtl="0" eaLnBrk="1" fontAlgn="base" hangingPunct="1">
        <a:lnSpc>
          <a:spcPct val="90000"/>
        </a:lnSpc>
        <a:spcBef>
          <a:spcPct val="0"/>
        </a:spcBef>
        <a:spcAft>
          <a:spcPts val="1600"/>
        </a:spcAft>
        <a:buFont typeface="Calibri" panose="020F0502020204030204" pitchFamily="34" charset="0"/>
        <a:defRPr sz="2399" kern="1200">
          <a:solidFill>
            <a:schemeClr val="tx2"/>
          </a:solidFill>
          <a:latin typeface="+mn-lt"/>
          <a:ea typeface="ＭＳ Ｐゴシック" charset="0"/>
          <a:cs typeface="ＭＳ Ｐゴシック" charset="0"/>
        </a:defRPr>
      </a:lvl1pPr>
      <a:lvl2pPr marL="398343" indent="-16663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Arial" panose="020B0604020202020204" pitchFamily="34" charset="0"/>
        <a:buChar char="•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2pPr>
      <a:lvl3pPr marL="855406" indent="-166638" algn="l" rtl="0" eaLnBrk="1" fontAlgn="base" hangingPunct="1">
        <a:lnSpc>
          <a:spcPct val="90000"/>
        </a:lnSpc>
        <a:spcBef>
          <a:spcPct val="0"/>
        </a:spcBef>
        <a:spcAft>
          <a:spcPts val="12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3pPr>
      <a:lvl4pPr marL="1201377" indent="-172986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4pPr>
      <a:lvl5pPr marL="1426735" indent="-168225" algn="l" rtl="0" eaLnBrk="1" fontAlgn="base" hangingPunct="1">
        <a:lnSpc>
          <a:spcPct val="90000"/>
        </a:lnSpc>
        <a:spcBef>
          <a:spcPct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kern="1200">
          <a:solidFill>
            <a:srgbClr val="383838"/>
          </a:solidFill>
          <a:latin typeface="+mn-lt"/>
          <a:ea typeface="ＭＳ Ｐゴシック" charset="0"/>
          <a:cs typeface="+mn-cs"/>
        </a:defRPr>
      </a:lvl5pPr>
      <a:lvl6pPr marL="1654567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6pPr>
      <a:lvl7pPr marL="1883099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7pPr>
      <a:lvl8pPr marL="2111630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Wingdings" panose="05000000000000000000" pitchFamily="2" charset="2"/>
        <a:buChar char="§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8pPr>
      <a:lvl9pPr marL="2340162" indent="-164543" algn="l" defTabSz="914126" rtl="0" eaLnBrk="1" latinLnBrk="0" hangingPunct="1">
        <a:lnSpc>
          <a:spcPct val="90000"/>
        </a:lnSpc>
        <a:spcBef>
          <a:spcPts val="0"/>
        </a:spcBef>
        <a:spcAft>
          <a:spcPts val="800"/>
        </a:spcAft>
        <a:buClr>
          <a:schemeClr val="accent1"/>
        </a:buClr>
        <a:buSzPct val="80000"/>
        <a:buFont typeface="Calibri" panose="020F0502020204030204" pitchFamily="34" charset="0"/>
        <a:buChar char="–"/>
        <a:defRPr lang="en-US" sz="1799" kern="1200" dirty="0" smtClean="0">
          <a:solidFill>
            <a:srgbClr val="383838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1pPr>
      <a:lvl2pPr marL="45706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2pPr>
      <a:lvl3pPr marL="914126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3pPr>
      <a:lvl4pPr marL="1371189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4pPr>
      <a:lvl5pPr marL="1828251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5pPr>
      <a:lvl6pPr marL="2285314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6pPr>
      <a:lvl7pPr marL="2742377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7pPr>
      <a:lvl8pPr marL="3199440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8pPr>
      <a:lvl9pPr marL="3656503" algn="l" defTabSz="914126" rtl="0" eaLnBrk="1" latinLnBrk="0" hangingPunct="1">
        <a:defRPr sz="17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9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4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A5A0F-25DE-4CF6-A3F6-3F34917F6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Recorder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651E7-48FA-4B9F-BE3C-FAA0E8531C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0" name="Picture 2">
            <a:extLst>
              <a:ext uri="{FF2B5EF4-FFF2-40B4-BE49-F238E27FC236}">
                <a16:creationId xmlns:a16="http://schemas.microsoft.com/office/drawing/2014/main" id="{3082DAA9-60B6-481F-99E7-CE2C45CDB9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1" y="1434034"/>
            <a:ext cx="3441260" cy="34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BEDFB3AD-6412-41B3-B9B9-E8D3BBDA8098}"/>
              </a:ext>
            </a:extLst>
          </p:cNvPr>
          <p:cNvSpPr/>
          <p:nvPr/>
        </p:nvSpPr>
        <p:spPr>
          <a:xfrm>
            <a:off x="1283069" y="1727115"/>
            <a:ext cx="2519344" cy="719813"/>
          </a:xfrm>
          <a:prstGeom prst="rect">
            <a:avLst/>
          </a:prstGeom>
          <a:solidFill>
            <a:srgbClr val="0091BD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Application Code</a:t>
            </a:r>
          </a:p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ourier New" panose="02070309020205020404" pitchFamily="49" charset="0"/>
              </a:rPr>
              <a:t>Event Annotations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B98F11-013E-4F9A-AB85-76B657E3BB6E}"/>
              </a:ext>
            </a:extLst>
          </p:cNvPr>
          <p:cNvSpPr/>
          <p:nvPr/>
        </p:nvSpPr>
        <p:spPr>
          <a:xfrm>
            <a:off x="1283069" y="3695422"/>
            <a:ext cx="2519344" cy="899766"/>
          </a:xfrm>
          <a:prstGeom prst="rect">
            <a:avLst/>
          </a:prstGeom>
          <a:solidFill>
            <a:srgbClr val="95D600"/>
          </a:solidFill>
          <a:ln w="635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Memory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B9025A2-D29C-4226-B5E2-FC902767FCAB}"/>
              </a:ext>
            </a:extLst>
          </p:cNvPr>
          <p:cNvSpPr/>
          <p:nvPr/>
        </p:nvSpPr>
        <p:spPr>
          <a:xfrm>
            <a:off x="1391041" y="3827415"/>
            <a:ext cx="2303400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Event Buffer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3D63CBD-681D-46D5-AFA0-04CECD9476D3}"/>
              </a:ext>
            </a:extLst>
          </p:cNvPr>
          <p:cNvCxnSpPr/>
          <p:nvPr/>
        </p:nvCxnSpPr>
        <p:spPr>
          <a:xfrm>
            <a:off x="2542741" y="2418362"/>
            <a:ext cx="0" cy="342000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896793A-2A45-4BCA-A0AE-7A112756D434}"/>
              </a:ext>
            </a:extLst>
          </p:cNvPr>
          <p:cNvSpPr/>
          <p:nvPr/>
        </p:nvSpPr>
        <p:spPr>
          <a:xfrm>
            <a:off x="1283069" y="2760360"/>
            <a:ext cx="2519344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Event Recorder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CB18CD2-EA9F-4165-BB2B-3981ADA298F7}"/>
              </a:ext>
            </a:extLst>
          </p:cNvPr>
          <p:cNvCxnSpPr/>
          <p:nvPr/>
        </p:nvCxnSpPr>
        <p:spPr>
          <a:xfrm>
            <a:off x="2542741" y="3120268"/>
            <a:ext cx="0" cy="707149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2322A449-23A6-43CF-AB3C-B18050B70ACE}"/>
              </a:ext>
            </a:extLst>
          </p:cNvPr>
          <p:cNvSpPr/>
          <p:nvPr/>
        </p:nvSpPr>
        <p:spPr>
          <a:xfrm>
            <a:off x="1283069" y="3232617"/>
            <a:ext cx="2519344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kern="0" dirty="0">
                <a:solidFill>
                  <a:prstClr val="white"/>
                </a:solidFill>
                <a:cs typeface="Calibri" panose="020F0502020204030204" pitchFamily="34" charset="0"/>
              </a:rPr>
              <a:t>Event Filter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B1B8F-D12C-4C9F-94B0-94DBD8C6B52C}"/>
              </a:ext>
            </a:extLst>
          </p:cNvPr>
          <p:cNvSpPr/>
          <p:nvPr/>
        </p:nvSpPr>
        <p:spPr>
          <a:xfrm>
            <a:off x="4833054" y="1434034"/>
            <a:ext cx="6056322" cy="3427269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  <a:endParaRPr lang="en-GB" sz="1400" b="1" kern="0" dirty="0">
              <a:solidFill>
                <a:srgbClr val="414444"/>
              </a:solidFill>
              <a:cs typeface="Calibri" panose="020F0502020204030204" pitchFamily="34" charset="0"/>
            </a:endParaRPr>
          </a:p>
        </p:txBody>
      </p:sp>
      <p:sp>
        <p:nvSpPr>
          <p:cNvPr id="29" name="Flowchart: Document 28">
            <a:extLst>
              <a:ext uri="{FF2B5EF4-FFF2-40B4-BE49-F238E27FC236}">
                <a16:creationId xmlns:a16="http://schemas.microsoft.com/office/drawing/2014/main" id="{F7C7B943-FD53-4D08-9AE3-40F9B283EFD2}"/>
              </a:ext>
            </a:extLst>
          </p:cNvPr>
          <p:cNvSpPr/>
          <p:nvPr/>
        </p:nvSpPr>
        <p:spPr>
          <a:xfrm>
            <a:off x="8956306" y="2844990"/>
            <a:ext cx="1761665" cy="1300315"/>
          </a:xfrm>
          <a:prstGeom prst="flowChartDocument">
            <a:avLst/>
          </a:prstGeom>
          <a:solidFill>
            <a:srgbClr val="7D868C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Software Component Viewer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Description 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(*.SCVD) file</a:t>
            </a:r>
            <a:endParaRPr lang="en-GB" sz="1500" kern="0" dirty="0" err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pic>
        <p:nvPicPr>
          <p:cNvPr id="32" name="Picture 3" descr="C:\W\ARM\PACK\ARM\ARM_Compiler\Doc\EventRecorder\images\EventRecorderFilter.png">
            <a:extLst>
              <a:ext uri="{FF2B5EF4-FFF2-40B4-BE49-F238E27FC236}">
                <a16:creationId xmlns:a16="http://schemas.microsoft.com/office/drawing/2014/main" id="{9183BA4C-7E66-4E27-BB88-C48808B452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6838" y="1886856"/>
            <a:ext cx="3613923" cy="1298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2" descr="C:\W\ARM\PACK\ARM\ARM_Compiler\Doc\EventRecorder\images\MyComponentEvents.png">
            <a:extLst>
              <a:ext uri="{FF2B5EF4-FFF2-40B4-BE49-F238E27FC236}">
                <a16:creationId xmlns:a16="http://schemas.microsoft.com/office/drawing/2014/main" id="{E28BA828-5F0D-46F0-939E-C91F0B19773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2" b="66331"/>
          <a:stretch/>
        </p:blipFill>
        <p:spPr bwMode="auto">
          <a:xfrm>
            <a:off x="5006839" y="3303714"/>
            <a:ext cx="3613924" cy="1462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AF45BCC4-CB9C-4C30-8325-D4BB1EA1B5C0}"/>
              </a:ext>
            </a:extLst>
          </p:cNvPr>
          <p:cNvCxnSpPr>
            <a:stCxn id="32" idx="1"/>
            <a:endCxn id="27" idx="3"/>
          </p:cNvCxnSpPr>
          <p:nvPr/>
        </p:nvCxnSpPr>
        <p:spPr>
          <a:xfrm rot="10800000" flipV="1">
            <a:off x="3802414" y="2535930"/>
            <a:ext cx="1204425" cy="876639"/>
          </a:xfrm>
          <a:prstGeom prst="bentConnector3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566818D-FA8A-45D3-ABBB-67BE66D70FF0}"/>
              </a:ext>
            </a:extLst>
          </p:cNvPr>
          <p:cNvCxnSpPr>
            <a:stCxn id="23" idx="3"/>
            <a:endCxn id="33" idx="1"/>
          </p:cNvCxnSpPr>
          <p:nvPr/>
        </p:nvCxnSpPr>
        <p:spPr>
          <a:xfrm>
            <a:off x="3694441" y="4007368"/>
            <a:ext cx="131239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A328BA0D-0C7D-4FF3-95CD-78A5156EE688}"/>
              </a:ext>
            </a:extLst>
          </p:cNvPr>
          <p:cNvCxnSpPr>
            <a:stCxn id="29" idx="1"/>
            <a:endCxn id="32" idx="3"/>
          </p:cNvCxnSpPr>
          <p:nvPr/>
        </p:nvCxnSpPr>
        <p:spPr>
          <a:xfrm rot="10800000">
            <a:off x="8620762" y="2535932"/>
            <a:ext cx="335545" cy="959217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686298C7-38E5-473B-BBFC-E3B3F1CA719B}"/>
              </a:ext>
            </a:extLst>
          </p:cNvPr>
          <p:cNvCxnSpPr>
            <a:stCxn id="29" idx="1"/>
            <a:endCxn id="33" idx="3"/>
          </p:cNvCxnSpPr>
          <p:nvPr/>
        </p:nvCxnSpPr>
        <p:spPr>
          <a:xfrm rot="10800000" flipV="1">
            <a:off x="8620764" y="3495148"/>
            <a:ext cx="335543" cy="53989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3540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B21AD-754A-43F1-A87F-ABC44D0D7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 Viewer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D85CE-A48C-4186-BB43-DA478B0E45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F08E483-2ACB-4054-8FB0-D21A28F1C0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1" y="1434034"/>
            <a:ext cx="3441260" cy="34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8004F7D-F5B1-448F-A59E-98686B6F245B}"/>
              </a:ext>
            </a:extLst>
          </p:cNvPr>
          <p:cNvSpPr/>
          <p:nvPr/>
        </p:nvSpPr>
        <p:spPr>
          <a:xfrm>
            <a:off x="1283069" y="2039916"/>
            <a:ext cx="2519344" cy="781430"/>
          </a:xfrm>
          <a:prstGeom prst="rect">
            <a:avLst/>
          </a:prstGeom>
          <a:solidFill>
            <a:srgbClr val="0091BD"/>
          </a:solidFill>
          <a:ln w="635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Application 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0DDF9C-551F-4D83-92F8-2A9A4CC87779}"/>
              </a:ext>
            </a:extLst>
          </p:cNvPr>
          <p:cNvSpPr/>
          <p:nvPr/>
        </p:nvSpPr>
        <p:spPr>
          <a:xfrm>
            <a:off x="1283069" y="3240973"/>
            <a:ext cx="2519344" cy="987919"/>
          </a:xfrm>
          <a:prstGeom prst="rect">
            <a:avLst/>
          </a:prstGeom>
          <a:solidFill>
            <a:srgbClr val="95D600"/>
          </a:solidFill>
          <a:ln w="6350" cap="flat" cmpd="sng" algn="ctr">
            <a:noFill/>
            <a:prstDash val="solid"/>
          </a:ln>
          <a:effectLst/>
        </p:spPr>
        <p:txBody>
          <a:bodyPr rtlCol="0" anchor="b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Memory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A581159-82C0-4D15-8D0A-48628B22D106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2542741" y="2821346"/>
            <a:ext cx="0" cy="419627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DCBAC31-AFDB-47FC-9E7E-DD650DFC6839}"/>
              </a:ext>
            </a:extLst>
          </p:cNvPr>
          <p:cNvSpPr/>
          <p:nvPr/>
        </p:nvSpPr>
        <p:spPr>
          <a:xfrm>
            <a:off x="4834266" y="1434032"/>
            <a:ext cx="6056322" cy="3427271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</a:p>
        </p:txBody>
      </p:sp>
      <p:sp>
        <p:nvSpPr>
          <p:cNvPr id="9" name="Flowchart: Document 8">
            <a:extLst>
              <a:ext uri="{FF2B5EF4-FFF2-40B4-BE49-F238E27FC236}">
                <a16:creationId xmlns:a16="http://schemas.microsoft.com/office/drawing/2014/main" id="{AE2F2F0F-C652-4BE6-933D-68ADBBA3E04E}"/>
              </a:ext>
            </a:extLst>
          </p:cNvPr>
          <p:cNvSpPr/>
          <p:nvPr/>
        </p:nvSpPr>
        <p:spPr>
          <a:xfrm>
            <a:off x="8957518" y="2844989"/>
            <a:ext cx="1761665" cy="1300315"/>
          </a:xfrm>
          <a:prstGeom prst="flowChartDocument">
            <a:avLst/>
          </a:prstGeom>
          <a:solidFill>
            <a:srgbClr val="7D868C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Software Component Viewer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Description </a:t>
            </a:r>
            <a:b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</a:br>
            <a:r>
              <a:rPr lang="en-US" sz="1500" kern="0" dirty="0">
                <a:solidFill>
                  <a:schemeClr val="bg1"/>
                </a:solidFill>
                <a:cs typeface="Calibri" panose="020F0502020204030204" pitchFamily="34" charset="0"/>
              </a:rPr>
              <a:t>(*.SCVD) file</a:t>
            </a:r>
            <a:endParaRPr lang="en-GB" sz="1500" kern="0" dirty="0" err="1">
              <a:solidFill>
                <a:schemeClr val="bg1"/>
              </a:solidFill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718781-1D85-4627-B050-38CF51CE0A3D}"/>
              </a:ext>
            </a:extLst>
          </p:cNvPr>
          <p:cNvSpPr/>
          <p:nvPr/>
        </p:nvSpPr>
        <p:spPr>
          <a:xfrm>
            <a:off x="1420748" y="3446476"/>
            <a:ext cx="2303400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Status Variables</a:t>
            </a:r>
          </a:p>
        </p:txBody>
      </p:sp>
      <p:pic>
        <p:nvPicPr>
          <p:cNvPr id="13" name="Picture 2" descr="C:\W\ARM\PACK\ARM\ARM_Compiler\Doc\EventRecorder\images\My2ndViewer.png">
            <a:extLst>
              <a:ext uri="{FF2B5EF4-FFF2-40B4-BE49-F238E27FC236}">
                <a16:creationId xmlns:a16="http://schemas.microsoft.com/office/drawing/2014/main" id="{B6309198-6957-471B-B06D-775DA687AA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090"/>
          <a:stretch/>
        </p:blipFill>
        <p:spPr bwMode="auto">
          <a:xfrm>
            <a:off x="5034508" y="2039915"/>
            <a:ext cx="3587467" cy="2742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F957058-79A4-4C5F-8CB1-F0DDEB7BE740}"/>
              </a:ext>
            </a:extLst>
          </p:cNvPr>
          <p:cNvCxnSpPr>
            <a:stCxn id="12" idx="3"/>
          </p:cNvCxnSpPr>
          <p:nvPr/>
        </p:nvCxnSpPr>
        <p:spPr>
          <a:xfrm flipV="1">
            <a:off x="3724148" y="3619893"/>
            <a:ext cx="13103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DE1B5A-DDEB-4D33-BE08-1CF69013FF93}"/>
              </a:ext>
            </a:extLst>
          </p:cNvPr>
          <p:cNvCxnSpPr>
            <a:stCxn id="9" idx="1"/>
            <a:endCxn id="13" idx="3"/>
          </p:cNvCxnSpPr>
          <p:nvPr/>
        </p:nvCxnSpPr>
        <p:spPr>
          <a:xfrm flipH="1" flipV="1">
            <a:off x="8621975" y="3411158"/>
            <a:ext cx="335543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543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1636-CF29-4E79-82E1-2BB527F6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Statistics (timing only)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EBE5-7E1C-4ED6-8993-0150FECA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6ABA80DC-87FB-4FD5-840E-9C54C62C3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111" y="1434034"/>
            <a:ext cx="3441260" cy="342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0B0102B-B875-4A53-9345-09322FEDBC05}"/>
              </a:ext>
            </a:extLst>
          </p:cNvPr>
          <p:cNvSpPr/>
          <p:nvPr/>
        </p:nvSpPr>
        <p:spPr>
          <a:xfrm>
            <a:off x="4834266" y="1434034"/>
            <a:ext cx="6056322" cy="3427269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76DB1D-BB87-491E-A316-BEFB5F2859D3}"/>
              </a:ext>
            </a:extLst>
          </p:cNvPr>
          <p:cNvSpPr/>
          <p:nvPr/>
        </p:nvSpPr>
        <p:spPr>
          <a:xfrm>
            <a:off x="1279860" y="1736506"/>
            <a:ext cx="2519344" cy="2178143"/>
          </a:xfrm>
          <a:prstGeom prst="rect">
            <a:avLst/>
          </a:prstGeom>
          <a:solidFill>
            <a:srgbClr val="0091BD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>
              <a:spcAft>
                <a:spcPts val="600"/>
              </a:spcAft>
            </a:pPr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Application Code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while (1) {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EventStartA</a:t>
            </a:r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user code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EventStopA</a:t>
            </a:r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EventStartB</a:t>
            </a:r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user code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b="1" kern="0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EventStopB</a:t>
            </a:r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(0);</a:t>
            </a:r>
          </a:p>
          <a:p>
            <a:pPr defTabSz="457044"/>
            <a:r>
              <a:rPr lang="en-US" sz="1200" b="1" kern="0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D18CB42-9EF6-416E-B978-4F67DB6C3CD5}"/>
              </a:ext>
            </a:extLst>
          </p:cNvPr>
          <p:cNvCxnSpPr/>
          <p:nvPr/>
        </p:nvCxnSpPr>
        <p:spPr>
          <a:xfrm>
            <a:off x="2539532" y="3914650"/>
            <a:ext cx="0" cy="342000"/>
          </a:xfrm>
          <a:prstGeom prst="straightConnector1">
            <a:avLst/>
          </a:prstGeom>
          <a:noFill/>
          <a:ln w="44450" cap="flat" cmpd="sng" algn="ctr">
            <a:solidFill>
              <a:sysClr val="window" lastClr="FFFFFF"/>
            </a:solidFill>
            <a:prstDash val="solid"/>
            <a:headEnd type="none" w="med" len="med"/>
            <a:tailEnd type="triangle"/>
          </a:ln>
          <a:effectLst/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D250975-F378-456D-9E3F-6FFAB031B28E}"/>
              </a:ext>
            </a:extLst>
          </p:cNvPr>
          <p:cNvSpPr/>
          <p:nvPr/>
        </p:nvSpPr>
        <p:spPr>
          <a:xfrm>
            <a:off x="1279860" y="4256649"/>
            <a:ext cx="2519344" cy="359906"/>
          </a:xfrm>
          <a:prstGeom prst="rect">
            <a:avLst/>
          </a:prstGeom>
          <a:solidFill>
            <a:srgbClr val="333E48"/>
          </a:solidFill>
          <a:ln w="6350" cap="flat" cmpd="sng" algn="ctr">
            <a:noFill/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US" sz="1799" b="1" kern="0" dirty="0">
                <a:solidFill>
                  <a:prstClr val="white"/>
                </a:solidFill>
                <a:cs typeface="Calibri" panose="020F0502020204030204" pitchFamily="34" charset="0"/>
              </a:rPr>
              <a:t>Event Recorder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69D5CC0-2DB5-4841-BC1C-0356A8C428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6198" y="2300435"/>
            <a:ext cx="5794450" cy="2316120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7D3C46B-B497-4155-BA4E-532F5CD935C8}"/>
              </a:ext>
            </a:extLst>
          </p:cNvPr>
          <p:cNvCxnSpPr>
            <a:stCxn id="8" idx="3"/>
          </p:cNvCxnSpPr>
          <p:nvPr/>
        </p:nvCxnSpPr>
        <p:spPr>
          <a:xfrm>
            <a:off x="3799204" y="4436602"/>
            <a:ext cx="116699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3448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1636-CF29-4E79-82E1-2BB527F6C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Statistics with energy measurement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89EBE5-7E1C-4ED6-8993-0150FECAA9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8CD64705-8C17-4D8F-8463-6DA0BF6C4128}"/>
              </a:ext>
            </a:extLst>
          </p:cNvPr>
          <p:cNvCxnSpPr/>
          <p:nvPr/>
        </p:nvCxnSpPr>
        <p:spPr>
          <a:xfrm>
            <a:off x="3317688" y="3052082"/>
            <a:ext cx="76180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0BA5B5-9040-4709-9A72-1700537BC63F}"/>
              </a:ext>
            </a:extLst>
          </p:cNvPr>
          <p:cNvCxnSpPr/>
          <p:nvPr/>
        </p:nvCxnSpPr>
        <p:spPr>
          <a:xfrm>
            <a:off x="3317688" y="3172701"/>
            <a:ext cx="76180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814D458E-7DC9-4645-BE11-929ACAD0AC8E}"/>
              </a:ext>
            </a:extLst>
          </p:cNvPr>
          <p:cNvCxnSpPr>
            <a:cxnSpLocks/>
          </p:cNvCxnSpPr>
          <p:nvPr/>
        </p:nvCxnSpPr>
        <p:spPr>
          <a:xfrm>
            <a:off x="2767879" y="3293319"/>
            <a:ext cx="627259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C85D6A1-E71E-4518-9409-DD09203CC66D}"/>
              </a:ext>
            </a:extLst>
          </p:cNvPr>
          <p:cNvGrpSpPr/>
          <p:nvPr/>
        </p:nvGrpSpPr>
        <p:grpSpPr>
          <a:xfrm rot="5400000">
            <a:off x="3207507" y="3119800"/>
            <a:ext cx="107972" cy="101464"/>
            <a:chOff x="1091008" y="4433887"/>
            <a:chExt cx="108000" cy="101490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A2F2473B-280A-419C-B417-96D21D34023F}"/>
                </a:ext>
              </a:extLst>
            </p:cNvPr>
            <p:cNvCxnSpPr/>
            <p:nvPr/>
          </p:nvCxnSpPr>
          <p:spPr>
            <a:xfrm>
              <a:off x="1091008" y="4433887"/>
              <a:ext cx="108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3F36C85-C920-4C24-9486-4936039243F1}"/>
                </a:ext>
              </a:extLst>
            </p:cNvPr>
            <p:cNvCxnSpPr/>
            <p:nvPr/>
          </p:nvCxnSpPr>
          <p:spPr>
            <a:xfrm>
              <a:off x="1107908" y="4484632"/>
              <a:ext cx="72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F70FA4D-7510-4875-8A2C-6F498B15AA8F}"/>
                </a:ext>
              </a:extLst>
            </p:cNvPr>
            <p:cNvCxnSpPr/>
            <p:nvPr/>
          </p:nvCxnSpPr>
          <p:spPr>
            <a:xfrm>
              <a:off x="1125908" y="4535377"/>
              <a:ext cx="36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22443D1B-FBD0-45D4-8008-32C65A685B66}"/>
              </a:ext>
            </a:extLst>
          </p:cNvPr>
          <p:cNvSpPr/>
          <p:nvPr/>
        </p:nvSpPr>
        <p:spPr>
          <a:xfrm>
            <a:off x="4834266" y="1434034"/>
            <a:ext cx="6056322" cy="3427269"/>
          </a:xfrm>
          <a:prstGeom prst="rect">
            <a:avLst/>
          </a:prstGeom>
          <a:solidFill>
            <a:srgbClr val="E5ECEB"/>
          </a:solidFill>
          <a:ln w="6350" cap="flat" cmpd="sng" algn="ctr">
            <a:solidFill>
              <a:srgbClr val="333E48"/>
            </a:solidFill>
            <a:prstDash val="solid"/>
          </a:ln>
          <a:effectLst/>
        </p:spPr>
        <p:txBody>
          <a:bodyPr rtlCol="0" anchor="t"/>
          <a:lstStyle/>
          <a:p>
            <a:pPr algn="ctr" defTabSz="457044"/>
            <a:r>
              <a:rPr lang="en-GB" sz="1799" b="1" kern="0" dirty="0">
                <a:solidFill>
                  <a:srgbClr val="414444"/>
                </a:solidFill>
                <a:cs typeface="Calibri" panose="020F0502020204030204" pitchFamily="34" charset="0"/>
              </a:rPr>
              <a:t>Debugger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017A721-4123-48C3-994C-94C699F8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0055" y="1910655"/>
            <a:ext cx="5764744" cy="261967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21F26AE-DBC6-4CDE-B8AA-2BAB858241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0985" t="27854" r="31718" b="31409"/>
          <a:stretch/>
        </p:blipFill>
        <p:spPr>
          <a:xfrm>
            <a:off x="3379090" y="2827624"/>
            <a:ext cx="947817" cy="690157"/>
          </a:xfrm>
          <a:prstGeom prst="rect">
            <a:avLst/>
          </a:prstGeom>
        </p:spPr>
      </p:pic>
      <p:pic>
        <p:nvPicPr>
          <p:cNvPr id="23" name="Graphic 22" descr="Full Battery">
            <a:extLst>
              <a:ext uri="{FF2B5EF4-FFF2-40B4-BE49-F238E27FC236}">
                <a16:creationId xmlns:a16="http://schemas.microsoft.com/office/drawing/2014/main" id="{DC799E44-3C13-4EE4-8FD5-5E568D7C02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6200000">
            <a:off x="822111" y="2849615"/>
            <a:ext cx="646174" cy="646174"/>
          </a:xfrm>
          <a:prstGeom prst="rect">
            <a:avLst/>
          </a:prstGeom>
        </p:spPr>
      </p:pic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2F0BEBCE-33F9-4BA1-BB98-212F8735FB59}"/>
              </a:ext>
            </a:extLst>
          </p:cNvPr>
          <p:cNvCxnSpPr>
            <a:cxnSpLocks/>
            <a:stCxn id="23" idx="1"/>
          </p:cNvCxnSpPr>
          <p:nvPr/>
        </p:nvCxnSpPr>
        <p:spPr>
          <a:xfrm rot="16200000" flipH="1">
            <a:off x="1473898" y="3167090"/>
            <a:ext cx="364002" cy="1021398"/>
          </a:xfrm>
          <a:prstGeom prst="bentConnector3">
            <a:avLst>
              <a:gd name="adj1" fmla="val 162785"/>
            </a:avLst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F6CF9DA-1393-4E8A-93C7-E3C75723D022}"/>
              </a:ext>
            </a:extLst>
          </p:cNvPr>
          <p:cNvCxnSpPr>
            <a:cxnSpLocks/>
          </p:cNvCxnSpPr>
          <p:nvPr/>
        </p:nvCxnSpPr>
        <p:spPr>
          <a:xfrm rot="16200000" flipH="1">
            <a:off x="1536097" y="4212913"/>
            <a:ext cx="287264" cy="0"/>
          </a:xfrm>
          <a:prstGeom prst="line">
            <a:avLst/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5ACF16C-859E-4D93-B4DE-6300194EFAE6}"/>
              </a:ext>
            </a:extLst>
          </p:cNvPr>
          <p:cNvGrpSpPr/>
          <p:nvPr/>
        </p:nvGrpSpPr>
        <p:grpSpPr>
          <a:xfrm>
            <a:off x="1624925" y="4375699"/>
            <a:ext cx="107972" cy="101464"/>
            <a:chOff x="1091008" y="4433887"/>
            <a:chExt cx="108000" cy="10149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3F4EBC4D-E730-4423-97B5-F8A97D7B6063}"/>
                </a:ext>
              </a:extLst>
            </p:cNvPr>
            <p:cNvCxnSpPr/>
            <p:nvPr/>
          </p:nvCxnSpPr>
          <p:spPr>
            <a:xfrm>
              <a:off x="1091008" y="4433887"/>
              <a:ext cx="108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28BF6D13-01B3-4027-832A-C40BA641DC05}"/>
                </a:ext>
              </a:extLst>
            </p:cNvPr>
            <p:cNvCxnSpPr/>
            <p:nvPr/>
          </p:nvCxnSpPr>
          <p:spPr>
            <a:xfrm>
              <a:off x="1107908" y="4484632"/>
              <a:ext cx="72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2D7C1BC-9369-414F-9EA0-50C09F387670}"/>
                </a:ext>
              </a:extLst>
            </p:cNvPr>
            <p:cNvCxnSpPr/>
            <p:nvPr/>
          </p:nvCxnSpPr>
          <p:spPr>
            <a:xfrm>
              <a:off x="1125908" y="4535377"/>
              <a:ext cx="36000" cy="0"/>
            </a:xfrm>
            <a:prstGeom prst="line">
              <a:avLst/>
            </a:prstGeom>
            <a:noFill/>
            <a:ln w="31750" cap="flat" cmpd="sng" algn="ctr">
              <a:solidFill>
                <a:srgbClr val="128CAB"/>
              </a:solidFill>
              <a:prstDash val="solid"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54E2416D-E010-4DE2-A3BE-A28A0B544473}"/>
              </a:ext>
            </a:extLst>
          </p:cNvPr>
          <p:cNvCxnSpPr>
            <a:stCxn id="23" idx="3"/>
          </p:cNvCxnSpPr>
          <p:nvPr/>
        </p:nvCxnSpPr>
        <p:spPr>
          <a:xfrm rot="16200000" flipH="1">
            <a:off x="2127477" y="1867337"/>
            <a:ext cx="202467" cy="2167027"/>
          </a:xfrm>
          <a:prstGeom prst="bentConnector4">
            <a:avLst>
              <a:gd name="adj1" fmla="val -369205"/>
              <a:gd name="adj2" fmla="val 89094"/>
            </a:avLst>
          </a:prstGeom>
          <a:noFill/>
          <a:ln w="31750" cap="flat" cmpd="sng" algn="ctr">
            <a:solidFill>
              <a:srgbClr val="128CAB"/>
            </a:solidFill>
            <a:prstDash val="solid"/>
            <a:headEnd type="none" w="med" len="med"/>
            <a:tailEnd type="none" w="med" len="med"/>
          </a:ln>
          <a:effectLst/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8D39FC2-3ABD-4512-AC12-7A39058527E2}"/>
              </a:ext>
            </a:extLst>
          </p:cNvPr>
          <p:cNvCxnSpPr>
            <a:endCxn id="20" idx="1"/>
          </p:cNvCxnSpPr>
          <p:nvPr/>
        </p:nvCxnSpPr>
        <p:spPr>
          <a:xfrm>
            <a:off x="4326907" y="3172701"/>
            <a:ext cx="653148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4758631A-B4D8-4F89-AF8E-DD5E1C50976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05269" y="2835528"/>
            <a:ext cx="1057145" cy="1053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0031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820738" y="1181513"/>
            <a:ext cx="5170486" cy="50400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</a:rPr>
              <a:t>User Application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20737" y="2189513"/>
            <a:ext cx="5170487" cy="1008000"/>
          </a:xfrm>
          <a:prstGeom prst="rect">
            <a:avLst/>
          </a:prstGeom>
          <a:solidFill>
            <a:srgbClr val="00A960">
              <a:alpha val="40000"/>
            </a:srgb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>
              <a:spcAft>
                <a:spcPts val="600"/>
              </a:spcAft>
            </a:pPr>
            <a:r>
              <a:rPr lang="en-US" sz="1800" b="1" dirty="0" err="1">
                <a:solidFill>
                  <a:sysClr val="windowText" lastClr="000000"/>
                </a:solidFill>
              </a:rPr>
              <a:t>MyComponent</a:t>
            </a:r>
            <a:endParaRPr lang="en-US" sz="1800" b="1" dirty="0">
              <a:solidFill>
                <a:sysClr val="windowText" lastClr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5988" y="2317426"/>
            <a:ext cx="1584000" cy="432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Initialize</a:t>
            </a:r>
          </a:p>
        </p:txBody>
      </p:sp>
      <p:sp>
        <p:nvSpPr>
          <p:cNvPr id="8" name="Rectangle 7"/>
          <p:cNvSpPr/>
          <p:nvPr/>
        </p:nvSpPr>
        <p:spPr>
          <a:xfrm>
            <a:off x="2611438" y="2317426"/>
            <a:ext cx="1584000" cy="432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Send</a:t>
            </a:r>
          </a:p>
        </p:txBody>
      </p:sp>
      <p:sp>
        <p:nvSpPr>
          <p:cNvPr id="9" name="Rectangle 8"/>
          <p:cNvSpPr/>
          <p:nvPr/>
        </p:nvSpPr>
        <p:spPr>
          <a:xfrm>
            <a:off x="4316413" y="2317426"/>
            <a:ext cx="1584000" cy="432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Receive</a:t>
            </a:r>
          </a:p>
        </p:txBody>
      </p:sp>
      <p:cxnSp>
        <p:nvCxnSpPr>
          <p:cNvPr id="11" name="Straight Arrow Connector 10"/>
          <p:cNvCxnSpPr>
            <a:stCxn id="7" idx="0"/>
          </p:cNvCxnSpPr>
          <p:nvPr/>
        </p:nvCxnSpPr>
        <p:spPr>
          <a:xfrm flipV="1">
            <a:off x="1707988" y="1685514"/>
            <a:ext cx="5556" cy="6319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stCxn id="8" idx="0"/>
          </p:cNvCxnSpPr>
          <p:nvPr/>
        </p:nvCxnSpPr>
        <p:spPr>
          <a:xfrm flipV="1">
            <a:off x="3403438" y="1685514"/>
            <a:ext cx="8099" cy="6319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9" idx="0"/>
          </p:cNvCxnSpPr>
          <p:nvPr/>
        </p:nvCxnSpPr>
        <p:spPr>
          <a:xfrm flipV="1">
            <a:off x="5108413" y="1685514"/>
            <a:ext cx="0" cy="631912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820736" y="3701513"/>
            <a:ext cx="5170487" cy="504000"/>
          </a:xfrm>
          <a:prstGeom prst="rect">
            <a:avLst/>
          </a:prstGeom>
          <a:solidFill>
            <a:srgbClr val="CF364A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Event Recorder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7" name="Straight Arrow Connector 16"/>
          <p:cNvCxnSpPr>
            <a:stCxn id="16" idx="0"/>
            <a:endCxn id="5" idx="2"/>
          </p:cNvCxnSpPr>
          <p:nvPr/>
        </p:nvCxnSpPr>
        <p:spPr>
          <a:xfrm flipV="1">
            <a:off x="3405980" y="3197513"/>
            <a:ext cx="1" cy="504000"/>
          </a:xfrm>
          <a:prstGeom prst="straightConnector1">
            <a:avLst/>
          </a:prstGeom>
          <a:ln w="38100" cmpd="sng">
            <a:solidFill>
              <a:schemeClr val="tx2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403438" y="3264847"/>
            <a:ext cx="258095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1800" dirty="0"/>
              <a:t>Event Functions</a:t>
            </a:r>
          </a:p>
        </p:txBody>
      </p:sp>
    </p:spTree>
    <p:extLst>
      <p:ext uri="{BB962C8B-B14F-4D97-AF65-F5344CB8AC3E}">
        <p14:creationId xmlns:p14="http://schemas.microsoft.com/office/powerpoint/2010/main" val="26141592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738" y="1433513"/>
            <a:ext cx="3442156" cy="342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9495"/>
          <a:stretch/>
        </p:blipFill>
        <p:spPr bwMode="auto">
          <a:xfrm>
            <a:off x="7093743" y="1409376"/>
            <a:ext cx="4873692" cy="3476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0416" y="2864546"/>
            <a:ext cx="1064418" cy="566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Recorder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1816" y="1698097"/>
            <a:ext cx="2520000" cy="720000"/>
          </a:xfrm>
          <a:prstGeom prst="rect">
            <a:avLst/>
          </a:prstGeom>
          <a:solidFill>
            <a:srgbClr val="128CAB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</a:rPr>
              <a:t>Application Code</a:t>
            </a:r>
          </a:p>
          <a:p>
            <a:pPr algn="ctr">
              <a:spcAft>
                <a:spcPts val="600"/>
              </a:spcAft>
            </a:pPr>
            <a:r>
              <a:rPr lang="en-US" sz="18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Event Annotations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281816" y="2861762"/>
            <a:ext cx="2520000" cy="360000"/>
          </a:xfrm>
          <a:prstGeom prst="rect">
            <a:avLst/>
          </a:prstGeom>
          <a:solidFill>
            <a:srgbClr val="454545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Event Recorder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1281816" y="3695492"/>
            <a:ext cx="2520000" cy="900000"/>
          </a:xfrm>
          <a:prstGeom prst="rect">
            <a:avLst/>
          </a:prstGeom>
          <a:solidFill>
            <a:srgbClr val="00A960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Memory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389816" y="3827519"/>
            <a:ext cx="2304000" cy="360000"/>
          </a:xfrm>
          <a:prstGeom prst="rect">
            <a:avLst/>
          </a:prstGeom>
          <a:solidFill>
            <a:srgbClr val="454545"/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800" b="1" dirty="0">
                <a:solidFill>
                  <a:schemeClr val="bg1"/>
                </a:solidFill>
              </a:rPr>
              <a:t>Event Buffer</a:t>
            </a:r>
            <a:endParaRPr lang="en-US" sz="18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1" name="Straight Arrow Connector 10"/>
          <p:cNvCxnSpPr>
            <a:endCxn id="14" idx="0"/>
          </p:cNvCxnSpPr>
          <p:nvPr/>
        </p:nvCxnSpPr>
        <p:spPr>
          <a:xfrm>
            <a:off x="2541816" y="2418097"/>
            <a:ext cx="0" cy="443665"/>
          </a:xfrm>
          <a:prstGeom prst="straightConnector1">
            <a:avLst/>
          </a:prstGeom>
          <a:ln w="44450" cmpd="sng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4" idx="2"/>
            <a:endCxn id="15" idx="0"/>
          </p:cNvCxnSpPr>
          <p:nvPr/>
        </p:nvCxnSpPr>
        <p:spPr>
          <a:xfrm>
            <a:off x="2541816" y="3221762"/>
            <a:ext cx="0" cy="605757"/>
          </a:xfrm>
          <a:prstGeom prst="straightConnector1">
            <a:avLst/>
          </a:prstGeom>
          <a:ln w="44450" cmpd="sng">
            <a:solidFill>
              <a:schemeClr val="bg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028" idx="1"/>
          </p:cNvCxnSpPr>
          <p:nvPr/>
        </p:nvCxnSpPr>
        <p:spPr>
          <a:xfrm flipH="1" flipV="1">
            <a:off x="4057650" y="3147593"/>
            <a:ext cx="1172766" cy="1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028" idx="3"/>
            <a:endCxn id="1027" idx="1"/>
          </p:cNvCxnSpPr>
          <p:nvPr/>
        </p:nvCxnSpPr>
        <p:spPr>
          <a:xfrm>
            <a:off x="6294834" y="3147594"/>
            <a:ext cx="798909" cy="0"/>
          </a:xfrm>
          <a:prstGeom prst="straightConnector1">
            <a:avLst/>
          </a:prstGeom>
          <a:ln w="44450" cmpd="sng">
            <a:solidFill>
              <a:schemeClr val="tx1"/>
            </a:solidFill>
            <a:headEnd type="triangl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262894" y="2778261"/>
            <a:ext cx="96752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b="1" dirty="0"/>
              <a:t>JTAG</a:t>
            </a:r>
          </a:p>
          <a:p>
            <a:pPr algn="ctr">
              <a:spcAft>
                <a:spcPts val="1200"/>
              </a:spcAft>
            </a:pPr>
            <a:r>
              <a:rPr lang="en-US" sz="1600" b="1" dirty="0"/>
              <a:t>SWD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093743" y="4861676"/>
            <a:ext cx="48736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/>
              <a:t>Debugger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230416" y="3430641"/>
            <a:ext cx="10644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1600" dirty="0"/>
              <a:t>Debug Unit</a:t>
            </a:r>
          </a:p>
        </p:txBody>
      </p:sp>
    </p:spTree>
    <p:extLst>
      <p:ext uri="{BB962C8B-B14F-4D97-AF65-F5344CB8AC3E}">
        <p14:creationId xmlns:p14="http://schemas.microsoft.com/office/powerpoint/2010/main" val="2508251978"/>
      </p:ext>
    </p:extLst>
  </p:cSld>
  <p:clrMapOvr>
    <a:masterClrMapping/>
  </p:clrMapOvr>
</p:sld>
</file>

<file path=ppt/theme/theme1.xml><?xml version="1.0" encoding="utf-8"?>
<a:theme xmlns:a="http://schemas.openxmlformats.org/drawingml/2006/main" name="ARM_PPT_Template_2016_Confidential">
  <a:themeElements>
    <a:clrScheme name="Custom 10">
      <a:dk1>
        <a:srgbClr val="414444"/>
      </a:dk1>
      <a:lt1>
        <a:sysClr val="window" lastClr="FFFFFF"/>
      </a:lt1>
      <a:dk2>
        <a:srgbClr val="000000"/>
      </a:dk2>
      <a:lt2>
        <a:srgbClr val="FFFFFF"/>
      </a:lt2>
      <a:accent1>
        <a:srgbClr val="128CAB"/>
      </a:accent1>
      <a:accent2>
        <a:srgbClr val="00A960"/>
      </a:accent2>
      <a:accent3>
        <a:srgbClr val="00C3DC"/>
      </a:accent3>
      <a:accent4>
        <a:srgbClr val="765F97"/>
      </a:accent4>
      <a:accent5>
        <a:srgbClr val="CF364A"/>
      </a:accent5>
      <a:accent6>
        <a:srgbClr val="909393"/>
      </a:accent6>
      <a:hlink>
        <a:srgbClr val="128CAB"/>
      </a:hlink>
      <a:folHlink>
        <a:srgbClr val="009FC1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ＭＳ ゴシック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6350" cmpd="sng">
          <a:solidFill>
            <a:schemeClr val="accent1"/>
          </a:solidFill>
        </a:ln>
        <a:effectLst/>
      </a:spPr>
      <a:bodyPr rtlCol="0" anchor="t"/>
      <a:lstStyle>
        <a:defPPr>
          <a:defRPr sz="1400" dirty="0" err="1" smtClean="0">
            <a:solidFill>
              <a:schemeClr val="tx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0" cmpd="sng">
          <a:solidFill>
            <a:srgbClr val="128CAB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err="1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ARM PPT template 2017_Confidential">
  <a:themeElements>
    <a:clrScheme name="arm">
      <a:dk1>
        <a:sysClr val="windowText" lastClr="000000"/>
      </a:dk1>
      <a:lt1>
        <a:sysClr val="window" lastClr="FFFFFF"/>
      </a:lt1>
      <a:dk2>
        <a:srgbClr val="333E48"/>
      </a:dk2>
      <a:lt2>
        <a:srgbClr val="E5ECEB"/>
      </a:lt2>
      <a:accent1>
        <a:srgbClr val="0091BD"/>
      </a:accent1>
      <a:accent2>
        <a:srgbClr val="002B49"/>
      </a:accent2>
      <a:accent3>
        <a:srgbClr val="FFC700"/>
      </a:accent3>
      <a:accent4>
        <a:srgbClr val="95D600"/>
      </a:accent4>
      <a:accent5>
        <a:srgbClr val="FF6B00"/>
      </a:accent5>
      <a:accent6>
        <a:srgbClr val="7D868C"/>
      </a:accent6>
      <a:hlink>
        <a:srgbClr val="00C1DE"/>
      </a:hlink>
      <a:folHlink>
        <a:srgbClr val="002F6C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spAutoFit/>
      </a:bodyPr>
      <a:lstStyle>
        <a:defPPr marL="0" indent="0" algn="l" defTabSz="914400" rtl="0" eaLnBrk="1" latinLnBrk="0" hangingPunct="1">
          <a:lnSpc>
            <a:spcPct val="90000"/>
          </a:lnSpc>
          <a:spcBef>
            <a:spcPts val="0"/>
          </a:spcBef>
          <a:spcAft>
            <a:spcPts val="600"/>
          </a:spcAft>
          <a:buFont typeface="Arial" panose="020B0604020202020204" pitchFamily="34" charset="0"/>
          <a:buNone/>
          <a:defRPr sz="2100" kern="1200" dirty="0" err="1" smtClean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Arm_PPT_2017_public.potx" id="{A3B643CE-0F79-4823-AA66-0CA4DE5EE3C5}" vid="{ED53B60E-37BF-4A33-8397-68515E403FF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96DE54BEBB26489934FE71AEF742B7" ma:contentTypeVersion="5" ma:contentTypeDescription="Create a new document." ma:contentTypeScope="" ma:versionID="765b0a3a8b88cdd45245a2aefeebed24">
  <xsd:schema xmlns:xsd="http://www.w3.org/2001/XMLSchema" xmlns:xs="http://www.w3.org/2001/XMLSchema" xmlns:p="http://schemas.microsoft.com/office/2006/metadata/properties" xmlns:ns1="http://schemas.microsoft.com/sharepoint/v3" xmlns:ns2="f2ad5090-61a8-4b8c-ab70-68f4ff4d1933" targetNamespace="http://schemas.microsoft.com/office/2006/metadata/properties" ma:root="true" ma:fieldsID="4a66e8db2a8b512f684c81d8444a49c5" ns1:_="" ns2:_="">
    <xsd:import namespace="http://schemas.microsoft.com/sharepoint/v3"/>
    <xsd:import namespace="f2ad5090-61a8-4b8c-ab70-68f4ff4d1933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1:_dlc_Exemp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dlc_Exempt" ma:index="11" nillable="true" ma:displayName="Exempt from Policy" ma:hidden="true" ma:internalName="_dlc_Exempt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ad5090-61a8-4b8c-ab70-68f4ff4d1933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>
  <documentManagement>
    <_dlc_DocId xmlns="f2ad5090-61a8-4b8c-ab70-68f4ff4d1933">ARM-ECM-0559802</_dlc_DocId>
    <_dlc_DocIdUrl xmlns="f2ad5090-61a8-4b8c-ab70-68f4ff4d1933">
      <Url>http://teamsites.arm.com/sites/commops/_layouts/DocIdRedir.aspx?ID=ARM-ECM-0559802</Url>
      <Description>ARM-ECM-0559802</Description>
    </_dlc_DocIdUrl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Assembly>Microsoft.Office.DocumentManagement, Version=14.0.0.0,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Assembly>Microsoft.Office.DocumentManagement, Version=14.0.0.0, Culture=neutral, PublicKeyToken=71e9bce111e9429c</Assembly>
    <Class>Microsoft.Office.DocumentManagement.Internal.DocIdHandler</Class>
    <Data/>
    <Filter/>
  </Receiver>
</spe:Receivers>
</file>

<file path=customXml/item5.xml><?xml version="1.0" encoding="utf-8"?>
<?mso-contentType ?>
<p:Policy xmlns:p="office.server.policy" id="" local="true">
  <p:Name>Document</p:Name>
  <p:Description/>
  <p:Statement/>
  <p:PolicyItems>
    <p:PolicyItem featureId="Microsoft.Office.RecordsManagement.PolicyFeatures.PolicyAudit" staticId="0x0101003596DE54BEBB26489934FE71AEF742B7|937198175" UniqueId="1e4c585b-7e46-4aa8-8487-786b980c56ea">
      <p:Name>Auditing</p:Name>
      <p:Description>Audits user actions on documents and list items to the Audit Log.</p:Description>
      <p:CustomData>
        <Audit>
          <View/>
        </Audit>
      </p:CustomData>
    </p:PolicyItem>
  </p:PolicyItems>
</p:Policy>
</file>

<file path=customXml/itemProps1.xml><?xml version="1.0" encoding="utf-8"?>
<ds:datastoreItem xmlns:ds="http://schemas.openxmlformats.org/officeDocument/2006/customXml" ds:itemID="{58CD83C5-EA29-465B-BCA3-9832A53A26C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f2ad5090-61a8-4b8c-ab70-68f4ff4d193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E6E82D6-7FB8-4D99-A7B6-3C5BB1D894B9}">
  <ds:schemaRefs>
    <ds:schemaRef ds:uri="f2ad5090-61a8-4b8c-ab70-68f4ff4d1933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9C777C69-0744-4BF3-8514-FB149EBD2248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6D3E6A18-9A0A-4E27-8E6B-E388B8915A7F}">
  <ds:schemaRefs>
    <ds:schemaRef ds:uri="http://schemas.microsoft.com/sharepoint/events"/>
  </ds:schemaRefs>
</ds:datastoreItem>
</file>

<file path=customXml/itemProps5.xml><?xml version="1.0" encoding="utf-8"?>
<ds:datastoreItem xmlns:ds="http://schemas.openxmlformats.org/officeDocument/2006/customXml" ds:itemID="{2E15F6D0-803B-49DB-883D-8BBF7D0952E6}">
  <ds:schemaRefs>
    <ds:schemaRef ds:uri="office.server.policy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ARM_PPT_Template_2016_Confidential</Template>
  <TotalTime>7215</TotalTime>
  <Words>107</Words>
  <Application>Microsoft Office PowerPoint</Application>
  <PresentationFormat>Custom</PresentationFormat>
  <Paragraphs>47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ＭＳ Ｐゴシック</vt:lpstr>
      <vt:lpstr>Arial</vt:lpstr>
      <vt:lpstr>Calibri</vt:lpstr>
      <vt:lpstr>Courier New</vt:lpstr>
      <vt:lpstr>Gill Sans MT</vt:lpstr>
      <vt:lpstr>Mangal</vt:lpstr>
      <vt:lpstr>Wingdings</vt:lpstr>
      <vt:lpstr>ARM_PPT_Template_2016_Confidential</vt:lpstr>
      <vt:lpstr>ARM PPT template 2017_Confidential</vt:lpstr>
      <vt:lpstr>Event Recorder</vt:lpstr>
      <vt:lpstr>Component Viewer</vt:lpstr>
      <vt:lpstr>Event Statistics (timing only)</vt:lpstr>
      <vt:lpstr>Event Statistics with energy measurement</vt:lpstr>
      <vt:lpstr>PowerPoint Presentation</vt:lpstr>
      <vt:lpstr>Event Recorder</vt:lpstr>
    </vt:vector>
  </TitlesOfParts>
  <Manager>Stuart.Waldron@arm.com</Manager>
  <Company>Arm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Eoin McCann</dc:creator>
  <cp:lastModifiedBy>Christopher Seidl</cp:lastModifiedBy>
  <cp:revision>141</cp:revision>
  <cp:lastPrinted>2016-07-05T12:04:32Z</cp:lastPrinted>
  <dcterms:created xsi:type="dcterms:W3CDTF">2016-05-04T10:23:19Z</dcterms:created>
  <dcterms:modified xsi:type="dcterms:W3CDTF">2018-04-13T08:31:58Z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0x0101003596DE54BEBB26489934FE71AEF742B7</vt:lpwstr>
  </property>
  <property fmtid="{D5CDD505-2E9C-101B-9397-08002B2CF9AE}" pid="3" name="_dlc_DocIdItemGuid">
    <vt:lpwstr>7715fcbd-dd2b-4a92-882f-6680e125e564</vt:lpwstr>
  </property>
  <property fmtid="{D5CDD505-2E9C-101B-9397-08002B2CF9AE}" pid="4" name="vti_description">
    <vt:lpwstr/>
  </property>
  <property fmtid="{D5CDD505-2E9C-101B-9397-08002B2CF9AE}" pid="5" name="_dlc_policyId">
    <vt:lpwstr>0x0101004E4B3E189D714F49A85ED613D6AE4F95|-1756139441</vt:lpwstr>
  </property>
  <property fmtid="{D5CDD505-2E9C-101B-9397-08002B2CF9AE}" pid="6" name="ItemRetentionFormula">
    <vt:lpwstr/>
  </property>
  <property fmtid="{D5CDD505-2E9C-101B-9397-08002B2CF9AE}" pid="7" name="_dlc_ItemStageId">
    <vt:lpwstr>1</vt:lpwstr>
  </property>
  <property fmtid="{D5CDD505-2E9C-101B-9397-08002B2CF9AE}" pid="8" name="_dlc_LastRun">
    <vt:lpwstr>08/15/2015 23:02:11</vt:lpwstr>
  </property>
  <property fmtid="{D5CDD505-2E9C-101B-9397-08002B2CF9AE}" pid="9" name="WorkflowChangePath">
    <vt:lpwstr>1069b4ef-e6f3-4ad7-8c8e-772136578697,10;</vt:lpwstr>
  </property>
  <property fmtid="{D5CDD505-2E9C-101B-9397-08002B2CF9AE}" pid="10" name="c45c40ffca3445d9bf3205a60bd2f6d6">
    <vt:lpwstr>Confidential|28d1025d-1415-4984-b35e-5b79e7d32b5c</vt:lpwstr>
  </property>
  <property fmtid="{D5CDD505-2E9C-101B-9397-08002B2CF9AE}" pid="11" name="TaxKeyword">
    <vt:lpwstr/>
  </property>
  <property fmtid="{D5CDD505-2E9C-101B-9397-08002B2CF9AE}" pid="12" name="Confidentiality">
    <vt:lpwstr>1;#Confidential|28d1025d-1415-4984-b35e-5b79e7d32b5c</vt:lpwstr>
  </property>
  <property fmtid="{D5CDD505-2E9C-101B-9397-08002B2CF9AE}" pid="13" name="Current Version">
    <vt:lpwstr>3.0</vt:lpwstr>
  </property>
  <property fmtid="{D5CDD505-2E9C-101B-9397-08002B2CF9AE}" pid="14" name="Calendar_x0020_Year">
    <vt:lpwstr>5;#2015|ee47c3e7-6a69-4f36-9adf-1007c8d399a4</vt:lpwstr>
  </property>
  <property fmtid="{D5CDD505-2E9C-101B-9397-08002B2CF9AE}" pid="15" name="Calendar Year">
    <vt:lpwstr>5;#2015|ee47c3e7-6a69-4f36-9adf-1007c8d399a4</vt:lpwstr>
  </property>
  <property fmtid="{D5CDD505-2E9C-101B-9397-08002B2CF9AE}" pid="16" name="Document Author">
    <vt:lpwstr/>
  </property>
  <property fmtid="{D5CDD505-2E9C-101B-9397-08002B2CF9AE}" pid="17" name="Document Confidentiality">
    <vt:lpwstr>Confidential</vt:lpwstr>
  </property>
  <property fmtid="{D5CDD505-2E9C-101B-9397-08002B2CF9AE}" pid="18" name="TaxCatchAll">
    <vt:lpwstr>5;#2015|ee47c3e7-6a69-4f36-9adf-1007c8d399a4;#1;#Confidential|28d1025d-1415-4984-b35e-5b79e7d32b5c</vt:lpwstr>
  </property>
  <property fmtid="{D5CDD505-2E9C-101B-9397-08002B2CF9AE}" pid="19" name="TaxKeywordTaxHTField">
    <vt:lpwstr/>
  </property>
  <property fmtid="{D5CDD505-2E9C-101B-9397-08002B2CF9AE}" pid="20" name="j60c3ced31bb40378c6254d49035d966">
    <vt:lpwstr>2015|ee47c3e7-6a69-4f36-9adf-1007c8d399a4</vt:lpwstr>
  </property>
</Properties>
</file>