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6"/>
    <p:sldMasterId id="2147483775" r:id="rId7"/>
  </p:sldMasterIdLst>
  <p:notesMasterIdLst>
    <p:notesMasterId r:id="rId15"/>
  </p:notesMasterIdLst>
  <p:handoutMasterIdLst>
    <p:handoutMasterId r:id="rId16"/>
  </p:handoutMasterIdLst>
  <p:sldIdLst>
    <p:sldId id="340" r:id="rId8"/>
    <p:sldId id="341" r:id="rId9"/>
    <p:sldId id="343" r:id="rId10"/>
    <p:sldId id="344" r:id="rId11"/>
    <p:sldId id="265" r:id="rId12"/>
    <p:sldId id="264" r:id="rId13"/>
    <p:sldId id="345" r:id="rId14"/>
  </p:sldIdLst>
  <p:sldSz cx="12188825" cy="6858000"/>
  <p:notesSz cx="9926638" cy="6797675"/>
  <p:defaultTextStyle>
    <a:defPPr>
      <a:defRPr lang="en-US"/>
    </a:defPPr>
    <a:lvl1pPr marL="0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61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6861">
          <p15:clr>
            <a:srgbClr val="A4A3A4"/>
          </p15:clr>
        </p15:guide>
        <p15:guide id="3" orient="horz" pos="903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orient="horz" pos="3067" userDrawn="1">
          <p15:clr>
            <a:srgbClr val="A4A3A4"/>
          </p15:clr>
        </p15:guide>
        <p15:guide id="6" pos="517">
          <p15:clr>
            <a:srgbClr val="A4A3A4"/>
          </p15:clr>
        </p15:guide>
        <p15:guide id="7" pos="7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ian Jeff" initials="BRJ" lastIdx="2" clrIdx="0"/>
  <p:cmAuthor id="1" name="eploof" initials="ehp" lastIdx="68" clrIdx="1"/>
  <p:cmAuthor id="2" name="Stuart Waldron" initials="IH" lastIdx="0" clrIdx="2"/>
  <p:cmAuthor id="3" name="Stuart Waldron" initials="" lastIdx="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CF364A"/>
    <a:srgbClr val="00A960"/>
    <a:srgbClr val="454545"/>
    <a:srgbClr val="128CAB"/>
    <a:srgbClr val="00C3DC"/>
    <a:srgbClr val="FF6464"/>
    <a:srgbClr val="99CCFF"/>
    <a:srgbClr val="0033CC"/>
    <a:srgbClr val="363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3" autoAdjust="0"/>
    <p:restoredTop sz="94675" autoAdjust="0"/>
  </p:normalViewPr>
  <p:slideViewPr>
    <p:cSldViewPr snapToGrid="0">
      <p:cViewPr varScale="1">
        <p:scale>
          <a:sx n="89" d="100"/>
          <a:sy n="89" d="100"/>
        </p:scale>
        <p:origin x="90" y="228"/>
      </p:cViewPr>
      <p:guideLst>
        <p:guide orient="horz" pos="4319"/>
        <p:guide pos="6861"/>
        <p:guide orient="horz" pos="903"/>
        <p:guide orient="horz" pos="3838"/>
        <p:guide orient="horz" pos="3067"/>
        <p:guide pos="517"/>
        <p:guide pos="753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955"/>
    </p:cViewPr>
  </p:sorterViewPr>
  <p:notesViewPr>
    <p:cSldViewPr snapToGrid="0" snapToObjects="1" showGuides="1">
      <p:cViewPr varScale="1">
        <p:scale>
          <a:sx n="85" d="100"/>
          <a:sy n="85" d="100"/>
        </p:scale>
        <p:origin x="-3096" y="-84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800" y="0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E72D30EF-8F20-0B47-8B5D-39A8BC29E860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456612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800" y="6456612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5AD7AEC5-6202-3E49-9724-6DF8556784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6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800" y="0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77EDD36E-1E02-F241-9611-1F1D9EAAD326}" type="datetimeFigureOut">
              <a:rPr lang="en-US" smtClean="0"/>
              <a:pPr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3031" tIns="46516" rIns="93031" bIns="46516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800" y="6456612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579786E7-EDAB-724E-B5AE-1BDD6B8AC6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68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1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19191" y="395793"/>
            <a:ext cx="6996765" cy="1168411"/>
          </a:xfrm>
        </p:spPr>
        <p:txBody>
          <a:bodyPr/>
          <a:lstStyle>
            <a:lvl1pPr>
              <a:lnSpc>
                <a:spcPts val="4533"/>
              </a:lnSpc>
              <a:defRPr sz="4400" b="0" spc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429" y="3272367"/>
            <a:ext cx="1387151" cy="4145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11975" y="3366959"/>
            <a:ext cx="5173786" cy="4281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spc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700" spc="0">
                <a:solidFill>
                  <a:schemeClr val="bg1"/>
                </a:solidFill>
              </a:defRPr>
            </a:lvl2pPr>
            <a:lvl3pPr marL="0" indent="0">
              <a:lnSpc>
                <a:spcPts val="2666"/>
              </a:lnSpc>
              <a:spcBef>
                <a:spcPts val="1066"/>
              </a:spcBef>
              <a:buFontTx/>
              <a:buNone/>
              <a:defRPr sz="2700" spc="-67">
                <a:solidFill>
                  <a:schemeClr val="bg1"/>
                </a:solidFill>
              </a:defRPr>
            </a:lvl3pPr>
            <a:lvl4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4pPr>
            <a:lvl5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Speaker name</a:t>
            </a:r>
          </a:p>
          <a:p>
            <a:pPr lvl="0"/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111975" y="5438820"/>
            <a:ext cx="5173786" cy="30358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700" spc="0">
                <a:solidFill>
                  <a:schemeClr val="bg1"/>
                </a:solidFill>
              </a:defRPr>
            </a:lvl2pPr>
            <a:lvl3pPr marL="0" indent="0">
              <a:lnSpc>
                <a:spcPts val="2666"/>
              </a:lnSpc>
              <a:spcBef>
                <a:spcPts val="1066"/>
              </a:spcBef>
              <a:buFontTx/>
              <a:buNone/>
              <a:defRPr sz="2700" spc="-67">
                <a:solidFill>
                  <a:schemeClr val="bg1"/>
                </a:solidFill>
              </a:defRPr>
            </a:lvl3pPr>
            <a:lvl4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4pPr>
            <a:lvl5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Location / Meeting / Speaking venue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117539" y="3805024"/>
            <a:ext cx="5167677" cy="428313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Title / Affiliation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111975" y="5749044"/>
            <a:ext cx="5173786" cy="30358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700" spc="0">
                <a:solidFill>
                  <a:schemeClr val="bg1"/>
                </a:solidFill>
              </a:defRPr>
            </a:lvl2pPr>
            <a:lvl3pPr marL="0" indent="0">
              <a:lnSpc>
                <a:spcPts val="2666"/>
              </a:lnSpc>
              <a:spcBef>
                <a:spcPts val="1066"/>
              </a:spcBef>
              <a:buFontTx/>
              <a:buNone/>
              <a:defRPr sz="2700" spc="-67">
                <a:solidFill>
                  <a:schemeClr val="bg1"/>
                </a:solidFill>
              </a:defRPr>
            </a:lvl3pPr>
            <a:lvl4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4pPr>
            <a:lvl5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Month / day / year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28642" y="423333"/>
            <a:ext cx="1828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Title 44pt Title Case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2421256" y="3652250"/>
            <a:ext cx="2421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Affiliations 24pt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2421256" y="5546822"/>
            <a:ext cx="2421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20pt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3112886" y="6370971"/>
            <a:ext cx="3859795" cy="13764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0" dirty="0">
                <a:solidFill>
                  <a:schemeClr val="bg2"/>
                </a:solidFill>
                <a:latin typeface="Gill Sans MT"/>
              </a:rPr>
              <a:t>Confidential © ARM 2016 </a:t>
            </a:r>
          </a:p>
        </p:txBody>
      </p:sp>
    </p:spTree>
    <p:extLst>
      <p:ext uri="{BB962C8B-B14F-4D97-AF65-F5344CB8AC3E}">
        <p14:creationId xmlns:p14="http://schemas.microsoft.com/office/powerpoint/2010/main" val="314279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897035" y="1553123"/>
            <a:ext cx="5066743" cy="4250599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17331" y="1433176"/>
            <a:ext cx="4929483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7488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5652231" y="1416100"/>
            <a:ext cx="5730442" cy="4597399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17331" y="1433176"/>
            <a:ext cx="4545215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951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15498" y="1433178"/>
            <a:ext cx="10128104" cy="4564985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29679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88825" cy="6866259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5996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4"/>
          </p:nvPr>
        </p:nvSpPr>
        <p:spPr>
          <a:xfrm>
            <a:off x="817328" y="1433185"/>
            <a:ext cx="10133094" cy="4531823"/>
          </a:xfrm>
        </p:spPr>
        <p:txBody>
          <a:bodyPr/>
          <a:lstStyle>
            <a:lvl1pPr>
              <a:lnSpc>
                <a:spcPts val="1600"/>
              </a:lnSpc>
              <a:defRPr sz="1300">
                <a:latin typeface="+mj-lt"/>
              </a:defRPr>
            </a:lvl1pPr>
          </a:lstStyle>
          <a:p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71710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05375" y="6299410"/>
            <a:ext cx="672923" cy="20107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67800" y="2294400"/>
            <a:ext cx="10576445" cy="2294400"/>
          </a:xfrm>
        </p:spPr>
        <p:txBody>
          <a:bodyPr/>
          <a:lstStyle>
            <a:lvl1pPr marL="0" indent="0" algn="ctr">
              <a:lnSpc>
                <a:spcPts val="5599"/>
              </a:lnSpc>
              <a:buNone/>
              <a:defRPr sz="5400" spc="0">
                <a:solidFill>
                  <a:schemeClr val="bg2"/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140242" y="3734400"/>
            <a:ext cx="7836359" cy="1219200"/>
          </a:xfrm>
        </p:spPr>
        <p:txBody>
          <a:bodyPr/>
          <a:lstStyle>
            <a:lvl1pPr marL="0" indent="0" algn="ctr">
              <a:lnSpc>
                <a:spcPts val="5599"/>
              </a:lnSpc>
              <a:buNone/>
              <a:defRPr sz="2400" spc="0">
                <a:solidFill>
                  <a:schemeClr val="bg2"/>
                </a:solidFill>
                <a:latin typeface="Gill Sans M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24150" y="6370972"/>
            <a:ext cx="3859795" cy="13764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0" dirty="0">
                <a:solidFill>
                  <a:srgbClr val="FFFFFF"/>
                </a:solidFill>
                <a:latin typeface="Gill Sans MT"/>
              </a:rPr>
              <a:t>Confidential © ARM 2016 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11247" y="6370972"/>
            <a:ext cx="316302" cy="13764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234901-3CD3-3044-A890-7A1D647B3CBE}" type="slidenum">
              <a:rPr lang="en-GB" sz="1200" smtClean="0">
                <a:solidFill>
                  <a:srgbClr val="FFFFFF"/>
                </a:solidFill>
                <a:latin typeface="Gill Sans MT"/>
              </a:rPr>
              <a:pPr/>
              <a:t>‹#›</a:t>
            </a:fld>
            <a:endParaRPr lang="en-GB" sz="1200" dirty="0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218074" y="2449965"/>
            <a:ext cx="221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Text</a:t>
            </a:r>
            <a:r>
              <a:rPr lang="en-US" sz="1400" baseline="0" dirty="0"/>
              <a:t> 5</a:t>
            </a:r>
            <a:r>
              <a:rPr lang="en-US" sz="1400" dirty="0"/>
              <a:t>4pt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1825100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05375" y="6299410"/>
            <a:ext cx="672923" cy="20107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794000"/>
            <a:ext cx="12188825" cy="1794800"/>
          </a:xfrm>
        </p:spPr>
        <p:txBody>
          <a:bodyPr/>
          <a:lstStyle>
            <a:lvl1pPr marL="0" indent="0" algn="ctr">
              <a:lnSpc>
                <a:spcPts val="5599"/>
              </a:lnSpc>
              <a:buNone/>
              <a:defRPr sz="5400" spc="0">
                <a:solidFill>
                  <a:schemeClr val="bg2"/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24150" y="6370972"/>
            <a:ext cx="3859795" cy="13764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0" dirty="0">
                <a:solidFill>
                  <a:srgbClr val="FFFFFF"/>
                </a:solidFill>
                <a:latin typeface="Gill Sans MT"/>
              </a:rPr>
              <a:t>Confidential © ARM 2016 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11247" y="6370972"/>
            <a:ext cx="316302" cy="13764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234901-3CD3-3044-A890-7A1D647B3CBE}" type="slidenum">
              <a:rPr lang="en-GB" sz="1200" smtClean="0">
                <a:solidFill>
                  <a:srgbClr val="FFFFFF"/>
                </a:solidFill>
                <a:latin typeface="Gill Sans MT"/>
              </a:rPr>
              <a:pPr/>
              <a:t>‹#›</a:t>
            </a:fld>
            <a:endParaRPr lang="en-GB" sz="1200" dirty="0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218074" y="2957955"/>
            <a:ext cx="221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Text</a:t>
            </a:r>
            <a:r>
              <a:rPr lang="en-US" sz="1400" baseline="0" dirty="0"/>
              <a:t> 5</a:t>
            </a:r>
            <a:r>
              <a:rPr lang="en-US" sz="1400" dirty="0"/>
              <a:t>4pt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3787591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knowledgements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429" y="3272367"/>
            <a:ext cx="1387151" cy="414500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3112571" y="5155174"/>
            <a:ext cx="7841180" cy="11798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GB" sz="1400" dirty="0">
                <a:solidFill>
                  <a:schemeClr val="bg2"/>
                </a:solidFill>
              </a:rPr>
              <a:t>The trademarks featured in this presentation are registered and/or unregistered trademarks of ARM Limited (or its subsidiaries) in the EU and/or elsewhere.  All rights reserved.  All other marks featured may be trademarks of their respective owners.</a:t>
            </a: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sz="1400" dirty="0">
                <a:solidFill>
                  <a:schemeClr val="bg2"/>
                </a:solidFill>
              </a:rPr>
              <a:t>Copyright © 2016 ARM Limited</a:t>
            </a:r>
          </a:p>
          <a:p>
            <a:pPr>
              <a:spcAft>
                <a:spcPts val="400"/>
              </a:spcAft>
            </a:pP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112886" y="6390509"/>
            <a:ext cx="3859795" cy="13764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0" dirty="0">
                <a:solidFill>
                  <a:schemeClr val="bg2"/>
                </a:solidFill>
                <a:latin typeface="Gill Sans MT"/>
              </a:rPr>
              <a:t>Confidential © ARM 2016 </a:t>
            </a:r>
          </a:p>
        </p:txBody>
      </p:sp>
    </p:spTree>
    <p:extLst>
      <p:ext uri="{BB962C8B-B14F-4D97-AF65-F5344CB8AC3E}">
        <p14:creationId xmlns:p14="http://schemas.microsoft.com/office/powerpoint/2010/main" val="2343061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>
            <a:lvl1pPr>
              <a:defRPr spc="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6034" y="1433176"/>
            <a:ext cx="10129064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defRPr sz="2400" spc="0"/>
            </a:lvl1pPr>
            <a:lvl2pPr marL="479876" indent="-239937">
              <a:lnSpc>
                <a:spcPct val="100000"/>
              </a:lnSpc>
              <a:defRPr sz="2000" spc="0"/>
            </a:lvl2pPr>
            <a:lvl3pPr marL="719813" marR="0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2000" spc="0"/>
            </a:lvl3pPr>
            <a:lvl4pPr>
              <a:defRPr sz="2000"/>
            </a:lvl4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959752" marR="0" lvl="3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  <a:p>
            <a:pPr lvl="2"/>
            <a:endParaRPr lang="en-GB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34107" y="936043"/>
            <a:ext cx="10128250" cy="365125"/>
          </a:xfrm>
        </p:spPr>
        <p:txBody>
          <a:bodyPr/>
          <a:lstStyle>
            <a:lvl1pPr marL="0" indent="0">
              <a:buNone/>
              <a:defRPr sz="3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2218074" y="1002155"/>
            <a:ext cx="221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Text</a:t>
            </a:r>
            <a:r>
              <a:rPr lang="en-US" sz="1400" baseline="0" dirty="0"/>
              <a:t> 30</a:t>
            </a:r>
            <a:r>
              <a:rPr lang="en-US" sz="1400" dirty="0"/>
              <a:t>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6748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7328" y="1433176"/>
            <a:ext cx="4798750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959752" marR="0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959752" marR="0" lvl="3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60613" y="1430867"/>
            <a:ext cx="4798750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indent="239937">
              <a:lnSpc>
                <a:spcPct val="100000"/>
              </a:lnSpc>
              <a:buFont typeface="Wingdings" charset="2"/>
              <a:buChar char="§"/>
              <a:defRPr sz="2000"/>
            </a:lvl4pPr>
            <a:lvl5pPr marL="161865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34107" y="936043"/>
            <a:ext cx="10128250" cy="365125"/>
          </a:xfrm>
        </p:spPr>
        <p:txBody>
          <a:bodyPr/>
          <a:lstStyle>
            <a:lvl1pPr marL="0" indent="0">
              <a:buNone/>
              <a:defRPr sz="3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-2218074" y="1002155"/>
            <a:ext cx="221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Text</a:t>
            </a:r>
            <a:r>
              <a:rPr lang="en-US" sz="1400" baseline="0" dirty="0"/>
              <a:t> 30</a:t>
            </a:r>
            <a:r>
              <a:rPr lang="en-US" sz="1400" dirty="0"/>
              <a:t>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96709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uest header 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19191" y="395793"/>
            <a:ext cx="6996765" cy="1168411"/>
          </a:xfrm>
        </p:spPr>
        <p:txBody>
          <a:bodyPr/>
          <a:lstStyle>
            <a:lvl1pPr>
              <a:lnSpc>
                <a:spcPts val="4533"/>
              </a:lnSpc>
              <a:defRPr sz="4400" b="0" spc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11975" y="3366959"/>
            <a:ext cx="5173786" cy="227443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spc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400" spc="0">
                <a:solidFill>
                  <a:schemeClr val="bg1"/>
                </a:solidFill>
              </a:defRPr>
            </a:lvl2pPr>
            <a:lvl3pPr marL="0" indent="0">
              <a:lnSpc>
                <a:spcPts val="2666"/>
              </a:lnSpc>
              <a:spcBef>
                <a:spcPts val="1066"/>
              </a:spcBef>
              <a:buFontTx/>
              <a:buNone/>
              <a:defRPr sz="2700" spc="-67">
                <a:solidFill>
                  <a:schemeClr val="bg1"/>
                </a:solidFill>
              </a:defRPr>
            </a:lvl3pPr>
            <a:lvl4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4pPr>
            <a:lvl5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112886" y="6370971"/>
            <a:ext cx="3859795" cy="13764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0" dirty="0">
                <a:solidFill>
                  <a:schemeClr val="bg2"/>
                </a:solidFill>
                <a:latin typeface="Gill Sans MT"/>
              </a:rPr>
              <a:t>Confidential © ARM 2016 </a:t>
            </a:r>
          </a:p>
        </p:txBody>
      </p:sp>
    </p:spTree>
    <p:extLst>
      <p:ext uri="{BB962C8B-B14F-4D97-AF65-F5344CB8AC3E}">
        <p14:creationId xmlns:p14="http://schemas.microsoft.com/office/powerpoint/2010/main" val="1480304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with col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7328" y="1860513"/>
            <a:ext cx="4798750" cy="4152937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959752" marR="0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959752" marR="0" lvl="3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60613" y="1859797"/>
            <a:ext cx="4798750" cy="4154400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indent="239937">
              <a:lnSpc>
                <a:spcPct val="100000"/>
              </a:lnSpc>
              <a:buFont typeface="Wingdings" charset="2"/>
              <a:buChar char="§"/>
              <a:defRPr sz="2000"/>
            </a:lvl4pPr>
            <a:lvl5pPr marL="161865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20738" y="1433513"/>
            <a:ext cx="4818062" cy="365125"/>
          </a:xfrm>
        </p:spPr>
        <p:txBody>
          <a:bodyPr/>
          <a:lstStyle>
            <a:lvl1pPr marL="0" indent="0">
              <a:buNone/>
              <a:defRPr sz="3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160560" y="1433513"/>
            <a:ext cx="4818062" cy="365125"/>
          </a:xfrm>
        </p:spPr>
        <p:txBody>
          <a:bodyPr/>
          <a:lstStyle>
            <a:lvl1pPr marL="0" indent="0">
              <a:buNone/>
              <a:defRPr sz="3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366750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9F0F991D-FCA4-4B63-990A-F6816AD19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1" y="0"/>
            <a:ext cx="1224913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A156D165-7270-40C4-88D8-90852D96F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58671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8AD9B17F-0E30-4ADC-88D4-20A157463F8E}"/>
              </a:ext>
            </a:extLst>
          </p:cNvPr>
          <p:cNvSpPr txBox="1">
            <a:spLocks/>
          </p:cNvSpPr>
          <p:nvPr/>
        </p:nvSpPr>
        <p:spPr bwMode="auto">
          <a:xfrm>
            <a:off x="5015193" y="1374775"/>
            <a:ext cx="6305496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D4279F1-F98A-4D42-BE2C-F6824E400D1C}"/>
              </a:ext>
            </a:extLst>
          </p:cNvPr>
          <p:cNvSpPr txBox="1">
            <a:spLocks/>
          </p:cNvSpPr>
          <p:nvPr/>
        </p:nvSpPr>
        <p:spPr bwMode="auto">
          <a:xfrm>
            <a:off x="5015193" y="1952626"/>
            <a:ext cx="6305496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DD11B8-AE29-46D7-AA16-FC0782F0224C}"/>
              </a:ext>
            </a:extLst>
          </p:cNvPr>
          <p:cNvSpPr/>
          <p:nvPr/>
        </p:nvSpPr>
        <p:spPr>
          <a:xfrm>
            <a:off x="3412236" y="4835525"/>
            <a:ext cx="4777131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52EDD9-932E-446C-B0D1-08200969EF9A}"/>
              </a:ext>
            </a:extLst>
          </p:cNvPr>
          <p:cNvSpPr/>
          <p:nvPr/>
        </p:nvSpPr>
        <p:spPr>
          <a:xfrm rot="5400000">
            <a:off x="9605718" y="4370089"/>
            <a:ext cx="955675" cy="3797898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8448B8-61E4-4D23-9334-33FE7B6C6659}"/>
              </a:ext>
            </a:extLst>
          </p:cNvPr>
          <p:cNvSpPr/>
          <p:nvPr/>
        </p:nvSpPr>
        <p:spPr>
          <a:xfrm rot="5400000">
            <a:off x="7236621" y="73772"/>
            <a:ext cx="3798887" cy="5724621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378299-CD03-4252-AFFD-BC205B792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1273" y="2667001"/>
            <a:ext cx="65" cy="2907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099">
              <a:solidFill>
                <a:schemeClr val="tx2"/>
              </a:solidFill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011A3030-FB66-4CA3-A565-EB5EEB758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853C1CC1-ADAC-4345-8FD5-7780D35BE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40" y="1206500"/>
            <a:ext cx="223938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6647874" y="5958087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6647874" y="6267967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7875" y="2071011"/>
            <a:ext cx="5044193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498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4973" y="1652709"/>
            <a:ext cx="4267095" cy="289871"/>
          </a:xfrm>
        </p:spPr>
        <p:txBody>
          <a:bodyPr/>
          <a:lstStyle>
            <a:lvl1pPr algn="r">
              <a:defRPr sz="2399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2602" y="3590525"/>
            <a:ext cx="5039465" cy="739253"/>
          </a:xfrm>
        </p:spPr>
        <p:txBody>
          <a:bodyPr/>
          <a:lstStyle>
            <a:lvl1pPr marL="0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399">
                <a:solidFill>
                  <a:schemeClr val="bg1"/>
                </a:solidFill>
              </a:defRPr>
            </a:lvl1pPr>
            <a:lvl2pPr marL="457063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7885693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9191A9FE-449B-4D65-A314-B50D80F22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384F5AA-5239-4357-B200-8BEED4FBA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58671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7E2E261-7BED-4DD4-B009-2B25A53A4EBF}"/>
              </a:ext>
            </a:extLst>
          </p:cNvPr>
          <p:cNvSpPr txBox="1">
            <a:spLocks/>
          </p:cNvSpPr>
          <p:nvPr/>
        </p:nvSpPr>
        <p:spPr bwMode="auto">
          <a:xfrm>
            <a:off x="5015193" y="1374775"/>
            <a:ext cx="6305496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53851FE-FFF1-472C-AEC9-BE3EC0DF692A}"/>
              </a:ext>
            </a:extLst>
          </p:cNvPr>
          <p:cNvSpPr txBox="1">
            <a:spLocks/>
          </p:cNvSpPr>
          <p:nvPr/>
        </p:nvSpPr>
        <p:spPr bwMode="auto">
          <a:xfrm>
            <a:off x="5015193" y="1952626"/>
            <a:ext cx="6305496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33448-B5CA-4850-92E8-804B482259E3}"/>
              </a:ext>
            </a:extLst>
          </p:cNvPr>
          <p:cNvSpPr/>
          <p:nvPr/>
        </p:nvSpPr>
        <p:spPr>
          <a:xfrm>
            <a:off x="3412236" y="4835525"/>
            <a:ext cx="4777131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04FC3D-FE02-4FF4-BA44-4FA201FDC89D}"/>
              </a:ext>
            </a:extLst>
          </p:cNvPr>
          <p:cNvSpPr/>
          <p:nvPr/>
        </p:nvSpPr>
        <p:spPr>
          <a:xfrm rot="5400000">
            <a:off x="9605718" y="4370089"/>
            <a:ext cx="955675" cy="3797898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B1EEB9-F737-43CE-9DAF-FD651FCF17F4}"/>
              </a:ext>
            </a:extLst>
          </p:cNvPr>
          <p:cNvSpPr/>
          <p:nvPr/>
        </p:nvSpPr>
        <p:spPr>
          <a:xfrm rot="5400000">
            <a:off x="7236621" y="73772"/>
            <a:ext cx="3798887" cy="5724621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46E33-F9AB-4720-97B5-DC431CB6E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1273" y="2667001"/>
            <a:ext cx="65" cy="2907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099">
              <a:solidFill>
                <a:schemeClr val="tx2"/>
              </a:solidFill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B1371B1D-E5D0-498C-9B3E-67F1875CD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48B9274A-2385-4BAC-AD9B-101FD86C1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14" y="1209675"/>
            <a:ext cx="224414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6647874" y="5958087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6647874" y="6267967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7875" y="2071011"/>
            <a:ext cx="5044193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498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4973" y="1652709"/>
            <a:ext cx="4267095" cy="289871"/>
          </a:xfrm>
        </p:spPr>
        <p:txBody>
          <a:bodyPr/>
          <a:lstStyle>
            <a:lvl1pPr algn="r">
              <a:defRPr sz="2399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652602" y="3590525"/>
            <a:ext cx="5039465" cy="739253"/>
          </a:xfrm>
        </p:spPr>
        <p:txBody>
          <a:bodyPr/>
          <a:lstStyle>
            <a:lvl1pPr marL="0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399">
                <a:solidFill>
                  <a:schemeClr val="bg1"/>
                </a:solidFill>
              </a:defRPr>
            </a:lvl1pPr>
            <a:lvl2pPr marL="457063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06912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881F7329-72E1-410D-B159-CAFFC8A65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215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6671FFD2-62DD-44F2-B7FC-C1C9E1E92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58671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2E4E07A-6819-4C29-BF28-4F83F8BD2D4B}"/>
              </a:ext>
            </a:extLst>
          </p:cNvPr>
          <p:cNvSpPr txBox="1">
            <a:spLocks/>
          </p:cNvSpPr>
          <p:nvPr/>
        </p:nvSpPr>
        <p:spPr bwMode="auto">
          <a:xfrm>
            <a:off x="5015193" y="1374775"/>
            <a:ext cx="6305496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D57E3AF-04F8-4E7D-9BA5-B48233D16A5F}"/>
              </a:ext>
            </a:extLst>
          </p:cNvPr>
          <p:cNvSpPr txBox="1">
            <a:spLocks/>
          </p:cNvSpPr>
          <p:nvPr/>
        </p:nvSpPr>
        <p:spPr bwMode="auto">
          <a:xfrm>
            <a:off x="5015193" y="1952626"/>
            <a:ext cx="6305496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7630BA-F687-4796-8386-5F084C22C874}"/>
              </a:ext>
            </a:extLst>
          </p:cNvPr>
          <p:cNvSpPr/>
          <p:nvPr/>
        </p:nvSpPr>
        <p:spPr>
          <a:xfrm>
            <a:off x="3412236" y="4835525"/>
            <a:ext cx="4777131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4A0690-E005-4537-A292-DD859965222C}"/>
              </a:ext>
            </a:extLst>
          </p:cNvPr>
          <p:cNvSpPr/>
          <p:nvPr/>
        </p:nvSpPr>
        <p:spPr>
          <a:xfrm rot="5400000">
            <a:off x="9605718" y="4370089"/>
            <a:ext cx="955675" cy="3797898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9C8DAB-6E80-43C8-B1D5-92781A9333B3}"/>
              </a:ext>
            </a:extLst>
          </p:cNvPr>
          <p:cNvSpPr/>
          <p:nvPr/>
        </p:nvSpPr>
        <p:spPr>
          <a:xfrm rot="5400000">
            <a:off x="7236621" y="73772"/>
            <a:ext cx="3798887" cy="5724621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6BBFBC-AD83-46C6-8A92-1A6C7DF2B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1273" y="2667001"/>
            <a:ext cx="65" cy="2907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099">
              <a:solidFill>
                <a:schemeClr val="tx2"/>
              </a:solidFill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6B75FFE4-11B1-46BA-8330-0110FEFE8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225A10BD-84F3-4666-BF7A-4853183B6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40" y="1206500"/>
            <a:ext cx="223938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6647874" y="5958087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6647874" y="6267967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7875" y="2071011"/>
            <a:ext cx="5044193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498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4973" y="1652709"/>
            <a:ext cx="4267095" cy="289871"/>
          </a:xfrm>
        </p:spPr>
        <p:txBody>
          <a:bodyPr/>
          <a:lstStyle>
            <a:lvl1pPr algn="r">
              <a:defRPr sz="2399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2602" y="3590525"/>
            <a:ext cx="5039465" cy="739253"/>
          </a:xfrm>
        </p:spPr>
        <p:txBody>
          <a:bodyPr/>
          <a:lstStyle>
            <a:lvl1pPr marL="0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399">
                <a:solidFill>
                  <a:schemeClr val="bg1"/>
                </a:solidFill>
              </a:defRPr>
            </a:lvl1pPr>
            <a:lvl2pPr marL="457063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413563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D86ACCD9-F471-43BC-B77A-0C37A0363EEF}"/>
              </a:ext>
            </a:extLst>
          </p:cNvPr>
          <p:cNvSpPr txBox="1">
            <a:spLocks/>
          </p:cNvSpPr>
          <p:nvPr/>
        </p:nvSpPr>
        <p:spPr bwMode="auto">
          <a:xfrm>
            <a:off x="5015193" y="1952626"/>
            <a:ext cx="6305496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tx2"/>
              </a:solidFill>
              <a:cs typeface="ＭＳ Ｐゴシック" charset="0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5B1BEE8E-C9DD-4507-ABC1-BE5E4AA64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ED085226-B7FC-4237-9307-87DDA9C6A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40" y="1206500"/>
            <a:ext cx="223938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2367" y="2057640"/>
            <a:ext cx="5044193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498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7095" y="3671283"/>
            <a:ext cx="5039465" cy="739253"/>
          </a:xfrm>
        </p:spPr>
        <p:txBody>
          <a:bodyPr/>
          <a:lstStyle>
            <a:lvl1pPr marL="0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399">
                <a:solidFill>
                  <a:schemeClr val="bg1"/>
                </a:solidFill>
              </a:defRPr>
            </a:lvl1pPr>
            <a:lvl2pPr marL="457063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6292367" y="5562482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6292367" y="5872362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69465" y="1639339"/>
            <a:ext cx="4267095" cy="289871"/>
          </a:xfrm>
        </p:spPr>
        <p:txBody>
          <a:bodyPr/>
          <a:lstStyle>
            <a:lvl1pPr algn="r">
              <a:defRPr sz="2399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1524093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F15EA80-6A97-4306-A565-A598BFCD4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58671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508CEF-5483-4725-B847-F2F3C9C3A99C}"/>
              </a:ext>
            </a:extLst>
          </p:cNvPr>
          <p:cNvSpPr/>
          <p:nvPr/>
        </p:nvSpPr>
        <p:spPr>
          <a:xfrm>
            <a:off x="9143206" y="0"/>
            <a:ext cx="94431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D455E4-5A73-4DDA-B182-EC48A76868CF}"/>
              </a:ext>
            </a:extLst>
          </p:cNvPr>
          <p:cNvSpPr/>
          <p:nvPr/>
        </p:nvSpPr>
        <p:spPr>
          <a:xfrm rot="5400000">
            <a:off x="5617369" y="-780256"/>
            <a:ext cx="954087" cy="12188825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40586515-A17C-43AB-93C1-E92185BB0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757" y="6386514"/>
            <a:ext cx="77926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0">
            <a:extLst>
              <a:ext uri="{FF2B5EF4-FFF2-40B4-BE49-F238E27FC236}">
                <a16:creationId xmlns:a16="http://schemas.microsoft.com/office/drawing/2014/main" id="{6972167F-6CB3-4785-B2B2-AD65609A7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587" y="2191911"/>
            <a:ext cx="6829233" cy="794604"/>
          </a:xfrm>
        </p:spPr>
        <p:txBody>
          <a:bodyPr/>
          <a:lstStyle>
            <a:lvl1pPr marL="0" indent="0" algn="l">
              <a:buNone/>
              <a:defRPr sz="5398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3293151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D4D25FBE-48A0-4F3D-AC55-357CA1A98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58671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EB17126-C2D4-4E6B-B84A-8123291ABB4F}"/>
              </a:ext>
            </a:extLst>
          </p:cNvPr>
          <p:cNvSpPr/>
          <p:nvPr/>
        </p:nvSpPr>
        <p:spPr>
          <a:xfrm>
            <a:off x="2472681" y="5788026"/>
            <a:ext cx="5713512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47F78D-5AB3-4ADE-9638-2185B4841924}"/>
              </a:ext>
            </a:extLst>
          </p:cNvPr>
          <p:cNvSpPr/>
          <p:nvPr/>
        </p:nvSpPr>
        <p:spPr>
          <a:xfrm rot="5400000">
            <a:off x="8666164" y="3400130"/>
            <a:ext cx="950912" cy="3824879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D40661-F4D5-46CD-9CB3-AAB36DEEFA2B}"/>
              </a:ext>
            </a:extLst>
          </p:cNvPr>
          <p:cNvSpPr/>
          <p:nvPr/>
        </p:nvSpPr>
        <p:spPr>
          <a:xfrm rot="5400000">
            <a:off x="8658773" y="-394793"/>
            <a:ext cx="2852737" cy="3797899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8B1EE9D2-8B68-4D93-9C86-8338D46F4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60A4E36D-CD54-4848-8DD7-B57EE5F00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757" y="6386514"/>
            <a:ext cx="77926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587" y="2191911"/>
            <a:ext cx="6829233" cy="794604"/>
          </a:xfrm>
        </p:spPr>
        <p:txBody>
          <a:bodyPr/>
          <a:lstStyle>
            <a:lvl1pPr marL="0" indent="0" algn="l">
              <a:buNone/>
              <a:defRPr sz="5398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7271954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20AFDBE9-218D-49BD-8C6F-6D0C0A98E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58671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41F8C5-D368-475A-AD71-1C5D28182145}"/>
              </a:ext>
            </a:extLst>
          </p:cNvPr>
          <p:cNvSpPr/>
          <p:nvPr/>
        </p:nvSpPr>
        <p:spPr>
          <a:xfrm rot="5400000">
            <a:off x="8187407" y="1981573"/>
            <a:ext cx="2865438" cy="2858342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C8AC68-A10F-478C-9423-982B686F3608}"/>
              </a:ext>
            </a:extLst>
          </p:cNvPr>
          <p:cNvSpPr/>
          <p:nvPr/>
        </p:nvSpPr>
        <p:spPr>
          <a:xfrm rot="5400000">
            <a:off x="7236198" y="71018"/>
            <a:ext cx="952500" cy="2864691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88B94D0A-8607-4811-8C63-223603178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6EE9950B-2E11-47E8-A70E-654A0376F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757" y="6386514"/>
            <a:ext cx="77926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F46732-360C-400A-BCD8-30F9E9884440}"/>
              </a:ext>
            </a:extLst>
          </p:cNvPr>
          <p:cNvSpPr/>
          <p:nvPr/>
        </p:nvSpPr>
        <p:spPr>
          <a:xfrm>
            <a:off x="2472681" y="4838701"/>
            <a:ext cx="5713512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587" y="2191911"/>
            <a:ext cx="6829233" cy="794604"/>
          </a:xfrm>
        </p:spPr>
        <p:txBody>
          <a:bodyPr/>
          <a:lstStyle>
            <a:lvl1pPr marL="0" indent="0" algn="l">
              <a:buNone/>
              <a:defRPr sz="5398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196872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E581C57-84E7-44DE-8059-2BC02B565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58671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20">
            <a:extLst>
              <a:ext uri="{FF2B5EF4-FFF2-40B4-BE49-F238E27FC236}">
                <a16:creationId xmlns:a16="http://schemas.microsoft.com/office/drawing/2014/main" id="{92152423-4E66-421D-8D42-F851512FB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68A167BD-2209-47A0-A85D-8C9A549C4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757" y="6386514"/>
            <a:ext cx="77926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685B97-5328-4BD9-8E71-18F45D97C243}"/>
              </a:ext>
            </a:extLst>
          </p:cNvPr>
          <p:cNvSpPr/>
          <p:nvPr/>
        </p:nvSpPr>
        <p:spPr>
          <a:xfrm>
            <a:off x="2472681" y="4838701"/>
            <a:ext cx="5713512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961C66-0202-411F-8BB2-4D63F421739C}"/>
              </a:ext>
            </a:extLst>
          </p:cNvPr>
          <p:cNvSpPr/>
          <p:nvPr/>
        </p:nvSpPr>
        <p:spPr>
          <a:xfrm rot="5400000">
            <a:off x="8187407" y="1981573"/>
            <a:ext cx="2865438" cy="2858342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81E86-DD33-48E9-B034-4769BB1BF208}"/>
              </a:ext>
            </a:extLst>
          </p:cNvPr>
          <p:cNvSpPr/>
          <p:nvPr/>
        </p:nvSpPr>
        <p:spPr>
          <a:xfrm rot="5400000">
            <a:off x="7236198" y="71018"/>
            <a:ext cx="952500" cy="2864691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97130" y="2093521"/>
            <a:ext cx="6829233" cy="794604"/>
          </a:xfrm>
        </p:spPr>
        <p:txBody>
          <a:bodyPr/>
          <a:lstStyle>
            <a:lvl1pPr marL="0" indent="0" algn="l">
              <a:buNone/>
              <a:defRPr sz="5398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8186106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91997" y="1479469"/>
            <a:ext cx="11177850" cy="4086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426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>
            <a:lvl1pPr>
              <a:defRPr spc="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7583" y="1435101"/>
            <a:ext cx="10129064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defRPr sz="2400" spc="0"/>
            </a:lvl1pPr>
            <a:lvl2pPr marL="479876" indent="-239937">
              <a:lnSpc>
                <a:spcPct val="100000"/>
              </a:lnSpc>
              <a:defRPr sz="2000" spc="0"/>
            </a:lvl2pPr>
            <a:lvl3pPr marL="719813" marR="0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2000" spc="0"/>
            </a:lvl3pPr>
            <a:lvl4pPr>
              <a:defRPr sz="2000"/>
            </a:lvl4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959752" marR="0" lvl="3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  <a:p>
            <a:pPr lvl="2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415443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EC54C1-485F-40D2-B042-79849DAFE15A}"/>
              </a:ext>
            </a:extLst>
          </p:cNvPr>
          <p:cNvCxnSpPr>
            <a:cxnSpLocks/>
          </p:cNvCxnSpPr>
          <p:nvPr/>
        </p:nvCxnSpPr>
        <p:spPr>
          <a:xfrm>
            <a:off x="6094413" y="1662114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3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1997" y="1620481"/>
            <a:ext cx="5331553" cy="560696"/>
          </a:xfrm>
        </p:spPr>
        <p:txBody>
          <a:bodyPr anchor="b" anchorCtr="0"/>
          <a:lstStyle>
            <a:lvl1pPr marL="0" marR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1997" y="2361953"/>
            <a:ext cx="5331552" cy="3605743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39883" y="1620481"/>
            <a:ext cx="5331553" cy="560696"/>
          </a:xfrm>
        </p:spPr>
        <p:txBody>
          <a:bodyPr anchor="b" anchorCtr="0"/>
          <a:lstStyle>
            <a:lvl1pPr marL="0" marR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20"/>
          </p:nvPr>
        </p:nvSpPr>
        <p:spPr>
          <a:xfrm>
            <a:off x="6339882" y="2362483"/>
            <a:ext cx="5329966" cy="3605212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789980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1ECD41E8-8F7A-4802-BD8A-6CACEC985F17}"/>
              </a:ext>
            </a:extLst>
          </p:cNvPr>
          <p:cNvGrpSpPr>
            <a:grpSpLocks/>
          </p:cNvGrpSpPr>
          <p:nvPr/>
        </p:nvGrpSpPr>
        <p:grpSpPr bwMode="auto">
          <a:xfrm>
            <a:off x="4147058" y="1754188"/>
            <a:ext cx="3902645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C4DA0A3-5394-4DD3-8DBF-449419EB9B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F2575E8-95EA-447D-9561-5F51443D86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661" y="2373787"/>
            <a:ext cx="3358406" cy="3605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1997" y="1611050"/>
            <a:ext cx="3359070" cy="560696"/>
          </a:xfrm>
        </p:spPr>
        <p:txBody>
          <a:bodyPr anchor="b" anchorCtr="0"/>
          <a:lstStyle>
            <a:lvl1pPr marL="0" marR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3050" y="2373787"/>
            <a:ext cx="3358406" cy="3605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297952" y="2373787"/>
            <a:ext cx="3358406" cy="3605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8846" y="1611050"/>
            <a:ext cx="3359070" cy="560696"/>
          </a:xfrm>
        </p:spPr>
        <p:txBody>
          <a:bodyPr anchor="b" anchorCtr="0"/>
          <a:lstStyle>
            <a:lvl1pPr marL="0" marR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7288" y="1611050"/>
            <a:ext cx="3359070" cy="560696"/>
          </a:xfrm>
        </p:spPr>
        <p:txBody>
          <a:bodyPr anchor="b" anchorCtr="0"/>
          <a:lstStyle>
            <a:lvl1pPr marL="0" marR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110472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5E88F4-34BF-4FB5-900D-00FBACE9F35D}"/>
              </a:ext>
            </a:extLst>
          </p:cNvPr>
          <p:cNvCxnSpPr>
            <a:cxnSpLocks/>
          </p:cNvCxnSpPr>
          <p:nvPr/>
        </p:nvCxnSpPr>
        <p:spPr>
          <a:xfrm>
            <a:off x="3232896" y="1631951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idx="14"/>
          </p:nvPr>
        </p:nvSpPr>
        <p:spPr>
          <a:xfrm>
            <a:off x="3368860" y="1631112"/>
            <a:ext cx="8300988" cy="4086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661" y="1631112"/>
            <a:ext cx="2605332" cy="4086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70537414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CBF85B-6B38-418B-B229-63FD770EDEA7}"/>
              </a:ext>
            </a:extLst>
          </p:cNvPr>
          <p:cNvCxnSpPr>
            <a:cxnSpLocks/>
          </p:cNvCxnSpPr>
          <p:nvPr/>
        </p:nvCxnSpPr>
        <p:spPr>
          <a:xfrm>
            <a:off x="8930537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91997" y="1746560"/>
            <a:ext cx="8303506" cy="4086428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5284" y="1746560"/>
            <a:ext cx="2634564" cy="4086428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40510462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114A2708-7A8B-4D20-8225-CD1C8C761ACF}"/>
              </a:ext>
            </a:extLst>
          </p:cNvPr>
          <p:cNvGrpSpPr>
            <a:grpSpLocks/>
          </p:cNvGrpSpPr>
          <p:nvPr/>
        </p:nvGrpSpPr>
        <p:grpSpPr bwMode="auto">
          <a:xfrm>
            <a:off x="4147058" y="1625600"/>
            <a:ext cx="3902645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B25F9CF-0B60-43CC-9056-F30880901E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EA81E11-C818-456E-B39B-0D107A2FB4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1997" y="1562924"/>
            <a:ext cx="3359070" cy="560696"/>
          </a:xfrm>
        </p:spPr>
        <p:txBody>
          <a:bodyPr anchor="b" anchorCtr="0"/>
          <a:lstStyle>
            <a:lvl1pPr marL="0" marR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4878" y="1569937"/>
            <a:ext cx="3359070" cy="560696"/>
          </a:xfrm>
        </p:spPr>
        <p:txBody>
          <a:bodyPr anchor="b" anchorCtr="0"/>
          <a:lstStyle>
            <a:lvl1pPr marL="0" indent="0">
              <a:buNone/>
              <a:defRPr lang="en-US" sz="2399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4101" y="1569937"/>
            <a:ext cx="3359070" cy="560696"/>
          </a:xfrm>
        </p:spPr>
        <p:txBody>
          <a:bodyPr anchor="b" anchorCtr="0"/>
          <a:lstStyle>
            <a:lvl1pPr marL="0" indent="0">
              <a:buNone/>
              <a:defRPr lang="en-US" sz="2399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1997" y="2323016"/>
            <a:ext cx="3359070" cy="3608590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4877" y="2323016"/>
            <a:ext cx="3358673" cy="3608387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4101" y="2323016"/>
            <a:ext cx="3359399" cy="3608387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4226643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3515" y="1671611"/>
            <a:ext cx="2605996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3515" y="3809038"/>
            <a:ext cx="2605996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3853" y="1671611"/>
            <a:ext cx="2605996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3853" y="3809038"/>
            <a:ext cx="2605996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1997" y="1671611"/>
            <a:ext cx="2605996" cy="4086225"/>
          </a:xfrm>
        </p:spPr>
        <p:txBody>
          <a:bodyPr/>
          <a:lstStyle>
            <a:lvl1pPr marL="0" indent="0">
              <a:buNone/>
              <a:defRPr>
                <a:solidFill>
                  <a:srgbClr val="383838"/>
                </a:solidFill>
              </a:defRPr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18597" y="1671611"/>
            <a:ext cx="2605996" cy="4086225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63485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661" y="1671612"/>
            <a:ext cx="5466320" cy="4086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09620" y="1671611"/>
            <a:ext cx="5460229" cy="408642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2766678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661" y="1536022"/>
            <a:ext cx="11177955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9026343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1998" y="1745884"/>
            <a:ext cx="11177955" cy="40871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383838"/>
                </a:solidFill>
              </a:defRPr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C61398-788C-4EC2-A2D0-909C8761E88E}"/>
              </a:ext>
            </a:extLst>
          </p:cNvPr>
          <p:cNvSpPr txBox="1"/>
          <p:nvPr userDrawn="1"/>
        </p:nvSpPr>
        <p:spPr>
          <a:xfrm>
            <a:off x="-2218074" y="1002155"/>
            <a:ext cx="221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Text</a:t>
            </a:r>
            <a:r>
              <a:rPr lang="en-US" sz="1400" baseline="0" dirty="0"/>
              <a:t> 30</a:t>
            </a:r>
            <a:r>
              <a:rPr lang="en-US" sz="1400" dirty="0"/>
              <a:t>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21688531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725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7328" y="1433176"/>
            <a:ext cx="4798750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959752" marR="0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959752" marR="0" lvl="3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60613" y="1430867"/>
            <a:ext cx="4798750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indent="239937">
              <a:lnSpc>
                <a:spcPct val="100000"/>
              </a:lnSpc>
              <a:buFont typeface="Wingdings" charset="2"/>
              <a:buChar char="§"/>
              <a:defRPr sz="2000"/>
            </a:lvl4pPr>
            <a:lvl5pPr marL="161865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188719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2A34492-F104-49D9-B2A8-5887D4BE4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97" y="6430963"/>
            <a:ext cx="917336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70E07034-B01E-4995-A0AB-E9D06DC28C30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ECC54FFF-040E-4293-A78C-D12026DB6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94" y="2768600"/>
            <a:ext cx="191085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4C27F2-5006-428E-B404-DFA19F59A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97" y="6430963"/>
            <a:ext cx="917336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3D584DE2-3A9D-4119-8B84-79386FA94C59}" type="slidenum">
              <a:rPr lang="en-US" altLang="en-US" sz="1000" smtClean="0">
                <a:solidFill>
                  <a:schemeClr val="bg1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EF4A43-763A-4A78-98FA-A857C8AEB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263" y="944564"/>
            <a:ext cx="4402578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3699" dirty="0">
                <a:solidFill>
                  <a:schemeClr val="bg1"/>
                </a:solidFill>
              </a:rPr>
              <a:t>Thank You!</a:t>
            </a:r>
          </a:p>
          <a:p>
            <a:pPr>
              <a:defRPr/>
            </a:pPr>
            <a:r>
              <a:rPr lang="en-US" altLang="en-US" sz="3699" dirty="0" err="1">
                <a:solidFill>
                  <a:schemeClr val="bg1"/>
                </a:solidFill>
              </a:rPr>
              <a:t>Danke</a:t>
            </a:r>
            <a:r>
              <a:rPr lang="en-US" altLang="en-US" sz="3699" dirty="0">
                <a:solidFill>
                  <a:schemeClr val="bg1"/>
                </a:solidFill>
              </a:rPr>
              <a:t>!</a:t>
            </a:r>
          </a:p>
          <a:p>
            <a:pPr>
              <a:defRPr/>
            </a:pPr>
            <a:r>
              <a:rPr lang="en-US" altLang="en-US" sz="3699" dirty="0">
                <a:solidFill>
                  <a:schemeClr val="bg1"/>
                </a:solidFill>
              </a:rPr>
              <a:t>Merci!</a:t>
            </a:r>
          </a:p>
          <a:p>
            <a:pPr>
              <a:defRPr/>
            </a:pPr>
            <a:r>
              <a:rPr lang="en-US" altLang="en-US" sz="3699" dirty="0" err="1">
                <a:solidFill>
                  <a:schemeClr val="bg1"/>
                </a:solidFill>
              </a:rPr>
              <a:t>谢谢</a:t>
            </a:r>
            <a:r>
              <a:rPr lang="en-US" altLang="en-US" sz="3699" dirty="0">
                <a:solidFill>
                  <a:schemeClr val="bg1"/>
                </a:solidFill>
              </a:rPr>
              <a:t>!</a:t>
            </a:r>
          </a:p>
          <a:p>
            <a:pPr>
              <a:defRPr/>
            </a:pPr>
            <a:r>
              <a:rPr lang="en-US" altLang="en-US" sz="3699" dirty="0" err="1">
                <a:solidFill>
                  <a:schemeClr val="bg1"/>
                </a:solidFill>
              </a:rPr>
              <a:t>ありがとう</a:t>
            </a:r>
            <a:r>
              <a:rPr lang="en-US" altLang="en-US" sz="3699" dirty="0">
                <a:solidFill>
                  <a:schemeClr val="bg1"/>
                </a:solidFill>
              </a:rPr>
              <a:t>!</a:t>
            </a:r>
          </a:p>
          <a:p>
            <a:pPr>
              <a:defRPr/>
            </a:pPr>
            <a:r>
              <a:rPr lang="en-US" altLang="en-US" sz="3699" dirty="0">
                <a:solidFill>
                  <a:schemeClr val="bg1"/>
                </a:solidFill>
              </a:rPr>
              <a:t>Gracias!</a:t>
            </a:r>
          </a:p>
          <a:p>
            <a:pPr>
              <a:defRPr/>
            </a:pPr>
            <a:r>
              <a:rPr lang="en-US" altLang="en-US" sz="3699" dirty="0" err="1">
                <a:solidFill>
                  <a:schemeClr val="bg1"/>
                </a:solidFill>
              </a:rPr>
              <a:t>Kiitos</a:t>
            </a:r>
            <a:r>
              <a:rPr lang="en-US" altLang="en-US" sz="3699" dirty="0">
                <a:solidFill>
                  <a:schemeClr val="bg1"/>
                </a:solidFill>
              </a:rPr>
              <a:t>!</a:t>
            </a:r>
          </a:p>
          <a:p>
            <a:pPr>
              <a:defRPr/>
            </a:pPr>
            <a:r>
              <a:rPr lang="ko-KR" altLang="en-US" sz="2399" b="1" dirty="0">
                <a:solidFill>
                  <a:schemeClr val="bg1"/>
                </a:solidFill>
              </a:rPr>
              <a:t>감사합니다</a:t>
            </a:r>
            <a:endParaRPr lang="ko-KR" altLang="en-US" sz="2399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hi-IN" sz="2399" dirty="0">
                <a:solidFill>
                  <a:schemeClr val="bg1"/>
                </a:solidFill>
              </a:rPr>
              <a:t>धन्यवाद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E0DEA7-43E8-4E8B-BF3B-ECDD1789EFD8}"/>
              </a:ext>
            </a:extLst>
          </p:cNvPr>
          <p:cNvSpPr/>
          <p:nvPr/>
        </p:nvSpPr>
        <p:spPr>
          <a:xfrm>
            <a:off x="10681093" y="5937251"/>
            <a:ext cx="1095090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EDCEC421-DC18-4F4D-908C-1BDA875A1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</p:spTree>
    <p:extLst>
      <p:ext uri="{BB962C8B-B14F-4D97-AF65-F5344CB8AC3E}">
        <p14:creationId xmlns:p14="http://schemas.microsoft.com/office/powerpoint/2010/main" val="455730634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60469B51-4F41-474D-899C-9101B8E89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97" y="6430963"/>
            <a:ext cx="917336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D3C19EB0-1FB8-4B0E-97A7-851B376C9AFB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0E89F6-8B1D-440B-A606-D6472285A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97" y="6430963"/>
            <a:ext cx="917336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94E6D76A-D4FF-448C-95E1-0684FC86836B}" type="slidenum">
              <a:rPr lang="en-US" altLang="en-US" sz="1000" smtClean="0">
                <a:solidFill>
                  <a:schemeClr val="bg1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B441B-C53F-49CC-9D00-D557A10A485D}"/>
              </a:ext>
            </a:extLst>
          </p:cNvPr>
          <p:cNvSpPr/>
          <p:nvPr/>
        </p:nvSpPr>
        <p:spPr>
          <a:xfrm>
            <a:off x="10681093" y="5937251"/>
            <a:ext cx="1095090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A67728C3-36B0-449B-A0E3-6FDE16164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3A1922-DC94-4C4E-B0EB-A17F59FA8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474" y="4800600"/>
            <a:ext cx="543101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x-none" sz="1200" dirty="0">
                <a:solidFill>
                  <a:schemeClr val="bg1"/>
                </a:solidFill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>
              <a:defRPr/>
            </a:pPr>
            <a:br>
              <a:rPr lang="en-US" altLang="x-none" sz="1200" dirty="0">
                <a:solidFill>
                  <a:schemeClr val="bg1"/>
                </a:solidFill>
              </a:rPr>
            </a:br>
            <a:r>
              <a:rPr lang="en-US" altLang="x-none" sz="1200" dirty="0" err="1">
                <a:solidFill>
                  <a:schemeClr val="bg1"/>
                </a:solidFill>
              </a:rPr>
              <a:t>www.arm.com</a:t>
            </a:r>
            <a:r>
              <a:rPr lang="en-US" altLang="x-none" sz="1200" dirty="0">
                <a:solidFill>
                  <a:schemeClr val="bg1"/>
                </a:solidFill>
              </a:rPr>
              <a:t>/company/policies/trademarks</a:t>
            </a: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4CAEB61F-5C5B-402E-A3C9-0F328A3DB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94" y="2768600"/>
            <a:ext cx="191085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37401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71E09E-E80A-4DB6-BC16-53731D379FC7}"/>
              </a:ext>
            </a:extLst>
          </p:cNvPr>
          <p:cNvSpPr/>
          <p:nvPr/>
        </p:nvSpPr>
        <p:spPr>
          <a:xfrm>
            <a:off x="0" y="1"/>
            <a:ext cx="12188825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9D7E58-0873-4139-BEC0-EB7B3BB161D2}"/>
              </a:ext>
            </a:extLst>
          </p:cNvPr>
          <p:cNvSpPr/>
          <p:nvPr/>
        </p:nvSpPr>
        <p:spPr>
          <a:xfrm>
            <a:off x="-15871" y="1"/>
            <a:ext cx="12188825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591610-CC17-4969-8433-050E55D944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1633" y="5720755"/>
            <a:ext cx="579857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308" y="1666160"/>
            <a:ext cx="11177955" cy="36195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93E5FF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15571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1188610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88825" cy="6866259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925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7328" y="1433176"/>
            <a:ext cx="3119188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322611" y="1433176"/>
            <a:ext cx="3119188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20" hasCustomPrompt="1"/>
          </p:nvPr>
        </p:nvSpPr>
        <p:spPr>
          <a:xfrm>
            <a:off x="7830021" y="1433176"/>
            <a:ext cx="3119188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14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17326" y="1433176"/>
            <a:ext cx="3119188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2117" indent="0">
              <a:lnSpc>
                <a:spcPts val="2666"/>
              </a:lnSpc>
              <a:buNone/>
              <a:defRPr sz="2400"/>
            </a:lvl4pPr>
            <a:lvl5pPr marL="161649" indent="-214292" defTabSz="-360895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320419" y="1433176"/>
            <a:ext cx="6635012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2117" indent="0">
              <a:lnSpc>
                <a:spcPts val="2666"/>
              </a:lnSpc>
              <a:buNone/>
              <a:defRPr sz="2400"/>
            </a:lvl4pPr>
            <a:lvl5pPr marL="161865" indent="-214292" defTabSz="-360895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2870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840175" y="1433176"/>
            <a:ext cx="3119188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2117" indent="0">
              <a:lnSpc>
                <a:spcPts val="2666"/>
              </a:lnSpc>
              <a:buNone/>
              <a:defRPr sz="2400"/>
            </a:lvl4pPr>
            <a:lvl5pPr marL="161649" indent="-214292" defTabSz="-360895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16821" y="1433176"/>
            <a:ext cx="6635012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2117" indent="0">
              <a:lnSpc>
                <a:spcPts val="2666"/>
              </a:lnSpc>
              <a:buNone/>
              <a:defRPr sz="2400"/>
            </a:lvl4pPr>
            <a:lvl5pPr marL="161865" indent="-214292" defTabSz="-360895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0360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17326" y="1433176"/>
            <a:ext cx="3119188" cy="4564984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/>
              <a:buNone/>
              <a:defRPr sz="2400"/>
            </a:lvl1pPr>
            <a:lvl2pPr marL="323715" indent="-157416">
              <a:lnSpc>
                <a:spcPts val="2666"/>
              </a:lnSpc>
              <a:defRPr sz="2400"/>
            </a:lvl2pPr>
            <a:lvl3pPr marL="499930" indent="-155299">
              <a:lnSpc>
                <a:spcPts val="2666"/>
              </a:lnSpc>
              <a:defRPr sz="2400"/>
            </a:lvl3pPr>
            <a:lvl4pPr marL="2117" indent="0">
              <a:lnSpc>
                <a:spcPts val="2666"/>
              </a:lnSpc>
              <a:buNone/>
              <a:defRPr sz="2400"/>
            </a:lvl4pPr>
            <a:lvl5pPr marL="161649" indent="-214292" defTabSz="-360895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334164" y="1433176"/>
            <a:ext cx="3119188" cy="4564984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/>
              <a:buNone/>
              <a:defRPr sz="2400"/>
            </a:lvl1pPr>
            <a:lvl2pPr marL="323715" indent="-157416">
              <a:lnSpc>
                <a:spcPts val="2666"/>
              </a:lnSpc>
              <a:defRPr sz="2400"/>
            </a:lvl2pPr>
            <a:lvl3pPr marL="499930" indent="-155299">
              <a:lnSpc>
                <a:spcPts val="2666"/>
              </a:lnSpc>
              <a:defRPr sz="2400"/>
            </a:lvl3pPr>
            <a:lvl4pPr marL="2117" indent="0">
              <a:lnSpc>
                <a:spcPts val="2666"/>
              </a:lnSpc>
              <a:buNone/>
              <a:defRPr sz="2400"/>
            </a:lvl4pPr>
            <a:lvl5pPr marL="161865" indent="-214292" defTabSz="-360895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841133" y="1433176"/>
            <a:ext cx="3119188" cy="4564984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/>
              <a:buNone/>
              <a:defRPr sz="2400"/>
            </a:lvl1pPr>
            <a:lvl2pPr marL="323715" indent="-157416">
              <a:lnSpc>
                <a:spcPts val="2666"/>
              </a:lnSpc>
              <a:defRPr sz="2400"/>
            </a:lvl2pPr>
            <a:lvl3pPr marL="499930" indent="-155299">
              <a:lnSpc>
                <a:spcPts val="2666"/>
              </a:lnSpc>
              <a:defRPr sz="2400"/>
            </a:lvl3pPr>
            <a:lvl4pPr marL="2117" indent="0">
              <a:lnSpc>
                <a:spcPts val="2666"/>
              </a:lnSpc>
              <a:buNone/>
              <a:defRPr sz="2400"/>
            </a:lvl4pPr>
            <a:lvl5pPr marL="161865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333271" y="2379535"/>
            <a:ext cx="3119188" cy="28800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18561" y="2379535"/>
            <a:ext cx="3119188" cy="28800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7841157" y="2379535"/>
            <a:ext cx="3119188" cy="28800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4121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7332" y="1433176"/>
            <a:ext cx="2364233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5" hasCustomPrompt="1"/>
          </p:nvPr>
        </p:nvSpPr>
        <p:spPr>
          <a:xfrm>
            <a:off x="5998430" y="1433176"/>
            <a:ext cx="2364233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3215162" y="1507200"/>
            <a:ext cx="2519344" cy="19200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8409444" y="1507200"/>
            <a:ext cx="2519344" cy="19200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3215162" y="3552000"/>
            <a:ext cx="2519344" cy="19200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8409444" y="3552000"/>
            <a:ext cx="2519344" cy="19200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892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image" Target="../media/image5.emf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44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4411" y="358084"/>
            <a:ext cx="10133095" cy="55855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410" y="1428277"/>
            <a:ext cx="10133095" cy="45649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pic>
        <p:nvPicPr>
          <p:cNvPr id="8" name="Picture 7" descr="ARM_logo.emf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91384" y="6294968"/>
            <a:ext cx="686914" cy="205261"/>
          </a:xfrm>
          <a:prstGeom prst="rect">
            <a:avLst/>
          </a:prstGeom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824150" y="6370972"/>
            <a:ext cx="3859795" cy="13764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0" dirty="0">
                <a:solidFill>
                  <a:schemeClr val="tx2"/>
                </a:solidFill>
                <a:latin typeface="Gill Sans MT"/>
              </a:rPr>
              <a:t>Confidential © ARM 2016 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411247" y="6370972"/>
            <a:ext cx="316302" cy="13764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234901-3CD3-3044-A890-7A1D647B3CBE}" type="slidenum">
              <a:rPr lang="en-GB" sz="1200" smtClean="0">
                <a:latin typeface="Gill Sans MT"/>
              </a:rPr>
              <a:pPr/>
              <a:t>‹#›</a:t>
            </a:fld>
            <a:endParaRPr lang="en-GB" sz="1200" dirty="0">
              <a:latin typeface="Gill Sans M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828642" y="423333"/>
            <a:ext cx="1828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Title 40pt Title Case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2218074" y="1484784"/>
            <a:ext cx="221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Bullets 24pt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2455120" y="1806682"/>
            <a:ext cx="2455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Sub-bullets 20pt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419645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71" r:id="rId16"/>
    <p:sldLayoutId id="2147483769" r:id="rId17"/>
    <p:sldLayoutId id="2147483772" r:id="rId18"/>
    <p:sldLayoutId id="2147483773" r:id="rId19"/>
    <p:sldLayoutId id="2147483774" r:id="rId20"/>
  </p:sldLayoutIdLst>
  <p:hf sldNum="0" hdr="0" ftr="0" dt="0"/>
  <p:txStyles>
    <p:titleStyle>
      <a:lvl1pPr algn="l" defTabSz="604554" rtl="0" eaLnBrk="1" latinLnBrk="0" hangingPunct="1">
        <a:lnSpc>
          <a:spcPts val="4266"/>
        </a:lnSpc>
        <a:spcBef>
          <a:spcPct val="0"/>
        </a:spcBef>
        <a:buNone/>
        <a:defRPr sz="4000" b="0" kern="1200" spc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9947" indent="-239947" algn="l" defTabSz="604554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SzPct val="76000"/>
        <a:buFont typeface="Wingdings" panose="05000000000000000000" pitchFamily="2" charset="2"/>
        <a:buChar char="§"/>
        <a:defRPr sz="2400" kern="1200" spc="0">
          <a:solidFill>
            <a:schemeClr val="tx2"/>
          </a:solidFill>
          <a:latin typeface="Gill Sans MT"/>
          <a:ea typeface="+mn-ea"/>
          <a:cs typeface="+mn-cs"/>
        </a:defRPr>
      </a:lvl1pPr>
      <a:lvl2pPr marL="479896" indent="-239947" algn="l" defTabSz="604554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SzPct val="76000"/>
        <a:buFont typeface="Wingdings" panose="05000000000000000000" pitchFamily="2" charset="2"/>
        <a:buChar char="§"/>
        <a:defRPr sz="2000" kern="1200" spc="0">
          <a:solidFill>
            <a:schemeClr val="tx2"/>
          </a:solidFill>
          <a:latin typeface="Gill Sans MT"/>
          <a:ea typeface="+mn-ea"/>
          <a:cs typeface="+mn-cs"/>
        </a:defRPr>
      </a:lvl2pPr>
      <a:lvl3pPr marL="719843" indent="-239947" algn="l" defTabSz="604554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SzPct val="76000"/>
        <a:buFont typeface="Wingdings" panose="05000000000000000000" pitchFamily="2" charset="2"/>
        <a:buChar char="§"/>
        <a:defRPr sz="2000" kern="1200" spc="0">
          <a:solidFill>
            <a:schemeClr val="tx2"/>
          </a:solidFill>
          <a:latin typeface="Gill Sans MT"/>
          <a:ea typeface="+mn-ea"/>
          <a:cs typeface="+mn-cs"/>
        </a:defRPr>
      </a:lvl3pPr>
      <a:lvl4pPr marL="959792" indent="-239947" algn="l" defTabSz="795578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SzPct val="76000"/>
        <a:buFont typeface="Wingdings" charset="2"/>
        <a:buChar char="§"/>
        <a:defRPr sz="2000" kern="1200" spc="-67">
          <a:solidFill>
            <a:schemeClr val="tx2"/>
          </a:solidFill>
          <a:latin typeface="+mn-lt"/>
          <a:ea typeface="+mn-ea"/>
          <a:cs typeface="+mn-cs"/>
        </a:defRPr>
      </a:lvl4pPr>
      <a:lvl5pPr marL="237192" indent="-237192" algn="l" defTabSz="-600358" rtl="0" eaLnBrk="1" latinLnBrk="0" hangingPunct="1">
        <a:lnSpc>
          <a:spcPts val="3466"/>
        </a:lnSpc>
        <a:spcBef>
          <a:spcPts val="0"/>
        </a:spcBef>
        <a:buSzPct val="76000"/>
        <a:buFont typeface="+mj-lt"/>
        <a:buAutoNum type="arabicPeriod"/>
        <a:defRPr sz="3200" kern="1200" spc="-67">
          <a:solidFill>
            <a:schemeClr val="tx1"/>
          </a:solidFill>
          <a:latin typeface="+mn-lt"/>
          <a:ea typeface="+mn-ea"/>
          <a:cs typeface="+mn-cs"/>
        </a:defRPr>
      </a:lvl5pPr>
      <a:lvl6pPr marL="3325017" indent="-302406" algn="l" defTabSz="60455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29683" indent="-302406" algn="l" defTabSz="60455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34190" indent="-302406" algn="l" defTabSz="60455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38709" indent="-302406" algn="l" defTabSz="60455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4554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9111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13664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18261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22790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27326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31946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36453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B0FB7-70CB-4D4F-9BFF-1D834100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98" y="295275"/>
            <a:ext cx="11177851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C3B0A-FB0C-4FFC-A4A5-FC52A8963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998" y="1479551"/>
            <a:ext cx="11177851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28" name="TextBox 20">
            <a:extLst>
              <a:ext uri="{FF2B5EF4-FFF2-40B4-BE49-F238E27FC236}">
                <a16:creationId xmlns:a16="http://schemas.microsoft.com/office/drawing/2014/main" id="{8E97ECFD-1DCA-4409-BCAA-67793DDCA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rgbClr val="7F7F7F"/>
                </a:solidFill>
              </a:rPr>
              <a:t>© 2017 Arm Limited </a:t>
            </a:r>
          </a:p>
        </p:txBody>
      </p:sp>
      <p:sp>
        <p:nvSpPr>
          <p:cNvPr id="1029" name="TextBox 26">
            <a:extLst>
              <a:ext uri="{FF2B5EF4-FFF2-40B4-BE49-F238E27FC236}">
                <a16:creationId xmlns:a16="http://schemas.microsoft.com/office/drawing/2014/main" id="{BF72FE98-121C-4E05-9B4E-5A9C4E4C7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97" y="6430963"/>
            <a:ext cx="312657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89A935BB-B359-4CD8-988A-690185F8A591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DCABB85-C4DD-4C7F-92ED-6C057E9F5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757" y="6386514"/>
            <a:ext cx="77926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046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  <p:sldLayoutId id="2147483793" r:id="rId18"/>
    <p:sldLayoutId id="2147483794" r:id="rId19"/>
    <p:sldLayoutId id="2147483795" r:id="rId20"/>
    <p:sldLayoutId id="2147483796" r:id="rId21"/>
    <p:sldLayoutId id="2147483797" r:id="rId22"/>
    <p:sldLayoutId id="2147483798" r:id="rId23"/>
    <p:sldLayoutId id="2147483799" r:id="rId24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06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</a:defRPr>
      </a:lvl6pPr>
      <a:lvl7pPr marL="914126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</a:defRPr>
      </a:lvl7pPr>
      <a:lvl8pPr marL="1371189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</a:defRPr>
      </a:lvl8pPr>
      <a:lvl9pPr marL="1828251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1600"/>
        </a:spcAft>
        <a:buFont typeface="Calibri" panose="020F0502020204030204" pitchFamily="34" charset="0"/>
        <a:defRPr sz="2399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398343" indent="-166638" algn="l" rtl="0" eaLnBrk="1" fontAlgn="base" hangingPunct="1">
        <a:lnSpc>
          <a:spcPct val="90000"/>
        </a:lnSpc>
        <a:spcBef>
          <a:spcPct val="0"/>
        </a:spcBef>
        <a:spcAft>
          <a:spcPts val="12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406" indent="-166638" algn="l" rtl="0" eaLnBrk="1" fontAlgn="base" hangingPunct="1">
        <a:lnSpc>
          <a:spcPct val="90000"/>
        </a:lnSpc>
        <a:spcBef>
          <a:spcPct val="0"/>
        </a:spcBef>
        <a:spcAft>
          <a:spcPts val="12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377" indent="-172986" algn="l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6735" indent="-168225" algn="l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4567" indent="-164543" algn="l" defTabSz="914126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799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099" indent="-164543" algn="l" defTabSz="914126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799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1630" indent="-164543" algn="l" defTabSz="914126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799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162" indent="-164543" algn="l" defTabSz="914126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799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5A0F-25DE-4CF6-A3F6-3F34917F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Recorder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51E7-48FA-4B9F-BE3C-FAA0E8531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3082DAA9-60B6-481F-99E7-CE2C45CDB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1" y="1434034"/>
            <a:ext cx="3441260" cy="342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EDFB3AD-6412-41B3-B9B9-E8D3BBDA8098}"/>
              </a:ext>
            </a:extLst>
          </p:cNvPr>
          <p:cNvSpPr/>
          <p:nvPr/>
        </p:nvSpPr>
        <p:spPr>
          <a:xfrm>
            <a:off x="1283069" y="1727115"/>
            <a:ext cx="2519344" cy="719813"/>
          </a:xfrm>
          <a:prstGeom prst="rect">
            <a:avLst/>
          </a:prstGeom>
          <a:solidFill>
            <a:srgbClr val="0091BD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>
              <a:spcAft>
                <a:spcPts val="600"/>
              </a:spcAft>
            </a:pPr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Application Code</a:t>
            </a:r>
          </a:p>
          <a:p>
            <a:pPr algn="ctr" defTabSz="457044">
              <a:spcAft>
                <a:spcPts val="600"/>
              </a:spcAft>
            </a:pPr>
            <a:r>
              <a:rPr lang="en-US" sz="1799" b="1" kern="0" dirty="0">
                <a:solidFill>
                  <a:prstClr val="white"/>
                </a:solidFill>
                <a:cs typeface="Courier New" panose="02070309020205020404" pitchFamily="49" charset="0"/>
              </a:rPr>
              <a:t>Event Annotations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B98F11-013E-4F9A-AB85-76B657E3BB6E}"/>
              </a:ext>
            </a:extLst>
          </p:cNvPr>
          <p:cNvSpPr/>
          <p:nvPr/>
        </p:nvSpPr>
        <p:spPr>
          <a:xfrm>
            <a:off x="1283069" y="3695422"/>
            <a:ext cx="2519344" cy="899766"/>
          </a:xfrm>
          <a:prstGeom prst="rect">
            <a:avLst/>
          </a:prstGeom>
          <a:solidFill>
            <a:srgbClr val="95D600"/>
          </a:solidFill>
          <a:ln w="635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algn="ctr" defTabSz="457044"/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9025A2-D29C-4226-B5E2-FC902767FCAB}"/>
              </a:ext>
            </a:extLst>
          </p:cNvPr>
          <p:cNvSpPr/>
          <p:nvPr/>
        </p:nvSpPr>
        <p:spPr>
          <a:xfrm>
            <a:off x="1391041" y="3827415"/>
            <a:ext cx="2303400" cy="359906"/>
          </a:xfrm>
          <a:prstGeom prst="rect">
            <a:avLst/>
          </a:prstGeom>
          <a:solidFill>
            <a:srgbClr val="333E48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Event Buffer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D63CBD-681D-46D5-AFA0-04CECD9476D3}"/>
              </a:ext>
            </a:extLst>
          </p:cNvPr>
          <p:cNvCxnSpPr/>
          <p:nvPr/>
        </p:nvCxnSpPr>
        <p:spPr>
          <a:xfrm>
            <a:off x="2542741" y="2418362"/>
            <a:ext cx="0" cy="342000"/>
          </a:xfrm>
          <a:prstGeom prst="straightConnector1">
            <a:avLst/>
          </a:prstGeom>
          <a:noFill/>
          <a:ln w="44450" cap="flat" cmpd="sng" algn="ctr">
            <a:solidFill>
              <a:sysClr val="window" lastClr="FFFFFF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896793A-2A45-4BCA-A0AE-7A112756D434}"/>
              </a:ext>
            </a:extLst>
          </p:cNvPr>
          <p:cNvSpPr/>
          <p:nvPr/>
        </p:nvSpPr>
        <p:spPr>
          <a:xfrm>
            <a:off x="1283069" y="2760360"/>
            <a:ext cx="2519344" cy="359906"/>
          </a:xfrm>
          <a:prstGeom prst="rect">
            <a:avLst/>
          </a:prstGeom>
          <a:solidFill>
            <a:srgbClr val="333E48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Event Recorder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B18CD2-EA9F-4165-BB2B-3981ADA298F7}"/>
              </a:ext>
            </a:extLst>
          </p:cNvPr>
          <p:cNvCxnSpPr/>
          <p:nvPr/>
        </p:nvCxnSpPr>
        <p:spPr>
          <a:xfrm>
            <a:off x="2542741" y="3120268"/>
            <a:ext cx="0" cy="707149"/>
          </a:xfrm>
          <a:prstGeom prst="straightConnector1">
            <a:avLst/>
          </a:prstGeom>
          <a:noFill/>
          <a:ln w="44450" cap="flat" cmpd="sng" algn="ctr">
            <a:solidFill>
              <a:sysClr val="window" lastClr="FFFFFF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322A449-23A6-43CF-AB3C-B18050B70ACE}"/>
              </a:ext>
            </a:extLst>
          </p:cNvPr>
          <p:cNvSpPr/>
          <p:nvPr/>
        </p:nvSpPr>
        <p:spPr>
          <a:xfrm>
            <a:off x="1283069" y="3232617"/>
            <a:ext cx="2519344" cy="359906"/>
          </a:xfrm>
          <a:prstGeom prst="rect">
            <a:avLst/>
          </a:prstGeom>
          <a:solidFill>
            <a:srgbClr val="333E48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US" sz="1799" kern="0" dirty="0">
                <a:solidFill>
                  <a:prstClr val="white"/>
                </a:solidFill>
                <a:cs typeface="Calibri" panose="020F0502020204030204" pitchFamily="34" charset="0"/>
              </a:rPr>
              <a:t>Event Filter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CB1B8F-D12C-4C9F-94B0-94DBD8C6B52C}"/>
              </a:ext>
            </a:extLst>
          </p:cNvPr>
          <p:cNvSpPr/>
          <p:nvPr/>
        </p:nvSpPr>
        <p:spPr>
          <a:xfrm>
            <a:off x="4833054" y="1434034"/>
            <a:ext cx="6056322" cy="3427269"/>
          </a:xfrm>
          <a:prstGeom prst="rect">
            <a:avLst/>
          </a:prstGeom>
          <a:solidFill>
            <a:srgbClr val="E5ECEB"/>
          </a:solidFill>
          <a:ln w="6350" cap="flat" cmpd="sng" algn="ctr">
            <a:solidFill>
              <a:srgbClr val="333E48"/>
            </a:solidFill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GB" sz="1799" b="1" kern="0" dirty="0">
                <a:solidFill>
                  <a:srgbClr val="414444"/>
                </a:solidFill>
                <a:cs typeface="Calibri" panose="020F0502020204030204" pitchFamily="34" charset="0"/>
              </a:rPr>
              <a:t>Debugger</a:t>
            </a:r>
            <a:endParaRPr lang="en-GB" sz="1400" b="1" kern="0" dirty="0">
              <a:solidFill>
                <a:srgbClr val="414444"/>
              </a:solidFill>
              <a:cs typeface="Calibri" panose="020F0502020204030204" pitchFamily="34" charset="0"/>
            </a:endParaRP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F7C7B943-FD53-4D08-9AE3-40F9B283EFD2}"/>
              </a:ext>
            </a:extLst>
          </p:cNvPr>
          <p:cNvSpPr/>
          <p:nvPr/>
        </p:nvSpPr>
        <p:spPr>
          <a:xfrm>
            <a:off x="8956306" y="2844990"/>
            <a:ext cx="1761665" cy="1300315"/>
          </a:xfrm>
          <a:prstGeom prst="flowChartDocument">
            <a:avLst/>
          </a:prstGeom>
          <a:solidFill>
            <a:srgbClr val="7D868C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  <a:t>Software Component Viewer</a:t>
            </a:r>
            <a:b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</a:br>
            <a: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  <a:t>Description </a:t>
            </a:r>
            <a:b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</a:br>
            <a: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  <a:t>(*.SCVD) file</a:t>
            </a:r>
            <a:endParaRPr lang="en-GB" sz="1500" kern="0" dirty="0" err="1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pic>
        <p:nvPicPr>
          <p:cNvPr id="32" name="Picture 3" descr="C:\W\ARM\PACK\ARM\ARM_Compiler\Doc\EventRecorder\images\EventRecorderFilter.png">
            <a:extLst>
              <a:ext uri="{FF2B5EF4-FFF2-40B4-BE49-F238E27FC236}">
                <a16:creationId xmlns:a16="http://schemas.microsoft.com/office/drawing/2014/main" id="{9183BA4C-7E66-4E27-BB88-C48808B45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838" y="1886856"/>
            <a:ext cx="3613923" cy="129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W\ARM\PACK\ARM\ARM_Compiler\Doc\EventRecorder\images\MyComponentEvents.png">
            <a:extLst>
              <a:ext uri="{FF2B5EF4-FFF2-40B4-BE49-F238E27FC236}">
                <a16:creationId xmlns:a16="http://schemas.microsoft.com/office/drawing/2014/main" id="{E28BA828-5F0D-46F0-939E-C91F0B1977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" b="66331"/>
          <a:stretch/>
        </p:blipFill>
        <p:spPr bwMode="auto">
          <a:xfrm>
            <a:off x="5006839" y="3303714"/>
            <a:ext cx="3613924" cy="146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F45BCC4-CB9C-4C30-8325-D4BB1EA1B5C0}"/>
              </a:ext>
            </a:extLst>
          </p:cNvPr>
          <p:cNvCxnSpPr>
            <a:stCxn id="32" idx="1"/>
            <a:endCxn id="27" idx="3"/>
          </p:cNvCxnSpPr>
          <p:nvPr/>
        </p:nvCxnSpPr>
        <p:spPr>
          <a:xfrm rot="10800000" flipV="1">
            <a:off x="3802414" y="2535930"/>
            <a:ext cx="1204425" cy="876639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66818D-FA8A-45D3-ABBB-67BE66D70FF0}"/>
              </a:ext>
            </a:extLst>
          </p:cNvPr>
          <p:cNvCxnSpPr>
            <a:stCxn id="23" idx="3"/>
            <a:endCxn id="33" idx="1"/>
          </p:cNvCxnSpPr>
          <p:nvPr/>
        </p:nvCxnSpPr>
        <p:spPr>
          <a:xfrm>
            <a:off x="3694441" y="4007368"/>
            <a:ext cx="13123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328BA0D-0C7D-4FF3-95CD-78A5156EE688}"/>
              </a:ext>
            </a:extLst>
          </p:cNvPr>
          <p:cNvCxnSpPr>
            <a:stCxn id="29" idx="1"/>
            <a:endCxn id="32" idx="3"/>
          </p:cNvCxnSpPr>
          <p:nvPr/>
        </p:nvCxnSpPr>
        <p:spPr>
          <a:xfrm rot="10800000">
            <a:off x="8620762" y="2535932"/>
            <a:ext cx="335545" cy="95921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86298C7-38E5-473B-BBFC-E3B3F1CA719B}"/>
              </a:ext>
            </a:extLst>
          </p:cNvPr>
          <p:cNvCxnSpPr>
            <a:stCxn id="29" idx="1"/>
            <a:endCxn id="33" idx="3"/>
          </p:cNvCxnSpPr>
          <p:nvPr/>
        </p:nvCxnSpPr>
        <p:spPr>
          <a:xfrm rot="10800000" flipV="1">
            <a:off x="8620764" y="3495148"/>
            <a:ext cx="335543" cy="53989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54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21AD-754A-43F1-A87F-ABC44D0D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85CE-A48C-4186-BB43-DA478B0E4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F08E483-2ACB-4054-8FB0-D21A28F1C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1" y="1434034"/>
            <a:ext cx="3441260" cy="342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004F7D-F5B1-448F-A59E-98686B6F245B}"/>
              </a:ext>
            </a:extLst>
          </p:cNvPr>
          <p:cNvSpPr/>
          <p:nvPr/>
        </p:nvSpPr>
        <p:spPr>
          <a:xfrm>
            <a:off x="1283069" y="2039916"/>
            <a:ext cx="2519344" cy="781430"/>
          </a:xfrm>
          <a:prstGeom prst="rect">
            <a:avLst/>
          </a:prstGeom>
          <a:solidFill>
            <a:srgbClr val="0091BD"/>
          </a:solidFill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044">
              <a:spcAft>
                <a:spcPts val="600"/>
              </a:spcAft>
            </a:pPr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Application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0DDF9C-551F-4D83-92F8-2A9A4CC87779}"/>
              </a:ext>
            </a:extLst>
          </p:cNvPr>
          <p:cNvSpPr/>
          <p:nvPr/>
        </p:nvSpPr>
        <p:spPr>
          <a:xfrm>
            <a:off x="1283069" y="3240973"/>
            <a:ext cx="2519344" cy="987919"/>
          </a:xfrm>
          <a:prstGeom prst="rect">
            <a:avLst/>
          </a:prstGeom>
          <a:solidFill>
            <a:srgbClr val="95D600"/>
          </a:solidFill>
          <a:ln w="635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algn="ctr" defTabSz="457044"/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Memory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581159-82C0-4D15-8D0A-48628B22D10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542741" y="2821346"/>
            <a:ext cx="0" cy="419627"/>
          </a:xfrm>
          <a:prstGeom prst="straightConnector1">
            <a:avLst/>
          </a:prstGeom>
          <a:noFill/>
          <a:ln w="44450" cap="flat" cmpd="sng" algn="ctr">
            <a:solidFill>
              <a:sysClr val="window" lastClr="FFFFFF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DCBAC31-AFDB-47FC-9E7E-DD650DFC6839}"/>
              </a:ext>
            </a:extLst>
          </p:cNvPr>
          <p:cNvSpPr/>
          <p:nvPr/>
        </p:nvSpPr>
        <p:spPr>
          <a:xfrm>
            <a:off x="4834266" y="1434032"/>
            <a:ext cx="6056322" cy="3427271"/>
          </a:xfrm>
          <a:prstGeom prst="rect">
            <a:avLst/>
          </a:prstGeom>
          <a:solidFill>
            <a:srgbClr val="E5ECEB"/>
          </a:solidFill>
          <a:ln w="6350" cap="flat" cmpd="sng" algn="ctr">
            <a:solidFill>
              <a:srgbClr val="333E48"/>
            </a:solidFill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GB" sz="1799" b="1" kern="0" dirty="0">
                <a:solidFill>
                  <a:srgbClr val="414444"/>
                </a:solidFill>
                <a:cs typeface="Calibri" panose="020F0502020204030204" pitchFamily="34" charset="0"/>
              </a:rPr>
              <a:t>Debugger</a:t>
            </a:r>
          </a:p>
        </p:txBody>
      </p: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AE2F2F0F-C652-4BE6-933D-68ADBBA3E04E}"/>
              </a:ext>
            </a:extLst>
          </p:cNvPr>
          <p:cNvSpPr/>
          <p:nvPr/>
        </p:nvSpPr>
        <p:spPr>
          <a:xfrm>
            <a:off x="8957518" y="2844989"/>
            <a:ext cx="1761665" cy="1300315"/>
          </a:xfrm>
          <a:prstGeom prst="flowChartDocument">
            <a:avLst/>
          </a:prstGeom>
          <a:solidFill>
            <a:srgbClr val="7D868C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  <a:t>Software Component Viewer</a:t>
            </a:r>
            <a:b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</a:br>
            <a: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  <a:t>Description </a:t>
            </a:r>
            <a:b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</a:br>
            <a: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  <a:t>(*.SCVD) file</a:t>
            </a:r>
            <a:endParaRPr lang="en-GB" sz="1500" kern="0" dirty="0" err="1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718781-1D85-4627-B050-38CF51CE0A3D}"/>
              </a:ext>
            </a:extLst>
          </p:cNvPr>
          <p:cNvSpPr/>
          <p:nvPr/>
        </p:nvSpPr>
        <p:spPr>
          <a:xfrm>
            <a:off x="1420748" y="3446476"/>
            <a:ext cx="2303400" cy="359906"/>
          </a:xfrm>
          <a:prstGeom prst="rect">
            <a:avLst/>
          </a:prstGeom>
          <a:solidFill>
            <a:srgbClr val="333E48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Status Variables</a:t>
            </a:r>
          </a:p>
        </p:txBody>
      </p:sp>
      <p:pic>
        <p:nvPicPr>
          <p:cNvPr id="13" name="Picture 2" descr="C:\W\ARM\PACK\ARM\ARM_Compiler\Doc\EventRecorder\images\My2ndViewer.png">
            <a:extLst>
              <a:ext uri="{FF2B5EF4-FFF2-40B4-BE49-F238E27FC236}">
                <a16:creationId xmlns:a16="http://schemas.microsoft.com/office/drawing/2014/main" id="{B6309198-6957-471B-B06D-775DA687A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90"/>
          <a:stretch/>
        </p:blipFill>
        <p:spPr bwMode="auto">
          <a:xfrm>
            <a:off x="5034508" y="2039915"/>
            <a:ext cx="3587467" cy="274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957058-79A4-4C5F-8CB1-F0DDEB7BE740}"/>
              </a:ext>
            </a:extLst>
          </p:cNvPr>
          <p:cNvCxnSpPr>
            <a:stCxn id="12" idx="3"/>
          </p:cNvCxnSpPr>
          <p:nvPr/>
        </p:nvCxnSpPr>
        <p:spPr>
          <a:xfrm flipV="1">
            <a:off x="3724148" y="3619893"/>
            <a:ext cx="13103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DE1B5A-DDEB-4D33-BE08-1CF69013FF93}"/>
              </a:ext>
            </a:extLst>
          </p:cNvPr>
          <p:cNvCxnSpPr>
            <a:stCxn id="9" idx="1"/>
            <a:endCxn id="13" idx="3"/>
          </p:cNvCxnSpPr>
          <p:nvPr/>
        </p:nvCxnSpPr>
        <p:spPr>
          <a:xfrm flipH="1" flipV="1">
            <a:off x="8621975" y="3411158"/>
            <a:ext cx="3355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54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1636-CF29-4E79-82E1-2BB527F6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Statistics (timing only)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9EBE5-7E1C-4ED6-8993-0150FECAA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ABA80DC-87FB-4FD5-840E-9C54C62C3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1" y="1434034"/>
            <a:ext cx="3441260" cy="342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B0102B-B875-4A53-9345-09322FEDBC05}"/>
              </a:ext>
            </a:extLst>
          </p:cNvPr>
          <p:cNvSpPr/>
          <p:nvPr/>
        </p:nvSpPr>
        <p:spPr>
          <a:xfrm>
            <a:off x="4834266" y="1434034"/>
            <a:ext cx="6056322" cy="3427269"/>
          </a:xfrm>
          <a:prstGeom prst="rect">
            <a:avLst/>
          </a:prstGeom>
          <a:solidFill>
            <a:srgbClr val="E5ECEB"/>
          </a:solidFill>
          <a:ln w="6350" cap="flat" cmpd="sng" algn="ctr">
            <a:solidFill>
              <a:srgbClr val="333E48"/>
            </a:solidFill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GB" sz="1799" b="1" kern="0" dirty="0">
                <a:solidFill>
                  <a:srgbClr val="414444"/>
                </a:solidFill>
                <a:cs typeface="Calibri" panose="020F0502020204030204" pitchFamily="34" charset="0"/>
              </a:rPr>
              <a:t>Debugger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6DB1D-BB87-491E-A316-BEFB5F2859D3}"/>
              </a:ext>
            </a:extLst>
          </p:cNvPr>
          <p:cNvSpPr/>
          <p:nvPr/>
        </p:nvSpPr>
        <p:spPr>
          <a:xfrm>
            <a:off x="1279860" y="1736506"/>
            <a:ext cx="2519344" cy="2178143"/>
          </a:xfrm>
          <a:prstGeom prst="rect">
            <a:avLst/>
          </a:prstGeom>
          <a:solidFill>
            <a:srgbClr val="0091BD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>
              <a:spcAft>
                <a:spcPts val="600"/>
              </a:spcAft>
            </a:pPr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Application Code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(1) {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kern="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EventStartA</a:t>
            </a:r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user code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kern="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EventStopA</a:t>
            </a:r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kern="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EventStartB</a:t>
            </a:r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user code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kern="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EventStopB</a:t>
            </a:r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18CB42-9EF6-416E-B978-4F67DB6C3CD5}"/>
              </a:ext>
            </a:extLst>
          </p:cNvPr>
          <p:cNvCxnSpPr/>
          <p:nvPr/>
        </p:nvCxnSpPr>
        <p:spPr>
          <a:xfrm>
            <a:off x="2539532" y="3914650"/>
            <a:ext cx="0" cy="342000"/>
          </a:xfrm>
          <a:prstGeom prst="straightConnector1">
            <a:avLst/>
          </a:prstGeom>
          <a:noFill/>
          <a:ln w="44450" cap="flat" cmpd="sng" algn="ctr">
            <a:solidFill>
              <a:sysClr val="window" lastClr="FFFFFF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D250975-F378-456D-9E3F-6FFAB031B28E}"/>
              </a:ext>
            </a:extLst>
          </p:cNvPr>
          <p:cNvSpPr/>
          <p:nvPr/>
        </p:nvSpPr>
        <p:spPr>
          <a:xfrm>
            <a:off x="1279860" y="4256649"/>
            <a:ext cx="2519344" cy="359906"/>
          </a:xfrm>
          <a:prstGeom prst="rect">
            <a:avLst/>
          </a:prstGeom>
          <a:solidFill>
            <a:srgbClr val="333E48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Event Recorder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9D5CC0-2DB5-4841-BC1C-0356A8C42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198" y="2300435"/>
            <a:ext cx="5794450" cy="231612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D3C46B-B497-4155-BA4E-532F5CD935C8}"/>
              </a:ext>
            </a:extLst>
          </p:cNvPr>
          <p:cNvCxnSpPr>
            <a:stCxn id="8" idx="3"/>
          </p:cNvCxnSpPr>
          <p:nvPr/>
        </p:nvCxnSpPr>
        <p:spPr>
          <a:xfrm>
            <a:off x="3799204" y="4436602"/>
            <a:ext cx="116699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44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1636-CF29-4E79-82E1-2BB527F6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Statistics with energy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9EBE5-7E1C-4ED6-8993-0150FECAA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D64705-8C17-4D8F-8463-6DA0BF6C4128}"/>
              </a:ext>
            </a:extLst>
          </p:cNvPr>
          <p:cNvCxnSpPr/>
          <p:nvPr/>
        </p:nvCxnSpPr>
        <p:spPr>
          <a:xfrm>
            <a:off x="3317688" y="3052082"/>
            <a:ext cx="76180" cy="0"/>
          </a:xfrm>
          <a:prstGeom prst="line">
            <a:avLst/>
          </a:prstGeom>
          <a:noFill/>
          <a:ln w="31750" cap="flat" cmpd="sng" algn="ctr">
            <a:solidFill>
              <a:srgbClr val="128CAB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0BA5B5-9040-4709-9A72-1700537BC63F}"/>
              </a:ext>
            </a:extLst>
          </p:cNvPr>
          <p:cNvCxnSpPr/>
          <p:nvPr/>
        </p:nvCxnSpPr>
        <p:spPr>
          <a:xfrm>
            <a:off x="3317688" y="3172701"/>
            <a:ext cx="76180" cy="0"/>
          </a:xfrm>
          <a:prstGeom prst="line">
            <a:avLst/>
          </a:prstGeom>
          <a:noFill/>
          <a:ln w="31750" cap="flat" cmpd="sng" algn="ctr">
            <a:solidFill>
              <a:srgbClr val="128CAB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4D458E-7DC9-4645-BE11-929ACAD0AC8E}"/>
              </a:ext>
            </a:extLst>
          </p:cNvPr>
          <p:cNvCxnSpPr>
            <a:cxnSpLocks/>
          </p:cNvCxnSpPr>
          <p:nvPr/>
        </p:nvCxnSpPr>
        <p:spPr>
          <a:xfrm>
            <a:off x="2767879" y="3293319"/>
            <a:ext cx="627259" cy="0"/>
          </a:xfrm>
          <a:prstGeom prst="line">
            <a:avLst/>
          </a:prstGeom>
          <a:noFill/>
          <a:ln w="31750" cap="flat" cmpd="sng" algn="ctr">
            <a:solidFill>
              <a:srgbClr val="128CAB"/>
            </a:solidFill>
            <a:prstDash val="solid"/>
            <a:headEnd type="none" w="med" len="med"/>
            <a:tailEnd type="none" w="med" len="med"/>
          </a:ln>
          <a:effectLst/>
        </p:spPr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C85D6A1-E71E-4518-9409-DD09203CC66D}"/>
              </a:ext>
            </a:extLst>
          </p:cNvPr>
          <p:cNvGrpSpPr/>
          <p:nvPr/>
        </p:nvGrpSpPr>
        <p:grpSpPr>
          <a:xfrm rot="5400000">
            <a:off x="3207507" y="3119800"/>
            <a:ext cx="107972" cy="101464"/>
            <a:chOff x="1091008" y="4433887"/>
            <a:chExt cx="108000" cy="10149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F2473B-280A-419C-B417-96D21D34023F}"/>
                </a:ext>
              </a:extLst>
            </p:cNvPr>
            <p:cNvCxnSpPr/>
            <p:nvPr/>
          </p:nvCxnSpPr>
          <p:spPr>
            <a:xfrm>
              <a:off x="1091008" y="4433887"/>
              <a:ext cx="108000" cy="0"/>
            </a:xfrm>
            <a:prstGeom prst="line">
              <a:avLst/>
            </a:prstGeom>
            <a:noFill/>
            <a:ln w="31750" cap="flat" cmpd="sng" algn="ctr">
              <a:solidFill>
                <a:srgbClr val="128CAB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3F36C85-C920-4C24-9486-4936039243F1}"/>
                </a:ext>
              </a:extLst>
            </p:cNvPr>
            <p:cNvCxnSpPr/>
            <p:nvPr/>
          </p:nvCxnSpPr>
          <p:spPr>
            <a:xfrm>
              <a:off x="1107908" y="4484632"/>
              <a:ext cx="72000" cy="0"/>
            </a:xfrm>
            <a:prstGeom prst="line">
              <a:avLst/>
            </a:prstGeom>
            <a:noFill/>
            <a:ln w="31750" cap="flat" cmpd="sng" algn="ctr">
              <a:solidFill>
                <a:srgbClr val="128CAB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F70FA4D-7510-4875-8A2C-6F498B15AA8F}"/>
                </a:ext>
              </a:extLst>
            </p:cNvPr>
            <p:cNvCxnSpPr/>
            <p:nvPr/>
          </p:nvCxnSpPr>
          <p:spPr>
            <a:xfrm>
              <a:off x="1125908" y="4535377"/>
              <a:ext cx="36000" cy="0"/>
            </a:xfrm>
            <a:prstGeom prst="line">
              <a:avLst/>
            </a:prstGeom>
            <a:noFill/>
            <a:ln w="31750" cap="flat" cmpd="sng" algn="ctr">
              <a:solidFill>
                <a:srgbClr val="128CAB"/>
              </a:solidFill>
              <a:prstDash val="solid"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2443D1B-FBD0-45D4-8008-32C65A685B66}"/>
              </a:ext>
            </a:extLst>
          </p:cNvPr>
          <p:cNvSpPr/>
          <p:nvPr/>
        </p:nvSpPr>
        <p:spPr>
          <a:xfrm>
            <a:off x="4834266" y="1434034"/>
            <a:ext cx="6056322" cy="3427269"/>
          </a:xfrm>
          <a:prstGeom prst="rect">
            <a:avLst/>
          </a:prstGeom>
          <a:solidFill>
            <a:srgbClr val="E5ECEB"/>
          </a:solidFill>
          <a:ln w="6350" cap="flat" cmpd="sng" algn="ctr">
            <a:solidFill>
              <a:srgbClr val="333E48"/>
            </a:solidFill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GB" sz="1799" b="1" kern="0" dirty="0">
                <a:solidFill>
                  <a:srgbClr val="414444"/>
                </a:solidFill>
                <a:cs typeface="Calibri" panose="020F0502020204030204" pitchFamily="34" charset="0"/>
              </a:rPr>
              <a:t>Debugger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017A721-4123-48C3-994C-94C699F82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055" y="1910655"/>
            <a:ext cx="5764744" cy="26196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21F26AE-DBC6-4CDE-B8AA-2BAB858241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85" t="27854" r="31718" b="31409"/>
          <a:stretch/>
        </p:blipFill>
        <p:spPr>
          <a:xfrm>
            <a:off x="3379090" y="2827624"/>
            <a:ext cx="947817" cy="690157"/>
          </a:xfrm>
          <a:prstGeom prst="rect">
            <a:avLst/>
          </a:prstGeom>
        </p:spPr>
      </p:pic>
      <p:pic>
        <p:nvPicPr>
          <p:cNvPr id="23" name="Graphic 22" descr="Full Battery">
            <a:extLst>
              <a:ext uri="{FF2B5EF4-FFF2-40B4-BE49-F238E27FC236}">
                <a16:creationId xmlns:a16="http://schemas.microsoft.com/office/drawing/2014/main" id="{DC799E44-3C13-4EE4-8FD5-5E568D7C02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822111" y="2849615"/>
            <a:ext cx="646174" cy="646174"/>
          </a:xfrm>
          <a:prstGeom prst="rect">
            <a:avLst/>
          </a:prstGeom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F0BEBCE-33F9-4BA1-BB98-212F8735FB59}"/>
              </a:ext>
            </a:extLst>
          </p:cNvPr>
          <p:cNvCxnSpPr>
            <a:cxnSpLocks/>
            <a:stCxn id="23" idx="1"/>
          </p:cNvCxnSpPr>
          <p:nvPr/>
        </p:nvCxnSpPr>
        <p:spPr>
          <a:xfrm rot="16200000" flipH="1">
            <a:off x="1473898" y="3167090"/>
            <a:ext cx="364002" cy="1021398"/>
          </a:xfrm>
          <a:prstGeom prst="bentConnector3">
            <a:avLst>
              <a:gd name="adj1" fmla="val 162785"/>
            </a:avLst>
          </a:prstGeom>
          <a:noFill/>
          <a:ln w="31750" cap="flat" cmpd="sng" algn="ctr">
            <a:solidFill>
              <a:srgbClr val="128CAB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6CF9DA-1393-4E8A-93C7-E3C75723D0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6097" y="4212913"/>
            <a:ext cx="287264" cy="0"/>
          </a:xfrm>
          <a:prstGeom prst="line">
            <a:avLst/>
          </a:prstGeom>
          <a:noFill/>
          <a:ln w="31750" cap="flat" cmpd="sng" algn="ctr">
            <a:solidFill>
              <a:srgbClr val="128CAB"/>
            </a:solidFill>
            <a:prstDash val="solid"/>
            <a:headEnd type="none" w="med" len="med"/>
            <a:tailEnd type="none" w="med" len="med"/>
          </a:ln>
          <a:effectLst/>
        </p:spPr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5ACF16C-859E-4D93-B4DE-6300194EFAE6}"/>
              </a:ext>
            </a:extLst>
          </p:cNvPr>
          <p:cNvGrpSpPr/>
          <p:nvPr/>
        </p:nvGrpSpPr>
        <p:grpSpPr>
          <a:xfrm>
            <a:off x="1624925" y="4375699"/>
            <a:ext cx="107972" cy="101464"/>
            <a:chOff x="1091008" y="4433887"/>
            <a:chExt cx="108000" cy="10149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F4EBC4D-E730-4423-97B5-F8A97D7B6063}"/>
                </a:ext>
              </a:extLst>
            </p:cNvPr>
            <p:cNvCxnSpPr/>
            <p:nvPr/>
          </p:nvCxnSpPr>
          <p:spPr>
            <a:xfrm>
              <a:off x="1091008" y="4433887"/>
              <a:ext cx="108000" cy="0"/>
            </a:xfrm>
            <a:prstGeom prst="line">
              <a:avLst/>
            </a:prstGeom>
            <a:noFill/>
            <a:ln w="31750" cap="flat" cmpd="sng" algn="ctr">
              <a:solidFill>
                <a:srgbClr val="128CAB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8BF6D13-01B3-4027-832A-C40BA641DC05}"/>
                </a:ext>
              </a:extLst>
            </p:cNvPr>
            <p:cNvCxnSpPr/>
            <p:nvPr/>
          </p:nvCxnSpPr>
          <p:spPr>
            <a:xfrm>
              <a:off x="1107908" y="4484632"/>
              <a:ext cx="72000" cy="0"/>
            </a:xfrm>
            <a:prstGeom prst="line">
              <a:avLst/>
            </a:prstGeom>
            <a:noFill/>
            <a:ln w="31750" cap="flat" cmpd="sng" algn="ctr">
              <a:solidFill>
                <a:srgbClr val="128CAB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2D7C1BC-9369-414F-9EA0-50C09F387670}"/>
                </a:ext>
              </a:extLst>
            </p:cNvPr>
            <p:cNvCxnSpPr/>
            <p:nvPr/>
          </p:nvCxnSpPr>
          <p:spPr>
            <a:xfrm>
              <a:off x="1125908" y="4535377"/>
              <a:ext cx="36000" cy="0"/>
            </a:xfrm>
            <a:prstGeom prst="line">
              <a:avLst/>
            </a:prstGeom>
            <a:noFill/>
            <a:ln w="31750" cap="flat" cmpd="sng" algn="ctr">
              <a:solidFill>
                <a:srgbClr val="128CAB"/>
              </a:solidFill>
              <a:prstDash val="solid"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4E2416D-E010-4DE2-A3BE-A28A0B544473}"/>
              </a:ext>
            </a:extLst>
          </p:cNvPr>
          <p:cNvCxnSpPr>
            <a:stCxn id="23" idx="3"/>
          </p:cNvCxnSpPr>
          <p:nvPr/>
        </p:nvCxnSpPr>
        <p:spPr>
          <a:xfrm rot="16200000" flipH="1">
            <a:off x="2127477" y="1867337"/>
            <a:ext cx="202467" cy="2167027"/>
          </a:xfrm>
          <a:prstGeom prst="bentConnector4">
            <a:avLst>
              <a:gd name="adj1" fmla="val -369205"/>
              <a:gd name="adj2" fmla="val 89094"/>
            </a:avLst>
          </a:prstGeom>
          <a:noFill/>
          <a:ln w="31750" cap="flat" cmpd="sng" algn="ctr">
            <a:solidFill>
              <a:srgbClr val="128CAB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D39FC2-3ABD-4512-AC12-7A39058527E2}"/>
              </a:ext>
            </a:extLst>
          </p:cNvPr>
          <p:cNvCxnSpPr>
            <a:endCxn id="20" idx="1"/>
          </p:cNvCxnSpPr>
          <p:nvPr/>
        </p:nvCxnSpPr>
        <p:spPr>
          <a:xfrm>
            <a:off x="4326907" y="3172701"/>
            <a:ext cx="6531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758631A-B4D8-4F89-AF8E-DD5E1C509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5269" y="2835528"/>
            <a:ext cx="1057145" cy="10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0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0738" y="1181513"/>
            <a:ext cx="5170486" cy="504000"/>
          </a:xfrm>
          <a:prstGeom prst="rect">
            <a:avLst/>
          </a:prstGeom>
          <a:solidFill>
            <a:srgbClr val="128CAB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800" b="1" dirty="0">
                <a:solidFill>
                  <a:schemeClr val="bg1"/>
                </a:solidFill>
              </a:rPr>
              <a:t>User Application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0737" y="2189513"/>
            <a:ext cx="5170487" cy="1008000"/>
          </a:xfrm>
          <a:prstGeom prst="rect">
            <a:avLst/>
          </a:prstGeom>
          <a:solidFill>
            <a:srgbClr val="00A960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spcAft>
                <a:spcPts val="600"/>
              </a:spcAft>
            </a:pPr>
            <a:r>
              <a:rPr lang="en-US" sz="1800" b="1" dirty="0" err="1">
                <a:solidFill>
                  <a:sysClr val="windowText" lastClr="000000"/>
                </a:solidFill>
              </a:rPr>
              <a:t>MyComponent</a:t>
            </a:r>
            <a:endParaRPr lang="en-US" sz="18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5988" y="2317426"/>
            <a:ext cx="1584000" cy="432000"/>
          </a:xfrm>
          <a:prstGeom prst="rect">
            <a:avLst/>
          </a:prstGeom>
          <a:solidFill>
            <a:srgbClr val="00A960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</a:p>
        </p:txBody>
      </p:sp>
      <p:sp>
        <p:nvSpPr>
          <p:cNvPr id="8" name="Rectangle 7"/>
          <p:cNvSpPr/>
          <p:nvPr/>
        </p:nvSpPr>
        <p:spPr>
          <a:xfrm>
            <a:off x="2611438" y="2317426"/>
            <a:ext cx="1584000" cy="432000"/>
          </a:xfrm>
          <a:prstGeom prst="rect">
            <a:avLst/>
          </a:prstGeom>
          <a:solidFill>
            <a:srgbClr val="00A960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</a:p>
        </p:txBody>
      </p:sp>
      <p:sp>
        <p:nvSpPr>
          <p:cNvPr id="9" name="Rectangle 8"/>
          <p:cNvSpPr/>
          <p:nvPr/>
        </p:nvSpPr>
        <p:spPr>
          <a:xfrm>
            <a:off x="4316413" y="2317426"/>
            <a:ext cx="1584000" cy="432000"/>
          </a:xfrm>
          <a:prstGeom prst="rect">
            <a:avLst/>
          </a:prstGeom>
          <a:solidFill>
            <a:srgbClr val="00A960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</a:p>
        </p:txBody>
      </p:sp>
      <p:cxnSp>
        <p:nvCxnSpPr>
          <p:cNvPr id="11" name="Straight Arrow Connector 10"/>
          <p:cNvCxnSpPr>
            <a:stCxn id="7" idx="0"/>
          </p:cNvCxnSpPr>
          <p:nvPr/>
        </p:nvCxnSpPr>
        <p:spPr>
          <a:xfrm flipV="1">
            <a:off x="1707988" y="1685514"/>
            <a:ext cx="5556" cy="631912"/>
          </a:xfrm>
          <a:prstGeom prst="straightConnector1">
            <a:avLst/>
          </a:prstGeom>
          <a:ln w="38100" cmpd="sng">
            <a:solidFill>
              <a:schemeClr val="tx2"/>
            </a:solidFill>
            <a:headEnd type="triangl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</p:cNvCxnSpPr>
          <p:nvPr/>
        </p:nvCxnSpPr>
        <p:spPr>
          <a:xfrm flipV="1">
            <a:off x="3403438" y="1685514"/>
            <a:ext cx="8099" cy="631912"/>
          </a:xfrm>
          <a:prstGeom prst="straightConnector1">
            <a:avLst/>
          </a:prstGeom>
          <a:ln w="38100" cmpd="sng">
            <a:solidFill>
              <a:schemeClr val="tx2"/>
            </a:solidFill>
            <a:headEnd type="triangl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</p:cNvCxnSpPr>
          <p:nvPr/>
        </p:nvCxnSpPr>
        <p:spPr>
          <a:xfrm flipV="1">
            <a:off x="5108413" y="1685514"/>
            <a:ext cx="0" cy="631912"/>
          </a:xfrm>
          <a:prstGeom prst="straightConnector1">
            <a:avLst/>
          </a:prstGeom>
          <a:ln w="38100" cmpd="sng">
            <a:solidFill>
              <a:schemeClr val="tx2"/>
            </a:solidFill>
            <a:headEnd type="triangl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20736" y="3701513"/>
            <a:ext cx="5170487" cy="504000"/>
          </a:xfrm>
          <a:prstGeom prst="rect">
            <a:avLst/>
          </a:prstGeom>
          <a:solidFill>
            <a:srgbClr val="CF364A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Event Recorder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16" idx="0"/>
            <a:endCxn id="5" idx="2"/>
          </p:cNvCxnSpPr>
          <p:nvPr/>
        </p:nvCxnSpPr>
        <p:spPr>
          <a:xfrm flipV="1">
            <a:off x="3405980" y="3197513"/>
            <a:ext cx="1" cy="504000"/>
          </a:xfrm>
          <a:prstGeom prst="straightConnector1">
            <a:avLst/>
          </a:prstGeom>
          <a:ln w="38100" cmpd="sng">
            <a:solidFill>
              <a:schemeClr val="tx2"/>
            </a:solidFill>
            <a:headEnd type="triangl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03438" y="3264847"/>
            <a:ext cx="258095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00" dirty="0"/>
              <a:t>Event Functions</a:t>
            </a:r>
          </a:p>
        </p:txBody>
      </p:sp>
    </p:spTree>
    <p:extLst>
      <p:ext uri="{BB962C8B-B14F-4D97-AF65-F5344CB8AC3E}">
        <p14:creationId xmlns:p14="http://schemas.microsoft.com/office/powerpoint/2010/main" val="261415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8" y="1433513"/>
            <a:ext cx="3442156" cy="342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95"/>
          <a:stretch/>
        </p:blipFill>
        <p:spPr bwMode="auto">
          <a:xfrm>
            <a:off x="7093743" y="1409376"/>
            <a:ext cx="4873692" cy="347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416" y="2864546"/>
            <a:ext cx="1064418" cy="56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Recorder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281816" y="1698097"/>
            <a:ext cx="2520000" cy="720000"/>
          </a:xfrm>
          <a:prstGeom prst="rect">
            <a:avLst/>
          </a:prstGeom>
          <a:solidFill>
            <a:srgbClr val="128CAB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en-US" sz="1800" b="1" dirty="0">
                <a:solidFill>
                  <a:schemeClr val="bg1"/>
                </a:solidFill>
              </a:rPr>
              <a:t>Application Code</a:t>
            </a:r>
          </a:p>
          <a:p>
            <a:pPr algn="ctr">
              <a:spcAft>
                <a:spcPts val="600"/>
              </a:spcAft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 Annotations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81816" y="2861762"/>
            <a:ext cx="2520000" cy="360000"/>
          </a:xfrm>
          <a:prstGeom prst="rect">
            <a:avLst/>
          </a:prstGeom>
          <a:solidFill>
            <a:srgbClr val="454545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Event Recorder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81816" y="3695492"/>
            <a:ext cx="2520000" cy="900000"/>
          </a:xfrm>
          <a:prstGeom prst="rect">
            <a:avLst/>
          </a:prstGeom>
          <a:solidFill>
            <a:srgbClr val="00A960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Memory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89816" y="3827519"/>
            <a:ext cx="2304000" cy="360000"/>
          </a:xfrm>
          <a:prstGeom prst="rect">
            <a:avLst/>
          </a:prstGeom>
          <a:solidFill>
            <a:srgbClr val="454545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Event Buffer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/>
          <p:cNvCxnSpPr>
            <a:endCxn id="14" idx="0"/>
          </p:cNvCxnSpPr>
          <p:nvPr/>
        </p:nvCxnSpPr>
        <p:spPr>
          <a:xfrm>
            <a:off x="2541816" y="2418097"/>
            <a:ext cx="0" cy="443665"/>
          </a:xfrm>
          <a:prstGeom prst="straightConnector1">
            <a:avLst/>
          </a:prstGeom>
          <a:ln w="44450" cmpd="sng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>
            <a:off x="2541816" y="3221762"/>
            <a:ext cx="0" cy="605757"/>
          </a:xfrm>
          <a:prstGeom prst="straightConnector1">
            <a:avLst/>
          </a:prstGeom>
          <a:ln w="44450" cmpd="sng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28" idx="1"/>
          </p:cNvCxnSpPr>
          <p:nvPr/>
        </p:nvCxnSpPr>
        <p:spPr>
          <a:xfrm flipH="1" flipV="1">
            <a:off x="4057650" y="3147593"/>
            <a:ext cx="1172766" cy="1"/>
          </a:xfrm>
          <a:prstGeom prst="straightConnector1">
            <a:avLst/>
          </a:prstGeom>
          <a:ln w="44450" cmpd="sng">
            <a:solidFill>
              <a:schemeClr val="tx1"/>
            </a:solidFill>
            <a:headEnd type="triangl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28" idx="3"/>
            <a:endCxn id="1027" idx="1"/>
          </p:cNvCxnSpPr>
          <p:nvPr/>
        </p:nvCxnSpPr>
        <p:spPr>
          <a:xfrm>
            <a:off x="6294834" y="3147594"/>
            <a:ext cx="798909" cy="0"/>
          </a:xfrm>
          <a:prstGeom prst="straightConnector1">
            <a:avLst/>
          </a:prstGeom>
          <a:ln w="44450" cmpd="sng">
            <a:solidFill>
              <a:schemeClr val="tx1"/>
            </a:solidFill>
            <a:headEnd type="triangl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62894" y="2778261"/>
            <a:ext cx="9675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b="1" dirty="0"/>
              <a:t>JTAG</a:t>
            </a:r>
          </a:p>
          <a:p>
            <a:pPr algn="ctr">
              <a:spcAft>
                <a:spcPts val="1200"/>
              </a:spcAft>
            </a:pPr>
            <a:r>
              <a:rPr lang="en-US" sz="1600" b="1" dirty="0"/>
              <a:t>SWD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93743" y="4861676"/>
            <a:ext cx="4873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dirty="0"/>
              <a:t>Debugger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30416" y="3430641"/>
            <a:ext cx="1064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dirty="0"/>
              <a:t>Debug Unit</a:t>
            </a:r>
          </a:p>
        </p:txBody>
      </p:sp>
    </p:spTree>
    <p:extLst>
      <p:ext uri="{BB962C8B-B14F-4D97-AF65-F5344CB8AC3E}">
        <p14:creationId xmlns:p14="http://schemas.microsoft.com/office/powerpoint/2010/main" val="2508251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357FC9-9A32-09E3-3D49-2B944964E476}"/>
              </a:ext>
            </a:extLst>
          </p:cNvPr>
          <p:cNvSpPr/>
          <p:nvPr/>
        </p:nvSpPr>
        <p:spPr>
          <a:xfrm>
            <a:off x="470325" y="517726"/>
            <a:ext cx="3226322" cy="37865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</a:rPr>
              <a:t>Fault Exception</a:t>
            </a: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9F36A3-B89D-1245-61B1-BC626F74CE96}"/>
              </a:ext>
            </a:extLst>
          </p:cNvPr>
          <p:cNvSpPr/>
          <p:nvPr/>
        </p:nvSpPr>
        <p:spPr>
          <a:xfrm>
            <a:off x="4523213" y="517725"/>
            <a:ext cx="2869135" cy="5759873"/>
          </a:xfrm>
          <a:prstGeom prst="rect">
            <a:avLst/>
          </a:prstGeom>
          <a:solidFill>
            <a:srgbClr val="00A960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spcAft>
                <a:spcPts val="600"/>
              </a:spcAft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Memory (uninitialized)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695119-F823-C8F5-F057-C2CBA16317D8}"/>
              </a:ext>
            </a:extLst>
          </p:cNvPr>
          <p:cNvSpPr/>
          <p:nvPr/>
        </p:nvSpPr>
        <p:spPr>
          <a:xfrm>
            <a:off x="470325" y="1190826"/>
            <a:ext cx="3226322" cy="378650"/>
          </a:xfrm>
          <a:prstGeom prst="rect">
            <a:avLst/>
          </a:prstGeom>
          <a:solidFill>
            <a:srgbClr val="128CAB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ARM_FaultStore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CCBE0B-CAC6-2D0F-E78A-5D39846BDF5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083486" y="896376"/>
            <a:ext cx="0" cy="30038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D420A0-245A-8C0C-CB01-BD7DDF8B0919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696647" y="1380151"/>
            <a:ext cx="922076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DB74C61-D274-6D51-9C96-40ABF878CB98}"/>
              </a:ext>
            </a:extLst>
          </p:cNvPr>
          <p:cNvSpPr/>
          <p:nvPr/>
        </p:nvSpPr>
        <p:spPr>
          <a:xfrm>
            <a:off x="470325" y="1864517"/>
            <a:ext cx="3226322" cy="378650"/>
          </a:xfrm>
          <a:prstGeom prst="rect">
            <a:avLst/>
          </a:prstGeom>
          <a:solidFill>
            <a:srgbClr val="128CAB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ARM_FaultRestart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EB5540-7860-823D-2D3F-3AB8F7A48693}"/>
              </a:ext>
            </a:extLst>
          </p:cNvPr>
          <p:cNvSpPr/>
          <p:nvPr/>
        </p:nvSpPr>
        <p:spPr>
          <a:xfrm>
            <a:off x="470325" y="2538208"/>
            <a:ext cx="3226322" cy="37865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</a:rPr>
              <a:t>System Restart</a:t>
            </a: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8E65CB-EC80-4B76-0B1F-1BA70E1EB824}"/>
              </a:ext>
            </a:extLst>
          </p:cNvPr>
          <p:cNvCxnSpPr>
            <a:cxnSpLocks/>
          </p:cNvCxnSpPr>
          <p:nvPr/>
        </p:nvCxnSpPr>
        <p:spPr>
          <a:xfrm>
            <a:off x="2077398" y="1569476"/>
            <a:ext cx="0" cy="30038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6659F1-89E1-A7D8-F5A7-1B0BB4405463}"/>
              </a:ext>
            </a:extLst>
          </p:cNvPr>
          <p:cNvCxnSpPr>
            <a:cxnSpLocks/>
          </p:cNvCxnSpPr>
          <p:nvPr/>
        </p:nvCxnSpPr>
        <p:spPr>
          <a:xfrm>
            <a:off x="2077922" y="2243167"/>
            <a:ext cx="0" cy="30038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0D394D-6787-A09F-D447-3F0143047109}"/>
              </a:ext>
            </a:extLst>
          </p:cNvPr>
          <p:cNvCxnSpPr>
            <a:cxnSpLocks/>
          </p:cNvCxnSpPr>
          <p:nvPr/>
        </p:nvCxnSpPr>
        <p:spPr>
          <a:xfrm>
            <a:off x="2077398" y="2916858"/>
            <a:ext cx="0" cy="30038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0563FFA-CBF0-943D-8089-4A771FA3ECA0}"/>
              </a:ext>
            </a:extLst>
          </p:cNvPr>
          <p:cNvSpPr/>
          <p:nvPr/>
        </p:nvSpPr>
        <p:spPr>
          <a:xfrm>
            <a:off x="470325" y="3211308"/>
            <a:ext cx="3226322" cy="378650"/>
          </a:xfrm>
          <a:prstGeom prst="rect">
            <a:avLst/>
          </a:prstGeom>
          <a:solidFill>
            <a:srgbClr val="128CAB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EventRecorderInitialize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B855B7-B3ED-00B1-E5EC-0AF80B1C42AD}"/>
              </a:ext>
            </a:extLst>
          </p:cNvPr>
          <p:cNvSpPr/>
          <p:nvPr/>
        </p:nvSpPr>
        <p:spPr>
          <a:xfrm>
            <a:off x="470325" y="3884408"/>
            <a:ext cx="3226322" cy="378650"/>
          </a:xfrm>
          <a:prstGeom prst="rect">
            <a:avLst/>
          </a:prstGeom>
          <a:solidFill>
            <a:srgbClr val="128CAB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ARM_FaultOcurred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D786A5-E1ED-A918-4A5C-01AD4B7BF9C9}"/>
              </a:ext>
            </a:extLst>
          </p:cNvPr>
          <p:cNvCxnSpPr>
            <a:cxnSpLocks/>
          </p:cNvCxnSpPr>
          <p:nvPr/>
        </p:nvCxnSpPr>
        <p:spPr>
          <a:xfrm>
            <a:off x="2077398" y="3589958"/>
            <a:ext cx="0" cy="30038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804A18C-11EF-0A6A-929B-5D0C542D81F5}"/>
              </a:ext>
            </a:extLst>
          </p:cNvPr>
          <p:cNvSpPr/>
          <p:nvPr/>
        </p:nvSpPr>
        <p:spPr>
          <a:xfrm>
            <a:off x="1190645" y="4557508"/>
            <a:ext cx="2506002" cy="378650"/>
          </a:xfrm>
          <a:prstGeom prst="rect">
            <a:avLst/>
          </a:prstGeom>
          <a:solidFill>
            <a:srgbClr val="128CAB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ARM_FaultRecord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603D5F-3BFE-882F-7CA7-97C98A1CE294}"/>
              </a:ext>
            </a:extLst>
          </p:cNvPr>
          <p:cNvCxnSpPr>
            <a:cxnSpLocks/>
          </p:cNvCxnSpPr>
          <p:nvPr/>
        </p:nvCxnSpPr>
        <p:spPr>
          <a:xfrm>
            <a:off x="2421726" y="4263058"/>
            <a:ext cx="0" cy="30038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D64E217-CA0E-5749-144C-AB6FC0E67072}"/>
              </a:ext>
            </a:extLst>
          </p:cNvPr>
          <p:cNvSpPr/>
          <p:nvPr/>
        </p:nvSpPr>
        <p:spPr>
          <a:xfrm>
            <a:off x="1190645" y="5231198"/>
            <a:ext cx="2506002" cy="378650"/>
          </a:xfrm>
          <a:prstGeom prst="rect">
            <a:avLst/>
          </a:prstGeom>
          <a:solidFill>
            <a:srgbClr val="128CAB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EventRecorderStop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9264C7-2233-868B-86CF-B005817BA4DA}"/>
              </a:ext>
            </a:extLst>
          </p:cNvPr>
          <p:cNvCxnSpPr>
            <a:cxnSpLocks/>
          </p:cNvCxnSpPr>
          <p:nvPr/>
        </p:nvCxnSpPr>
        <p:spPr>
          <a:xfrm>
            <a:off x="2421726" y="4930811"/>
            <a:ext cx="0" cy="30038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6824781-009B-C0A3-5417-4F7DAC7EC3EA}"/>
              </a:ext>
            </a:extLst>
          </p:cNvPr>
          <p:cNvSpPr txBox="1"/>
          <p:nvPr/>
        </p:nvSpPr>
        <p:spPr>
          <a:xfrm>
            <a:off x="2492586" y="4293372"/>
            <a:ext cx="264159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tx2"/>
                </a:solidFill>
              </a:rPr>
              <a:t>y</a:t>
            </a:r>
            <a:r>
              <a:rPr lang="en-US" sz="14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A1740E-D58A-01CF-4484-4872034290E7}"/>
              </a:ext>
            </a:extLst>
          </p:cNvPr>
          <p:cNvCxnSpPr>
            <a:cxnSpLocks/>
          </p:cNvCxnSpPr>
          <p:nvPr/>
        </p:nvCxnSpPr>
        <p:spPr>
          <a:xfrm>
            <a:off x="833380" y="4263058"/>
            <a:ext cx="0" cy="1647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E8FE99E-2119-9376-6C9B-05FB263B6C60}"/>
              </a:ext>
            </a:extLst>
          </p:cNvPr>
          <p:cNvSpPr txBox="1"/>
          <p:nvPr/>
        </p:nvSpPr>
        <p:spPr>
          <a:xfrm>
            <a:off x="916063" y="4316850"/>
            <a:ext cx="264159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F723D88-7856-8D87-E530-418BFF36AFE3}"/>
              </a:ext>
            </a:extLst>
          </p:cNvPr>
          <p:cNvCxnSpPr>
            <a:cxnSpLocks/>
          </p:cNvCxnSpPr>
          <p:nvPr/>
        </p:nvCxnSpPr>
        <p:spPr>
          <a:xfrm>
            <a:off x="2421726" y="5609848"/>
            <a:ext cx="0" cy="30038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2072EBA-BF6A-B0E5-01EA-9C1DB3AF239A}"/>
              </a:ext>
            </a:extLst>
          </p:cNvPr>
          <p:cNvSpPr/>
          <p:nvPr/>
        </p:nvSpPr>
        <p:spPr>
          <a:xfrm>
            <a:off x="470325" y="5898951"/>
            <a:ext cx="3226322" cy="37865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</a:rPr>
              <a:t>Resume Normal Operation</a:t>
            </a: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596FA2-D580-EAD4-FEDC-D27F42013F89}"/>
              </a:ext>
            </a:extLst>
          </p:cNvPr>
          <p:cNvSpPr/>
          <p:nvPr/>
        </p:nvSpPr>
        <p:spPr>
          <a:xfrm>
            <a:off x="4618723" y="4557508"/>
            <a:ext cx="2678112" cy="381562"/>
          </a:xfrm>
          <a:prstGeom prst="rect">
            <a:avLst/>
          </a:prstGeom>
          <a:solidFill>
            <a:srgbClr val="00A960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 Buffer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A20012-A8A0-B48F-2DFC-ACA06CC96766}"/>
              </a:ext>
            </a:extLst>
          </p:cNvPr>
          <p:cNvCxnSpPr>
            <a:cxnSpLocks/>
          </p:cNvCxnSpPr>
          <p:nvPr/>
        </p:nvCxnSpPr>
        <p:spPr>
          <a:xfrm>
            <a:off x="3696647" y="4748611"/>
            <a:ext cx="922076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79E28CC-41C9-2EF4-568B-8768D875DA21}"/>
              </a:ext>
            </a:extLst>
          </p:cNvPr>
          <p:cNvSpPr txBox="1"/>
          <p:nvPr/>
        </p:nvSpPr>
        <p:spPr>
          <a:xfrm>
            <a:off x="4653282" y="4988537"/>
            <a:ext cx="2721501" cy="3877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b="1" kern="12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ARM_FaultRecord</a:t>
            </a:r>
            <a:r>
              <a:rPr lang="en-US" sz="1200" b="1" kern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i="1" kern="1200" dirty="0">
                <a:solidFill>
                  <a:schemeClr val="tx2"/>
                </a:solidFill>
                <a:cs typeface="Courier New" panose="02070309020205020404" pitchFamily="49" charset="0"/>
              </a:rPr>
              <a:t>decode fault and store it using the </a:t>
            </a:r>
            <a:r>
              <a:rPr lang="en-US" sz="1400" i="1" kern="1200" dirty="0" err="1">
                <a:solidFill>
                  <a:schemeClr val="tx2"/>
                </a:solidFill>
                <a:cs typeface="Courier New" panose="02070309020205020404" pitchFamily="49" charset="0"/>
              </a:rPr>
              <a:t>EventRecorder</a:t>
            </a:r>
            <a:endParaRPr lang="en-US" sz="1400" i="1" kern="1200" dirty="0">
              <a:solidFill>
                <a:schemeClr val="tx2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B6931B58-08DB-7417-B43C-6ACEB58AD7C5}"/>
              </a:ext>
            </a:extLst>
          </p:cNvPr>
          <p:cNvSpPr/>
          <p:nvPr/>
        </p:nvSpPr>
        <p:spPr>
          <a:xfrm>
            <a:off x="5798133" y="1569476"/>
            <a:ext cx="368300" cy="2988032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AACA31-8076-53B9-2002-6BDEF459BEEE}"/>
              </a:ext>
            </a:extLst>
          </p:cNvPr>
          <p:cNvSpPr/>
          <p:nvPr/>
        </p:nvSpPr>
        <p:spPr>
          <a:xfrm>
            <a:off x="4618723" y="1197016"/>
            <a:ext cx="2678112" cy="381562"/>
          </a:xfrm>
          <a:prstGeom prst="rect">
            <a:avLst/>
          </a:prstGeom>
          <a:solidFill>
            <a:srgbClr val="00A960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ARM_FaultStorage</a:t>
            </a:r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499130"/>
      </p:ext>
    </p:extLst>
  </p:cSld>
  <p:clrMapOvr>
    <a:masterClrMapping/>
  </p:clrMapOvr>
</p:sld>
</file>

<file path=ppt/theme/theme1.xml><?xml version="1.0" encoding="utf-8"?>
<a:theme xmlns:a="http://schemas.openxmlformats.org/drawingml/2006/main" name="ARM_PPT_Template_2016_Confidential">
  <a:themeElements>
    <a:clrScheme name="Custom 10">
      <a:dk1>
        <a:srgbClr val="414444"/>
      </a:dk1>
      <a:lt1>
        <a:sysClr val="window" lastClr="FFFFFF"/>
      </a:lt1>
      <a:dk2>
        <a:srgbClr val="000000"/>
      </a:dk2>
      <a:lt2>
        <a:srgbClr val="FFFFFF"/>
      </a:lt2>
      <a:accent1>
        <a:srgbClr val="128CAB"/>
      </a:accent1>
      <a:accent2>
        <a:srgbClr val="00A960"/>
      </a:accent2>
      <a:accent3>
        <a:srgbClr val="00C3DC"/>
      </a:accent3>
      <a:accent4>
        <a:srgbClr val="765F97"/>
      </a:accent4>
      <a:accent5>
        <a:srgbClr val="CF364A"/>
      </a:accent5>
      <a:accent6>
        <a:srgbClr val="909393"/>
      </a:accent6>
      <a:hlink>
        <a:srgbClr val="128CAB"/>
      </a:hlink>
      <a:folHlink>
        <a:srgbClr val="009FC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 cmpd="sng">
          <a:solidFill>
            <a:schemeClr val="accent1"/>
          </a:solidFill>
        </a:ln>
        <a:effectLst/>
      </a:spPr>
      <a:bodyPr rtlCol="0" anchor="t"/>
      <a:lstStyle>
        <a:defPPr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rgbClr val="128CAB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ARM PPT template 2017_Confidential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m_PPT_2017_public.potx" id="{A3B643CE-0F79-4823-AA66-0CA4DE5EE3C5}" vid="{ED53B60E-37BF-4A33-8397-68515E403FF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_dlc_DocId xmlns="f2ad5090-61a8-4b8c-ab70-68f4ff4d1933">ARM-ECM-0559802</_dlc_DocId>
    <_dlc_DocIdUrl xmlns="f2ad5090-61a8-4b8c-ab70-68f4ff4d1933">
      <Url>http://teamsites.arm.com/sites/commops/_layouts/DocIdRedir.aspx?ID=ARM-ECM-0559802</Url>
      <Description>ARM-ECM-0559802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96DE54BEBB26489934FE71AEF742B7" ma:contentTypeVersion="5" ma:contentTypeDescription="Create a new document." ma:contentTypeScope="" ma:versionID="765b0a3a8b88cdd45245a2aefeebed24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targetNamespace="http://schemas.microsoft.com/office/2006/metadata/properties" ma:root="true" ma:fieldsID="4a66e8db2a8b512f684c81d8444a49c5" ns1:_="" ns2:_="">
    <xsd:import namespace="http://schemas.microsoft.com/sharepoint/v3"/>
    <xsd:import namespace="f2ad5090-61a8-4b8c-ab70-68f4ff4d193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_dlc_Exemp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1" nillable="true" ma:displayName="Exempt from Policy" ma:hidden="true" ma:internalName="_dlc_Exempt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p:Policy xmlns:p="office.server.policy" id="" local="true">
  <p:Name>Document</p:Name>
  <p:Description/>
  <p:Statement/>
  <p:PolicyItems>
    <p:PolicyItem featureId="Microsoft.Office.RecordsManagement.PolicyFeatures.PolicyAudit" staticId="0x0101003596DE54BEBB26489934FE71AEF742B7|937198175" UniqueId="1e4c585b-7e46-4aa8-8487-786b980c56ea">
      <p:Name>Auditing</p:Name>
      <p:Description>Audits user actions on documents and list items to the Audit Log.</p:Description>
      <p:CustomData>
        <Audit>
          <View/>
        </Audit>
      </p:CustomData>
    </p:PolicyItem>
  </p:PolicyItems>
</p:Policy>
</file>

<file path=customXml/itemProps1.xml><?xml version="1.0" encoding="utf-8"?>
<ds:datastoreItem xmlns:ds="http://schemas.openxmlformats.org/officeDocument/2006/customXml" ds:itemID="{6D3E6A18-9A0A-4E27-8E6B-E388B8915A7F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9C777C69-0744-4BF3-8514-FB149EBD22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6E82D6-7FB8-4D99-A7B6-3C5BB1D894B9}">
  <ds:schemaRefs>
    <ds:schemaRef ds:uri="f2ad5090-61a8-4b8c-ab70-68f4ff4d1933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58CD83C5-EA29-465B-BCA3-9832A53A26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2E15F6D0-803B-49DB-883D-8BBF7D0952E6}">
  <ds:schemaRefs>
    <ds:schemaRef ds:uri="office.server.polic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ARM_PPT_Template_2016_Confidential</Template>
  <TotalTime>7378</TotalTime>
  <Words>171</Words>
  <Application>Microsoft Office PowerPoint</Application>
  <PresentationFormat>Custom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Gill Sans MT</vt:lpstr>
      <vt:lpstr>Wingdings</vt:lpstr>
      <vt:lpstr>ARM_PPT_Template_2016_Confidential</vt:lpstr>
      <vt:lpstr>ARM PPT template 2017_Confidential</vt:lpstr>
      <vt:lpstr>Event Recorder</vt:lpstr>
      <vt:lpstr>Component Viewer</vt:lpstr>
      <vt:lpstr>Event Statistics (timing only)</vt:lpstr>
      <vt:lpstr>Event Statistics with energy measurement</vt:lpstr>
      <vt:lpstr>PowerPoint Presentation</vt:lpstr>
      <vt:lpstr>Event Recorder</vt:lpstr>
      <vt:lpstr>PowerPoint Presentation</vt:lpstr>
    </vt:vector>
  </TitlesOfParts>
  <Manager>Stuart.Waldron@arm.com</Manager>
  <Company>Arm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Eoin McCann</dc:creator>
  <cp:lastModifiedBy>Reinhard Keil</cp:lastModifiedBy>
  <cp:revision>144</cp:revision>
  <cp:lastPrinted>2016-07-05T12:04:32Z</cp:lastPrinted>
  <dcterms:created xsi:type="dcterms:W3CDTF">2016-05-04T10:23:19Z</dcterms:created>
  <dcterms:modified xsi:type="dcterms:W3CDTF">2023-03-28T08:22:47Z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0x0101003596DE54BEBB26489934FE71AEF742B7</vt:lpwstr>
  </property>
  <property fmtid="{D5CDD505-2E9C-101B-9397-08002B2CF9AE}" pid="3" name="_dlc_DocIdItemGuid">
    <vt:lpwstr>7715fcbd-dd2b-4a92-882f-6680e125e564</vt:lpwstr>
  </property>
  <property fmtid="{D5CDD505-2E9C-101B-9397-08002B2CF9AE}" pid="4" name="vti_description">
    <vt:lpwstr/>
  </property>
  <property fmtid="{D5CDD505-2E9C-101B-9397-08002B2CF9AE}" pid="5" name="_dlc_policyId">
    <vt:lpwstr>0x0101004E4B3E189D714F49A85ED613D6AE4F95|-1756139441</vt:lpwstr>
  </property>
  <property fmtid="{D5CDD505-2E9C-101B-9397-08002B2CF9AE}" pid="6" name="ItemRetentionFormula">
    <vt:lpwstr/>
  </property>
  <property fmtid="{D5CDD505-2E9C-101B-9397-08002B2CF9AE}" pid="7" name="_dlc_ItemStageId">
    <vt:lpwstr>1</vt:lpwstr>
  </property>
  <property fmtid="{D5CDD505-2E9C-101B-9397-08002B2CF9AE}" pid="8" name="_dlc_LastRun">
    <vt:lpwstr>08/15/2015 23:02:11</vt:lpwstr>
  </property>
  <property fmtid="{D5CDD505-2E9C-101B-9397-08002B2CF9AE}" pid="9" name="WorkflowChangePath">
    <vt:lpwstr>1069b4ef-e6f3-4ad7-8c8e-772136578697,10;</vt:lpwstr>
  </property>
  <property fmtid="{D5CDD505-2E9C-101B-9397-08002B2CF9AE}" pid="10" name="c45c40ffca3445d9bf3205a60bd2f6d6">
    <vt:lpwstr>Confidential|28d1025d-1415-4984-b35e-5b79e7d32b5c</vt:lpwstr>
  </property>
  <property fmtid="{D5CDD505-2E9C-101B-9397-08002B2CF9AE}" pid="11" name="TaxKeyword">
    <vt:lpwstr/>
  </property>
  <property fmtid="{D5CDD505-2E9C-101B-9397-08002B2CF9AE}" pid="12" name="Confidentiality">
    <vt:lpwstr>1;#Confidential|28d1025d-1415-4984-b35e-5b79e7d32b5c</vt:lpwstr>
  </property>
  <property fmtid="{D5CDD505-2E9C-101B-9397-08002B2CF9AE}" pid="13" name="Current Version">
    <vt:lpwstr>3.0</vt:lpwstr>
  </property>
  <property fmtid="{D5CDD505-2E9C-101B-9397-08002B2CF9AE}" pid="14" name="Calendar_x0020_Year">
    <vt:lpwstr>5;#2015|ee47c3e7-6a69-4f36-9adf-1007c8d399a4</vt:lpwstr>
  </property>
  <property fmtid="{D5CDD505-2E9C-101B-9397-08002B2CF9AE}" pid="15" name="Calendar Year">
    <vt:lpwstr>5;#2015|ee47c3e7-6a69-4f36-9adf-1007c8d399a4</vt:lpwstr>
  </property>
  <property fmtid="{D5CDD505-2E9C-101B-9397-08002B2CF9AE}" pid="16" name="Document Author">
    <vt:lpwstr/>
  </property>
  <property fmtid="{D5CDD505-2E9C-101B-9397-08002B2CF9AE}" pid="17" name="Document Confidentiality">
    <vt:lpwstr>Confidential</vt:lpwstr>
  </property>
  <property fmtid="{D5CDD505-2E9C-101B-9397-08002B2CF9AE}" pid="18" name="TaxCatchAll">
    <vt:lpwstr>5;#2015|ee47c3e7-6a69-4f36-9adf-1007c8d399a4;#1;#Confidential|28d1025d-1415-4984-b35e-5b79e7d32b5c</vt:lpwstr>
  </property>
  <property fmtid="{D5CDD505-2E9C-101B-9397-08002B2CF9AE}" pid="19" name="TaxKeywordTaxHTField">
    <vt:lpwstr/>
  </property>
  <property fmtid="{D5CDD505-2E9C-101B-9397-08002B2CF9AE}" pid="20" name="j60c3ced31bb40378c6254d49035d966">
    <vt:lpwstr>2015|ee47c3e7-6a69-4f36-9adf-1007c8d399a4</vt:lpwstr>
  </property>
</Properties>
</file>