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6" r:id="rId4"/>
    <p:sldMasterId id="2147483731" r:id="rId5"/>
  </p:sldMasterIdLst>
  <p:notesMasterIdLst>
    <p:notesMasterId r:id="rId19"/>
  </p:notesMasterIdLst>
  <p:handoutMasterIdLst>
    <p:handoutMasterId r:id="rId20"/>
  </p:handoutMasterIdLst>
  <p:sldIdLst>
    <p:sldId id="268" r:id="rId6"/>
    <p:sldId id="269" r:id="rId7"/>
    <p:sldId id="270" r:id="rId8"/>
    <p:sldId id="271" r:id="rId9"/>
    <p:sldId id="261" r:id="rId10"/>
    <p:sldId id="272" r:id="rId11"/>
    <p:sldId id="273" r:id="rId12"/>
    <p:sldId id="274" r:id="rId13"/>
    <p:sldId id="275" r:id="rId14"/>
    <p:sldId id="276" r:id="rId15"/>
    <p:sldId id="277" r:id="rId16"/>
    <p:sldId id="278" r:id="rId17"/>
    <p:sldId id="279" r:id="rId18"/>
  </p:sldIdLst>
  <p:sldSz cx="12188825" cy="6858000"/>
  <p:notesSz cx="6794500" cy="99187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6855" userDrawn="1">
          <p15:clr>
            <a:srgbClr val="A4A3A4"/>
          </p15:clr>
        </p15:guide>
      </p15:sldGuideLst>
    </p:ext>
    <p:ext uri="{2D200454-40CA-4A62-9FC3-DE9A4176ACB9}">
      <p15:notesGuideLst xmlns:p15="http://schemas.microsoft.com/office/powerpoint/2012/main">
        <p15:guide id="1" orient="horz" pos="3124">
          <p15:clr>
            <a:srgbClr val="A4A3A4"/>
          </p15:clr>
        </p15:guide>
        <p15:guide id="2" pos="214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rian Jeff" initials="BRJ" lastIdx="2" clrIdx="0"/>
  <p:cmAuthor id="1" name="eploof" initials="ehp" lastIdx="68" clrIdx="1"/>
  <p:cmAuthor id="2" name="Stuart Waldron" initials="IH" lastIdx="0" clrIdx="2"/>
  <p:cmAuthor id="3" name="Stuart Waldron" initials="" lastIdx="3"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CDD8"/>
    <a:srgbClr val="00B0F0"/>
    <a:srgbClr val="FFFFCC"/>
    <a:srgbClr val="FFFF66"/>
    <a:srgbClr val="CF364A"/>
    <a:srgbClr val="BFBFBF"/>
    <a:srgbClr val="F2F2F2"/>
    <a:srgbClr val="FFC000"/>
    <a:srgbClr val="CCEC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62" autoAdjust="0"/>
    <p:restoredTop sz="97140" autoAdjust="0"/>
  </p:normalViewPr>
  <p:slideViewPr>
    <p:cSldViewPr snapToGrid="0">
      <p:cViewPr varScale="1">
        <p:scale>
          <a:sx n="109" d="100"/>
          <a:sy n="109" d="100"/>
        </p:scale>
        <p:origin x="1380" y="102"/>
      </p:cViewPr>
      <p:guideLst>
        <p:guide orient="horz"/>
        <p:guide pos="6855"/>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132" d="100"/>
          <a:sy n="132" d="100"/>
        </p:scale>
        <p:origin x="-3384" y="-96"/>
      </p:cViewPr>
      <p:guideLst>
        <p:guide orient="horz" pos="3124"/>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593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8645" y="0"/>
            <a:ext cx="2944283" cy="495935"/>
          </a:xfrm>
          <a:prstGeom prst="rect">
            <a:avLst/>
          </a:prstGeom>
        </p:spPr>
        <p:txBody>
          <a:bodyPr vert="horz" lIns="91440" tIns="45720" rIns="91440" bIns="45720" rtlCol="0"/>
          <a:lstStyle>
            <a:lvl1pPr algn="r">
              <a:defRPr sz="1200"/>
            </a:lvl1pPr>
          </a:lstStyle>
          <a:p>
            <a:fld id="{E72D30EF-8F20-0B47-8B5D-39A8BC29E860}" type="datetimeFigureOut">
              <a:rPr lang="en-US" smtClean="0"/>
              <a:pPr/>
              <a:t>2/5/2021</a:t>
            </a:fld>
            <a:endParaRPr lang="en-US"/>
          </a:p>
        </p:txBody>
      </p:sp>
      <p:sp>
        <p:nvSpPr>
          <p:cNvPr id="4" name="Footer Placeholder 3"/>
          <p:cNvSpPr>
            <a:spLocks noGrp="1"/>
          </p:cNvSpPr>
          <p:nvPr>
            <p:ph type="ftr" sz="quarter" idx="2"/>
          </p:nvPr>
        </p:nvSpPr>
        <p:spPr>
          <a:xfrm>
            <a:off x="0" y="9421044"/>
            <a:ext cx="2944283" cy="49593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8645" y="9421044"/>
            <a:ext cx="2944283" cy="495935"/>
          </a:xfrm>
          <a:prstGeom prst="rect">
            <a:avLst/>
          </a:prstGeom>
        </p:spPr>
        <p:txBody>
          <a:bodyPr vert="horz" lIns="91440" tIns="45720" rIns="91440" bIns="45720" rtlCol="0" anchor="b"/>
          <a:lstStyle>
            <a:lvl1pPr algn="r">
              <a:defRPr sz="1200"/>
            </a:lvl1pPr>
          </a:lstStyle>
          <a:p>
            <a:fld id="{5AD7AEC5-6202-3E49-9724-6DF8556784EB}" type="slidenum">
              <a:rPr lang="en-US" smtClean="0"/>
              <a:pPr/>
              <a:t>‹#›</a:t>
            </a:fld>
            <a:endParaRPr lang="en-US"/>
          </a:p>
        </p:txBody>
      </p:sp>
    </p:spTree>
    <p:extLst>
      <p:ext uri="{BB962C8B-B14F-4D97-AF65-F5344CB8AC3E}">
        <p14:creationId xmlns:p14="http://schemas.microsoft.com/office/powerpoint/2010/main" val="10626863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593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8645" y="0"/>
            <a:ext cx="2944283" cy="495935"/>
          </a:xfrm>
          <a:prstGeom prst="rect">
            <a:avLst/>
          </a:prstGeom>
        </p:spPr>
        <p:txBody>
          <a:bodyPr vert="horz" lIns="91440" tIns="45720" rIns="91440" bIns="45720" rtlCol="0"/>
          <a:lstStyle>
            <a:lvl1pPr algn="r">
              <a:defRPr sz="1200"/>
            </a:lvl1pPr>
          </a:lstStyle>
          <a:p>
            <a:fld id="{77EDD36E-1E02-F241-9611-1F1D9EAAD326}" type="datetimeFigureOut">
              <a:rPr lang="en-US" smtClean="0"/>
              <a:pPr/>
              <a:t>2/5/2021</a:t>
            </a:fld>
            <a:endParaRPr lang="en-US"/>
          </a:p>
        </p:txBody>
      </p:sp>
      <p:sp>
        <p:nvSpPr>
          <p:cNvPr id="4" name="Slide Image Placeholder 3"/>
          <p:cNvSpPr>
            <a:spLocks noGrp="1" noRot="1" noChangeAspect="1"/>
          </p:cNvSpPr>
          <p:nvPr>
            <p:ph type="sldImg" idx="2"/>
          </p:nvPr>
        </p:nvSpPr>
        <p:spPr>
          <a:xfrm>
            <a:off x="92075" y="744538"/>
            <a:ext cx="6610350" cy="37195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450" y="4711383"/>
            <a:ext cx="5435600" cy="446341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421044"/>
            <a:ext cx="2944283" cy="49593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8645" y="9421044"/>
            <a:ext cx="2944283" cy="495935"/>
          </a:xfrm>
          <a:prstGeom prst="rect">
            <a:avLst/>
          </a:prstGeom>
        </p:spPr>
        <p:txBody>
          <a:bodyPr vert="horz" lIns="91440" tIns="45720" rIns="91440" bIns="45720" rtlCol="0" anchor="b"/>
          <a:lstStyle>
            <a:lvl1pPr algn="r">
              <a:defRPr sz="1200"/>
            </a:lvl1pPr>
          </a:lstStyle>
          <a:p>
            <a:fld id="{579786E7-EDAB-724E-B5AE-1BDD6B8AC677}" type="slidenum">
              <a:rPr lang="en-US" smtClean="0"/>
              <a:pPr/>
              <a:t>‹#›</a:t>
            </a:fld>
            <a:endParaRPr lang="en-US"/>
          </a:p>
        </p:txBody>
      </p:sp>
    </p:spTree>
    <p:extLst>
      <p:ext uri="{BB962C8B-B14F-4D97-AF65-F5344CB8AC3E}">
        <p14:creationId xmlns:p14="http://schemas.microsoft.com/office/powerpoint/2010/main" val="13062683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0" kern="1200" dirty="0">
                <a:solidFill>
                  <a:schemeClr val="tx1"/>
                </a:solidFill>
                <a:effectLst/>
                <a:latin typeface="+mn-lt"/>
                <a:ea typeface="+mn-ea"/>
                <a:cs typeface="+mn-cs"/>
              </a:rPr>
              <a:t>For explaining</a:t>
            </a:r>
            <a:r>
              <a:rPr lang="en-US" sz="1200" b="0" kern="1200" baseline="0" dirty="0">
                <a:solidFill>
                  <a:schemeClr val="tx1"/>
                </a:solidFill>
                <a:effectLst/>
                <a:latin typeface="+mn-lt"/>
                <a:ea typeface="+mn-ea"/>
                <a:cs typeface="+mn-cs"/>
              </a:rPr>
              <a:t> the software for </a:t>
            </a:r>
            <a:r>
              <a:rPr lang="en-US" sz="1200" b="0" kern="1200" baseline="0" dirty="0" err="1">
                <a:solidFill>
                  <a:schemeClr val="tx1"/>
                </a:solidFill>
                <a:effectLst/>
                <a:latin typeface="+mn-lt"/>
                <a:ea typeface="+mn-ea"/>
                <a:cs typeface="+mn-cs"/>
              </a:rPr>
              <a:t>Trustzone</a:t>
            </a:r>
            <a:r>
              <a:rPr lang="en-US" sz="1200" b="0" kern="1200" baseline="0" dirty="0">
                <a:solidFill>
                  <a:schemeClr val="tx1"/>
                </a:solidFill>
                <a:effectLst/>
                <a:latin typeface="+mn-lt"/>
                <a:ea typeface="+mn-ea"/>
                <a:cs typeface="+mn-cs"/>
              </a:rPr>
              <a:t>-M l</a:t>
            </a:r>
            <a:r>
              <a:rPr lang="en-US" sz="1200" b="0" kern="1200" dirty="0">
                <a:solidFill>
                  <a:schemeClr val="tx1"/>
                </a:solidFill>
                <a:effectLst/>
                <a:latin typeface="+mn-lt"/>
                <a:ea typeface="+mn-ea"/>
                <a:cs typeface="+mn-cs"/>
              </a:rPr>
              <a:t>et</a:t>
            </a:r>
            <a:r>
              <a:rPr lang="en-US" sz="1200" b="0" kern="1200" baseline="0" dirty="0">
                <a:solidFill>
                  <a:schemeClr val="tx1"/>
                </a:solidFill>
                <a:effectLst/>
                <a:latin typeface="+mn-lt"/>
                <a:ea typeface="+mn-ea"/>
                <a:cs typeface="+mn-cs"/>
              </a:rPr>
              <a:t> me start with a simplified use case diagram. The complete application is split into a firmware project – that executes in secure state – and a user project – that executes in non-secure state.</a:t>
            </a:r>
            <a:endParaRPr lang="en-US" sz="1200" b="0" kern="1200" dirty="0">
              <a:solidFill>
                <a:schemeClr val="tx1"/>
              </a:solidFill>
              <a:effectLst/>
              <a:latin typeface="+mn-lt"/>
              <a:ea typeface="+mn-ea"/>
              <a:cs typeface="+mn-cs"/>
            </a:endParaRP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 </a:t>
            </a:r>
            <a:r>
              <a:rPr lang="en-US" sz="1200" b="0" kern="1200" dirty="0" err="1">
                <a:solidFill>
                  <a:schemeClr val="tx1"/>
                </a:solidFill>
                <a:effectLst/>
                <a:latin typeface="+mn-lt"/>
                <a:ea typeface="+mn-ea"/>
                <a:cs typeface="+mn-cs"/>
              </a:rPr>
              <a:t>TrustZone</a:t>
            </a:r>
            <a:r>
              <a:rPr lang="en-US" sz="1200" b="0" kern="1200" dirty="0">
                <a:solidFill>
                  <a:schemeClr val="tx1"/>
                </a:solidFill>
                <a:effectLst/>
                <a:latin typeface="+mn-lt"/>
                <a:ea typeface="+mn-ea"/>
                <a:cs typeface="+mn-cs"/>
              </a:rPr>
              <a:t>-M enabled microcontroller</a:t>
            </a:r>
            <a:r>
              <a:rPr lang="en-US" sz="1200" b="0" kern="1200" baseline="0" dirty="0">
                <a:solidFill>
                  <a:schemeClr val="tx1"/>
                </a:solidFill>
                <a:effectLst/>
                <a:latin typeface="+mn-lt"/>
                <a:ea typeface="+mn-ea"/>
                <a:cs typeface="+mn-cs"/>
              </a:rPr>
              <a:t> allows you to develop firmware that is access protected from the user application. The firmware publishes only certain API functions that are market with the </a:t>
            </a:r>
            <a:r>
              <a:rPr lang="en-US" sz="1200" b="0" kern="1200" baseline="0" dirty="0" err="1">
                <a:solidFill>
                  <a:schemeClr val="tx1"/>
                </a:solidFill>
                <a:effectLst/>
                <a:latin typeface="+mn-lt"/>
                <a:ea typeface="+mn-ea"/>
                <a:cs typeface="+mn-cs"/>
              </a:rPr>
              <a:t>SecureGate</a:t>
            </a:r>
            <a:r>
              <a:rPr lang="en-US" sz="1200" b="0" kern="1200" baseline="0" dirty="0">
                <a:solidFill>
                  <a:schemeClr val="tx1"/>
                </a:solidFill>
                <a:effectLst/>
                <a:latin typeface="+mn-lt"/>
                <a:ea typeface="+mn-ea"/>
                <a:cs typeface="+mn-cs"/>
              </a:rPr>
              <a:t> instruction. Only these functions can be called by the application. The user project has no direct access to firmware code and data or the hardware resources that are protected by the Security Attribute Unit.</a:t>
            </a:r>
          </a:p>
          <a:p>
            <a:endParaRPr lang="en-US" sz="1200" b="0" kern="1200" baseline="0" dirty="0">
              <a:solidFill>
                <a:schemeClr val="tx1"/>
              </a:solidFill>
              <a:effectLst/>
              <a:latin typeface="+mn-lt"/>
              <a:ea typeface="+mn-ea"/>
              <a:cs typeface="+mn-cs"/>
            </a:endParaRPr>
          </a:p>
          <a:p>
            <a:r>
              <a:rPr lang="en-US" sz="1200" b="0" kern="1200" baseline="0" dirty="0">
                <a:solidFill>
                  <a:schemeClr val="tx1"/>
                </a:solidFill>
                <a:effectLst/>
                <a:latin typeface="+mn-lt"/>
                <a:ea typeface="+mn-ea"/>
                <a:cs typeface="+mn-cs"/>
              </a:rPr>
              <a:t>For example a firmware project may provide a communication stack. And since the communication can be encrypted already in the communication stack you use I/O drivers that execute in non-secure state. This allows you to configure the I/O channel as needed for your application while benefiting from a standardized and temper resistant communication stack. The secure state provides also a completely independent SysTick timer which you may used to diagnose error conditions in the user application or the peripherals. The secure state has full access to the non-secure state which may be used to restart a crashed user application or bring it back into a safe operating mode.</a:t>
            </a:r>
          </a:p>
          <a:p>
            <a:endParaRPr lang="en-US" sz="1200" b="0" kern="1200" baseline="0" dirty="0">
              <a:solidFill>
                <a:schemeClr val="tx1"/>
              </a:solidFill>
              <a:effectLst/>
              <a:latin typeface="+mn-lt"/>
              <a:ea typeface="+mn-ea"/>
              <a:cs typeface="+mn-cs"/>
            </a:endParaRPr>
          </a:p>
          <a:p>
            <a:r>
              <a:rPr lang="en-US" sz="1200" b="0" kern="1200" baseline="0" dirty="0">
                <a:solidFill>
                  <a:schemeClr val="tx1"/>
                </a:solidFill>
                <a:effectLst/>
                <a:latin typeface="+mn-lt"/>
                <a:ea typeface="+mn-ea"/>
                <a:cs typeface="+mn-cs"/>
              </a:rPr>
              <a:t>A </a:t>
            </a:r>
            <a:r>
              <a:rPr lang="en-US" sz="1200" b="0" kern="1200" baseline="0" dirty="0" err="1">
                <a:solidFill>
                  <a:schemeClr val="tx1"/>
                </a:solidFill>
                <a:effectLst/>
                <a:latin typeface="+mn-lt"/>
                <a:ea typeface="+mn-ea"/>
                <a:cs typeface="+mn-cs"/>
              </a:rPr>
              <a:t>TrustZone</a:t>
            </a:r>
            <a:r>
              <a:rPr lang="en-US" sz="1200" b="0" kern="1200" baseline="0" dirty="0">
                <a:solidFill>
                  <a:schemeClr val="tx1"/>
                </a:solidFill>
                <a:effectLst/>
                <a:latin typeface="+mn-lt"/>
                <a:ea typeface="+mn-ea"/>
                <a:cs typeface="+mn-cs"/>
              </a:rPr>
              <a:t>-M enable microcontroller offers a whole new range for possibilities - designed to significantly improve applications that require security or safety or even both.</a:t>
            </a:r>
          </a:p>
          <a:p>
            <a:endParaRPr lang="en-US" sz="1200" b="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5C21F19-84A7-D347-9BFC-DB9F02D4494D}" type="slidenum">
              <a:rPr lang="en-US" smtClean="0"/>
              <a:t>1</a:t>
            </a:fld>
            <a:endParaRPr lang="en-US"/>
          </a:p>
        </p:txBody>
      </p:sp>
    </p:spTree>
    <p:extLst>
      <p:ext uri="{BB962C8B-B14F-4D97-AF65-F5344CB8AC3E}">
        <p14:creationId xmlns:p14="http://schemas.microsoft.com/office/powerpoint/2010/main" val="2280064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5C21F19-84A7-D347-9BFC-DB9F02D4494D}" type="slidenum">
              <a:rPr lang="en-US" smtClean="0"/>
              <a:t>4</a:t>
            </a:fld>
            <a:endParaRPr lang="en-US"/>
          </a:p>
        </p:txBody>
      </p:sp>
    </p:spTree>
    <p:extLst>
      <p:ext uri="{BB962C8B-B14F-4D97-AF65-F5344CB8AC3E}">
        <p14:creationId xmlns:p14="http://schemas.microsoft.com/office/powerpoint/2010/main" val="2378682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take a quick look to the Registers. You have the R0-R15</a:t>
            </a:r>
            <a:r>
              <a:rPr lang="en-US" baseline="0" dirty="0"/>
              <a:t> that you know from any other ARM architecture.</a:t>
            </a:r>
          </a:p>
          <a:p>
            <a:endParaRPr lang="en-US" baseline="0" dirty="0"/>
          </a:p>
          <a:p>
            <a:r>
              <a:rPr lang="en-US" baseline="0" dirty="0"/>
              <a:t>In the Non Secure state, there are two different stack pointers, but there are also new limit registers that trap stack overflows. And the Secure state has again separate stack pointers for Thread and Handler mode.</a:t>
            </a:r>
          </a:p>
          <a:p>
            <a:endParaRPr lang="en-US" baseline="0" dirty="0"/>
          </a:p>
          <a:p>
            <a:r>
              <a:rPr lang="en-US" baseline="0" dirty="0"/>
              <a:t>The access for these interrupt control registers can be configured. You decide if the non-secure state can modify the execution priority or can disable all interrupts.</a:t>
            </a:r>
          </a:p>
        </p:txBody>
      </p:sp>
      <p:sp>
        <p:nvSpPr>
          <p:cNvPr id="4" name="Slide Number Placeholder 3"/>
          <p:cNvSpPr>
            <a:spLocks noGrp="1"/>
          </p:cNvSpPr>
          <p:nvPr>
            <p:ph type="sldNum" sz="quarter" idx="10"/>
          </p:nvPr>
        </p:nvSpPr>
        <p:spPr/>
        <p:txBody>
          <a:bodyPr/>
          <a:lstStyle/>
          <a:p>
            <a:fld id="{15C21F19-84A7-D347-9BFC-DB9F02D4494D}" type="slidenum">
              <a:rPr lang="en-US" smtClean="0"/>
              <a:t>6</a:t>
            </a:fld>
            <a:endParaRPr lang="en-US"/>
          </a:p>
        </p:txBody>
      </p:sp>
    </p:spTree>
    <p:extLst>
      <p:ext uri="{BB962C8B-B14F-4D97-AF65-F5344CB8AC3E}">
        <p14:creationId xmlns:p14="http://schemas.microsoft.com/office/powerpoint/2010/main" val="2378682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Now let‘s take a look at the memory map of v8-M devices.</a:t>
            </a:r>
          </a:p>
          <a:p>
            <a:endParaRPr lang="en-US" dirty="0"/>
          </a:p>
          <a:p>
            <a:r>
              <a:rPr lang="en-US" dirty="0"/>
              <a:t>The programmers</a:t>
            </a:r>
            <a:r>
              <a:rPr lang="en-US" baseline="0" dirty="0"/>
              <a:t> model for the non-secure state is identical to todays Cortex-M microcontrollers. The programmer sees all the Flash, RAM, and peripherals they are used to, as well as core peripherals such as </a:t>
            </a:r>
            <a:r>
              <a:rPr lang="en-US" baseline="0" dirty="0" err="1"/>
              <a:t>SysTick</a:t>
            </a:r>
            <a:r>
              <a:rPr lang="en-US" baseline="0" dirty="0"/>
              <a:t> and NVIC.</a:t>
            </a:r>
          </a:p>
          <a:p>
            <a:endParaRPr lang="en-US" baseline="0" dirty="0"/>
          </a:p>
          <a:p>
            <a:r>
              <a:rPr lang="en-US" baseline="0" dirty="0"/>
              <a:t>The secure memory is hidden, but branches to fixed memory locations access secure firmware as we saw before.</a:t>
            </a:r>
          </a:p>
          <a:p>
            <a:endParaRPr lang="de-DE" baseline="0" dirty="0"/>
          </a:p>
          <a:p>
            <a:r>
              <a:rPr lang="de-DE" baseline="0" dirty="0"/>
              <a:t>So if you only work in the non-secure state, not much changes compared to current Cortex-M MCUs.</a:t>
            </a:r>
            <a:endParaRPr lang="en-US" baseline="0" dirty="0"/>
          </a:p>
          <a:p>
            <a:endParaRPr lang="en-GB" dirty="0"/>
          </a:p>
        </p:txBody>
      </p:sp>
      <p:sp>
        <p:nvSpPr>
          <p:cNvPr id="4" name="Slide Number Placeholder 3"/>
          <p:cNvSpPr>
            <a:spLocks noGrp="1"/>
          </p:cNvSpPr>
          <p:nvPr>
            <p:ph type="sldNum" sz="quarter" idx="10"/>
          </p:nvPr>
        </p:nvSpPr>
        <p:spPr/>
        <p:txBody>
          <a:bodyPr/>
          <a:lstStyle/>
          <a:p>
            <a:pPr marL="0" marR="0" lvl="0" indent="0" algn="r" defTabSz="457181" rtl="0" eaLnBrk="1" fontAlgn="auto" latinLnBrk="0" hangingPunct="1">
              <a:lnSpc>
                <a:spcPct val="100000"/>
              </a:lnSpc>
              <a:spcBef>
                <a:spcPts val="0"/>
              </a:spcBef>
              <a:spcAft>
                <a:spcPts val="0"/>
              </a:spcAft>
              <a:buClrTx/>
              <a:buSzTx/>
              <a:buFontTx/>
              <a:buNone/>
              <a:tabLst/>
              <a:defRPr/>
            </a:pPr>
            <a:fld id="{15C21F19-84A7-D347-9BFC-DB9F02D4494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181"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94272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Secure Programmer can see</a:t>
            </a:r>
            <a:r>
              <a:rPr lang="en-US" baseline="0" dirty="0"/>
              <a:t> everything in the system. They can access secure memory and peripherals as well as a secure </a:t>
            </a:r>
            <a:r>
              <a:rPr lang="en-US" baseline="0" dirty="0" err="1"/>
              <a:t>SysTick</a:t>
            </a:r>
            <a:r>
              <a:rPr lang="en-US" baseline="0" dirty="0"/>
              <a:t>, MPU and System Control Block.  The Secure Attribution Unit gives you the option to configure this memory view.  </a:t>
            </a:r>
          </a:p>
          <a:p>
            <a:endParaRPr lang="en-US" baseline="0" dirty="0"/>
          </a:p>
          <a:p>
            <a:r>
              <a:rPr lang="en-US" baseline="0" dirty="0"/>
              <a:t>The non secure peripherals are accessible via memory alias.  </a:t>
            </a:r>
            <a:endParaRPr lang="en-GB" dirty="0"/>
          </a:p>
          <a:p>
            <a:endParaRPr lang="en-GB" dirty="0"/>
          </a:p>
        </p:txBody>
      </p:sp>
      <p:sp>
        <p:nvSpPr>
          <p:cNvPr id="4" name="Slide Number Placeholder 3"/>
          <p:cNvSpPr>
            <a:spLocks noGrp="1"/>
          </p:cNvSpPr>
          <p:nvPr>
            <p:ph type="sldNum" sz="quarter" idx="10"/>
          </p:nvPr>
        </p:nvSpPr>
        <p:spPr/>
        <p:txBody>
          <a:bodyPr/>
          <a:lstStyle/>
          <a:p>
            <a:pPr marL="0" marR="0" lvl="0" indent="0" algn="r" defTabSz="457181" rtl="0" eaLnBrk="1" fontAlgn="auto" latinLnBrk="0" hangingPunct="1">
              <a:lnSpc>
                <a:spcPct val="100000"/>
              </a:lnSpc>
              <a:spcBef>
                <a:spcPts val="0"/>
              </a:spcBef>
              <a:spcAft>
                <a:spcPts val="0"/>
              </a:spcAft>
              <a:buClrTx/>
              <a:buSzTx/>
              <a:buFontTx/>
              <a:buNone/>
              <a:tabLst/>
              <a:defRPr/>
            </a:pPr>
            <a:fld id="{15C21F19-84A7-D347-9BFC-DB9F02D4494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181"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07575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181" rtl="0" eaLnBrk="1" fontAlgn="auto" latinLnBrk="0" hangingPunct="1">
              <a:lnSpc>
                <a:spcPct val="100000"/>
              </a:lnSpc>
              <a:spcBef>
                <a:spcPts val="0"/>
              </a:spcBef>
              <a:spcAft>
                <a:spcPts val="0"/>
              </a:spcAft>
              <a:buClrTx/>
              <a:buSzTx/>
              <a:buFontTx/>
              <a:buNone/>
              <a:tabLst/>
              <a:defRPr/>
            </a:pPr>
            <a:fld id="{15C21F19-84A7-D347-9BFC-DB9F02D4494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181"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38995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000" y="1440000"/>
            <a:ext cx="11037125" cy="1920000"/>
          </a:xfrm>
        </p:spPr>
        <p:txBody>
          <a:bodyPr lIns="0" tIns="0" rIns="0" bIns="0">
            <a:normAutofit/>
          </a:bodyPr>
          <a:lstStyle>
            <a:lvl1pPr algn="r">
              <a:defRPr sz="4800" b="0">
                <a:solidFill>
                  <a:schemeClr val="accent1"/>
                </a:solidFill>
                <a:effectLst/>
              </a:defRPr>
            </a:lvl1pPr>
          </a:lstStyle>
          <a:p>
            <a:r>
              <a:rPr kumimoji="0" lang="en-GB" dirty="0"/>
              <a:t>Click to Edit Title</a:t>
            </a:r>
            <a:endParaRPr kumimoji="0" lang="en-US" dirty="0"/>
          </a:p>
        </p:txBody>
      </p:sp>
      <p:sp>
        <p:nvSpPr>
          <p:cNvPr id="20" name="Subtitle 19"/>
          <p:cNvSpPr>
            <a:spLocks noGrp="1"/>
          </p:cNvSpPr>
          <p:nvPr>
            <p:ph type="subTitle" idx="1" hasCustomPrompt="1"/>
          </p:nvPr>
        </p:nvSpPr>
        <p:spPr>
          <a:xfrm>
            <a:off x="900000" y="3600000"/>
            <a:ext cx="11037125" cy="960000"/>
          </a:xfrm>
        </p:spPr>
        <p:txBody>
          <a:bodyPr lIns="0" tIns="0" rIns="0"/>
          <a:lstStyle>
            <a:lvl1pPr marL="36576" indent="0" algn="r">
              <a:spcBef>
                <a:spcPts val="0"/>
              </a:spcBef>
              <a:buNone/>
              <a:defRPr sz="32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GB" dirty="0"/>
              <a:t>Click to edit subtitle</a:t>
            </a:r>
            <a:endParaRPr kumimoji="0" lang="en-US" dirty="0"/>
          </a:p>
        </p:txBody>
      </p:sp>
      <p:pic>
        <p:nvPicPr>
          <p:cNvPr id="4" name="Picture 3" descr="New Brand Template 16-9 Logo and Tag_Title Case Tag.png"/>
          <p:cNvPicPr>
            <a:picLocks noChangeAspect="1"/>
          </p:cNvPicPr>
          <p:nvPr userDrawn="1"/>
        </p:nvPicPr>
        <p:blipFill rotWithShape="1">
          <a:blip r:embed="rId2">
            <a:extLst>
              <a:ext uri="{28A0092B-C50C-407E-A947-70E740481C1C}">
                <a14:useLocalDpi xmlns:a14="http://schemas.microsoft.com/office/drawing/2010/main" val="0"/>
              </a:ext>
            </a:extLst>
          </a:blip>
          <a:srcRect r="25807"/>
          <a:stretch/>
        </p:blipFill>
        <p:spPr>
          <a:xfrm>
            <a:off x="6092623" y="6172177"/>
            <a:ext cx="4522922" cy="68582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 column slide ">
    <p:spTree>
      <p:nvGrpSpPr>
        <p:cNvPr id="1" name=""/>
        <p:cNvGrpSpPr/>
        <p:nvPr/>
      </p:nvGrpSpPr>
      <p:grpSpPr>
        <a:xfrm>
          <a:off x="0" y="0"/>
          <a:ext cx="0" cy="0"/>
          <a:chOff x="0" y="0"/>
          <a:chExt cx="0" cy="0"/>
        </a:xfrm>
      </p:grpSpPr>
      <p:sp>
        <p:nvSpPr>
          <p:cNvPr id="2" name="Title 1"/>
          <p:cNvSpPr>
            <a:spLocks noGrp="1"/>
          </p:cNvSpPr>
          <p:nvPr>
            <p:ph type="title"/>
          </p:nvPr>
        </p:nvSpPr>
        <p:spPr>
          <a:xfrm>
            <a:off x="824410" y="358339"/>
            <a:ext cx="10133095" cy="558487"/>
          </a:xfrm>
        </p:spPr>
        <p:txBody>
          <a:bodyPr/>
          <a:lstStyle/>
          <a:p>
            <a:r>
              <a:rPr lang="en-GB" noProof="0" dirty="0"/>
              <a:t>Click to edit Master title style</a:t>
            </a:r>
          </a:p>
        </p:txBody>
      </p:sp>
      <p:sp>
        <p:nvSpPr>
          <p:cNvPr id="8" name="Content Placeholder 2"/>
          <p:cNvSpPr>
            <a:spLocks noGrp="1"/>
          </p:cNvSpPr>
          <p:nvPr>
            <p:ph idx="16"/>
          </p:nvPr>
        </p:nvSpPr>
        <p:spPr>
          <a:xfrm>
            <a:off x="824150" y="1440000"/>
            <a:ext cx="3235099" cy="4189293"/>
          </a:xfrm>
        </p:spPr>
        <p:txBody>
          <a:bodyPr/>
          <a:lstStyle>
            <a:lvl1pPr marL="157079" indent="-157079">
              <a:lnSpc>
                <a:spcPts val="2666"/>
              </a:lnSpc>
              <a:buFont typeface="Arial"/>
              <a:buChar char="•"/>
              <a:defRPr sz="2400"/>
            </a:lvl1pPr>
            <a:lvl2pPr marL="323742" indent="-157430">
              <a:lnSpc>
                <a:spcPts val="2666"/>
              </a:lnSpc>
              <a:defRPr sz="2400"/>
            </a:lvl2pPr>
            <a:lvl3pPr marL="499972" indent="-155313">
              <a:lnSpc>
                <a:spcPts val="2666"/>
              </a:lnSpc>
              <a:defRPr sz="2400"/>
            </a:lvl3pPr>
            <a:lvl4pPr marL="2117" indent="0">
              <a:lnSpc>
                <a:spcPts val="2666"/>
              </a:lnSpc>
              <a:buNone/>
              <a:defRPr sz="2400"/>
            </a:lvl4pPr>
            <a:lvl5pPr marL="161662" indent="-214310" defTabSz="-360927">
              <a:lnSpc>
                <a:spcPts val="2666"/>
              </a:lnSpc>
              <a:defRPr sz="2400"/>
            </a:lvl5pPr>
          </a:lstStyle>
          <a:p>
            <a:pPr lvl="0"/>
            <a:r>
              <a:rPr lang="en-GB" noProof="0" dirty="0"/>
              <a:t>Click to edit Master text styles</a:t>
            </a:r>
          </a:p>
          <a:p>
            <a:pPr lvl="1"/>
            <a:r>
              <a:rPr lang="en-GB" noProof="0" dirty="0"/>
              <a:t>Second level</a:t>
            </a:r>
          </a:p>
          <a:p>
            <a:pPr lvl="2"/>
            <a:r>
              <a:rPr lang="en-GB" noProof="0" dirty="0"/>
              <a:t>Third level</a:t>
            </a:r>
          </a:p>
        </p:txBody>
      </p:sp>
      <p:sp>
        <p:nvSpPr>
          <p:cNvPr id="9" name="Content Placeholder 2"/>
          <p:cNvSpPr>
            <a:spLocks noGrp="1"/>
          </p:cNvSpPr>
          <p:nvPr>
            <p:ph idx="17"/>
          </p:nvPr>
        </p:nvSpPr>
        <p:spPr>
          <a:xfrm>
            <a:off x="4271852" y="1440000"/>
            <a:ext cx="3235099" cy="4189293"/>
          </a:xfrm>
        </p:spPr>
        <p:txBody>
          <a:bodyPr/>
          <a:lstStyle>
            <a:lvl1pPr marL="157079" indent="-157079">
              <a:lnSpc>
                <a:spcPts val="2666"/>
              </a:lnSpc>
              <a:buFont typeface="Arial"/>
              <a:buChar char="•"/>
              <a:defRPr sz="2400"/>
            </a:lvl1pPr>
            <a:lvl2pPr marL="323742" indent="-157430">
              <a:lnSpc>
                <a:spcPts val="2666"/>
              </a:lnSpc>
              <a:defRPr sz="2400"/>
            </a:lvl2pPr>
            <a:lvl3pPr marL="499972" indent="-155313">
              <a:lnSpc>
                <a:spcPts val="2666"/>
              </a:lnSpc>
              <a:defRPr sz="2400"/>
            </a:lvl3pPr>
            <a:lvl4pPr marL="2117" indent="0">
              <a:lnSpc>
                <a:spcPts val="2666"/>
              </a:lnSpc>
              <a:buNone/>
              <a:defRPr sz="2400"/>
            </a:lvl4pPr>
            <a:lvl5pPr marL="161878" indent="-214310" defTabSz="-360927">
              <a:lnSpc>
                <a:spcPts val="2666"/>
              </a:lnSpc>
              <a:defRPr sz="2400"/>
            </a:lvl5pPr>
          </a:lstStyle>
          <a:p>
            <a:pPr lvl="0"/>
            <a:r>
              <a:rPr lang="en-GB" noProof="0" dirty="0"/>
              <a:t>Click to edit Master text styles</a:t>
            </a:r>
          </a:p>
          <a:p>
            <a:pPr lvl="1"/>
            <a:r>
              <a:rPr lang="en-GB" noProof="0" dirty="0"/>
              <a:t>Second level</a:t>
            </a:r>
          </a:p>
          <a:p>
            <a:pPr lvl="2"/>
            <a:r>
              <a:rPr lang="en-GB" noProof="0" dirty="0"/>
              <a:t>Third level</a:t>
            </a:r>
          </a:p>
        </p:txBody>
      </p:sp>
      <p:sp>
        <p:nvSpPr>
          <p:cNvPr id="10" name="Content Placeholder 2"/>
          <p:cNvSpPr>
            <a:spLocks noGrp="1"/>
          </p:cNvSpPr>
          <p:nvPr>
            <p:ph idx="18"/>
          </p:nvPr>
        </p:nvSpPr>
        <p:spPr>
          <a:xfrm>
            <a:off x="7737280" y="1440000"/>
            <a:ext cx="3235099" cy="4189293"/>
          </a:xfrm>
        </p:spPr>
        <p:txBody>
          <a:bodyPr/>
          <a:lstStyle>
            <a:lvl1pPr marL="157079" indent="-157079">
              <a:lnSpc>
                <a:spcPts val="2666"/>
              </a:lnSpc>
              <a:buFont typeface="Arial"/>
              <a:buChar char="•"/>
              <a:defRPr sz="2400"/>
            </a:lvl1pPr>
            <a:lvl2pPr marL="323742" indent="-157430">
              <a:lnSpc>
                <a:spcPts val="2666"/>
              </a:lnSpc>
              <a:defRPr sz="2400"/>
            </a:lvl2pPr>
            <a:lvl3pPr marL="499972" indent="-155313">
              <a:lnSpc>
                <a:spcPts val="2666"/>
              </a:lnSpc>
              <a:defRPr sz="2400"/>
            </a:lvl3pPr>
            <a:lvl4pPr marL="2117" indent="0">
              <a:lnSpc>
                <a:spcPts val="2666"/>
              </a:lnSpc>
              <a:buNone/>
              <a:defRPr sz="2400"/>
            </a:lvl4pPr>
            <a:lvl5pPr marL="161878" indent="-214310">
              <a:lnSpc>
                <a:spcPts val="2666"/>
              </a:lnSpc>
              <a:defRPr sz="2400"/>
            </a:lvl5pPr>
          </a:lstStyle>
          <a:p>
            <a:pPr lvl="0"/>
            <a:r>
              <a:rPr lang="en-GB" noProof="0" dirty="0"/>
              <a:t>Click to edit Master text styles</a:t>
            </a:r>
          </a:p>
          <a:p>
            <a:pPr lvl="1"/>
            <a:r>
              <a:rPr lang="en-GB" noProof="0" dirty="0"/>
              <a:t>Second level</a:t>
            </a:r>
          </a:p>
          <a:p>
            <a:pPr lvl="2"/>
            <a:r>
              <a:rPr lang="en-GB" noProof="0" dirty="0"/>
              <a:t>Third level</a:t>
            </a:r>
          </a:p>
        </p:txBody>
      </p:sp>
    </p:spTree>
    <p:extLst>
      <p:ext uri="{BB962C8B-B14F-4D97-AF65-F5344CB8AC3E}">
        <p14:creationId xmlns:p14="http://schemas.microsoft.com/office/powerpoint/2010/main" val="1599819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Subtitle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7058" y="1485235"/>
            <a:ext cx="11234712" cy="46699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12"/>
          <p:cNvSpPr>
            <a:spLocks noGrp="1"/>
          </p:cNvSpPr>
          <p:nvPr>
            <p:ph type="body" sz="quarter" idx="10" hasCustomPrompt="1"/>
          </p:nvPr>
        </p:nvSpPr>
        <p:spPr>
          <a:xfrm>
            <a:off x="498673" y="920230"/>
            <a:ext cx="11690152" cy="395908"/>
          </a:xfrm>
        </p:spPr>
        <p:txBody>
          <a:bodyPr/>
          <a:lstStyle>
            <a:lvl1pPr marL="0" indent="0">
              <a:buNone/>
              <a:defRPr sz="2400">
                <a:solidFill>
                  <a:schemeClr val="accent5"/>
                </a:solidFill>
              </a:defRPr>
            </a:lvl1pPr>
          </a:lstStyle>
          <a:p>
            <a:pPr lvl="0"/>
            <a:r>
              <a:rPr lang="en-GB" dirty="0"/>
              <a:t>Click to edit subtitle</a:t>
            </a:r>
            <a:endParaRPr lang="en-US" dirty="0"/>
          </a:p>
        </p:txBody>
      </p:sp>
      <p:sp>
        <p:nvSpPr>
          <p:cNvPr id="5" name="Title 8"/>
          <p:cNvSpPr>
            <a:spLocks noGrp="1"/>
          </p:cNvSpPr>
          <p:nvPr>
            <p:ph type="title" hasCustomPrompt="1"/>
          </p:nvPr>
        </p:nvSpPr>
        <p:spPr>
          <a:xfrm>
            <a:off x="479936" y="335923"/>
            <a:ext cx="11708889" cy="547159"/>
          </a:xfrm>
        </p:spPr>
        <p:txBody>
          <a:bodyPr/>
          <a:lstStyle/>
          <a:p>
            <a:r>
              <a:rPr lang="en-GB" dirty="0"/>
              <a:t>Click to Edit Title</a:t>
            </a:r>
            <a:endParaRPr lang="en-US" dirty="0"/>
          </a:p>
        </p:txBody>
      </p:sp>
    </p:spTree>
    <p:extLst>
      <p:ext uri="{BB962C8B-B14F-4D97-AF65-F5344CB8AC3E}">
        <p14:creationId xmlns:p14="http://schemas.microsoft.com/office/powerpoint/2010/main" val="39491323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rotWithShape="1">
          <a:blip r:embed="rId2" cstate="print">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19191" y="395793"/>
            <a:ext cx="6996765" cy="1168411"/>
          </a:xfrm>
        </p:spPr>
        <p:txBody>
          <a:bodyPr/>
          <a:lstStyle>
            <a:lvl1pPr>
              <a:lnSpc>
                <a:spcPts val="4533"/>
              </a:lnSpc>
              <a:defRPr sz="4400" b="0" spc="0">
                <a:solidFill>
                  <a:schemeClr val="bg1"/>
                </a:solidFill>
              </a:defRPr>
            </a:lvl1pPr>
          </a:lstStyle>
          <a:p>
            <a:r>
              <a:rPr lang="en-GB" noProof="0" dirty="0"/>
              <a:t>Click to edit </a:t>
            </a:r>
            <a:br>
              <a:rPr lang="en-GB" noProof="0" dirty="0"/>
            </a:br>
            <a:r>
              <a:rPr lang="en-GB" noProof="0" dirty="0"/>
              <a:t>master title style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99429" y="3272367"/>
            <a:ext cx="1387151" cy="414500"/>
          </a:xfrm>
          <a:prstGeom prst="rect">
            <a:avLst/>
          </a:prstGeom>
        </p:spPr>
      </p:pic>
      <p:sp>
        <p:nvSpPr>
          <p:cNvPr id="10" name="Text Placeholder 9"/>
          <p:cNvSpPr>
            <a:spLocks noGrp="1"/>
          </p:cNvSpPr>
          <p:nvPr>
            <p:ph type="body" sz="quarter" idx="10" hasCustomPrompt="1"/>
          </p:nvPr>
        </p:nvSpPr>
        <p:spPr>
          <a:xfrm>
            <a:off x="3111975" y="3366959"/>
            <a:ext cx="5173786" cy="428100"/>
          </a:xfrm>
        </p:spPr>
        <p:txBody>
          <a:bodyPr/>
          <a:lstStyle>
            <a:lvl1pPr marL="0" indent="0">
              <a:lnSpc>
                <a:spcPct val="100000"/>
              </a:lnSpc>
              <a:spcBef>
                <a:spcPts val="0"/>
              </a:spcBef>
              <a:buNone/>
              <a:defRPr sz="2400" spc="0" baseline="0">
                <a:solidFill>
                  <a:schemeClr val="bg1"/>
                </a:solidFill>
                <a:latin typeface="+mj-lt"/>
              </a:defRPr>
            </a:lvl1pPr>
            <a:lvl2pPr marL="0" indent="0">
              <a:lnSpc>
                <a:spcPct val="100000"/>
              </a:lnSpc>
              <a:spcBef>
                <a:spcPts val="0"/>
              </a:spcBef>
              <a:buNone/>
              <a:defRPr sz="2700" spc="0">
                <a:solidFill>
                  <a:schemeClr val="bg1"/>
                </a:solidFill>
              </a:defRPr>
            </a:lvl2pPr>
            <a:lvl3pPr marL="0" indent="0">
              <a:lnSpc>
                <a:spcPts val="2666"/>
              </a:lnSpc>
              <a:spcBef>
                <a:spcPts val="1066"/>
              </a:spcBef>
              <a:buFontTx/>
              <a:buNone/>
              <a:defRPr sz="2700" spc="-67">
                <a:solidFill>
                  <a:schemeClr val="bg1"/>
                </a:solidFill>
              </a:defRPr>
            </a:lvl3pPr>
            <a:lvl4pPr marL="0" indent="0">
              <a:lnSpc>
                <a:spcPts val="2666"/>
              </a:lnSpc>
              <a:buFontTx/>
              <a:buNone/>
              <a:defRPr sz="2700" spc="-67">
                <a:solidFill>
                  <a:schemeClr val="bg1"/>
                </a:solidFill>
              </a:defRPr>
            </a:lvl4pPr>
            <a:lvl5pPr marL="0" indent="0">
              <a:lnSpc>
                <a:spcPts val="2666"/>
              </a:lnSpc>
              <a:buFontTx/>
              <a:buNone/>
              <a:defRPr sz="2700" spc="-67">
                <a:solidFill>
                  <a:schemeClr val="bg1"/>
                </a:solidFill>
              </a:defRPr>
            </a:lvl5pPr>
          </a:lstStyle>
          <a:p>
            <a:pPr lvl="0"/>
            <a:r>
              <a:rPr lang="en-GB" noProof="0" dirty="0"/>
              <a:t>Speaker name</a:t>
            </a:r>
          </a:p>
          <a:p>
            <a:pPr lvl="0"/>
            <a:endParaRPr lang="en-GB" noProof="0" dirty="0"/>
          </a:p>
        </p:txBody>
      </p:sp>
      <p:sp>
        <p:nvSpPr>
          <p:cNvPr id="6" name="Text Placeholder 9"/>
          <p:cNvSpPr>
            <a:spLocks noGrp="1"/>
          </p:cNvSpPr>
          <p:nvPr>
            <p:ph type="body" sz="quarter" idx="12" hasCustomPrompt="1"/>
          </p:nvPr>
        </p:nvSpPr>
        <p:spPr>
          <a:xfrm>
            <a:off x="3111975" y="5438820"/>
            <a:ext cx="5173786" cy="303589"/>
          </a:xfrm>
        </p:spPr>
        <p:txBody>
          <a:bodyPr/>
          <a:lstStyle>
            <a:lvl1pPr marL="0" indent="0">
              <a:lnSpc>
                <a:spcPct val="100000"/>
              </a:lnSpc>
              <a:spcBef>
                <a:spcPts val="0"/>
              </a:spcBef>
              <a:buNone/>
              <a:defRPr sz="2000" spc="0" baseline="0">
                <a:solidFill>
                  <a:schemeClr val="bg1"/>
                </a:solidFill>
                <a:latin typeface="+mj-lt"/>
              </a:defRPr>
            </a:lvl1pPr>
            <a:lvl2pPr marL="0" indent="0">
              <a:lnSpc>
                <a:spcPct val="100000"/>
              </a:lnSpc>
              <a:spcBef>
                <a:spcPts val="0"/>
              </a:spcBef>
              <a:buNone/>
              <a:defRPr sz="2700" spc="0">
                <a:solidFill>
                  <a:schemeClr val="bg1"/>
                </a:solidFill>
              </a:defRPr>
            </a:lvl2pPr>
            <a:lvl3pPr marL="0" indent="0">
              <a:lnSpc>
                <a:spcPts val="2666"/>
              </a:lnSpc>
              <a:spcBef>
                <a:spcPts val="1066"/>
              </a:spcBef>
              <a:buFontTx/>
              <a:buNone/>
              <a:defRPr sz="2700" spc="-67">
                <a:solidFill>
                  <a:schemeClr val="bg1"/>
                </a:solidFill>
              </a:defRPr>
            </a:lvl3pPr>
            <a:lvl4pPr marL="0" indent="0">
              <a:lnSpc>
                <a:spcPts val="2666"/>
              </a:lnSpc>
              <a:buFontTx/>
              <a:buNone/>
              <a:defRPr sz="2700" spc="-67">
                <a:solidFill>
                  <a:schemeClr val="bg1"/>
                </a:solidFill>
              </a:defRPr>
            </a:lvl4pPr>
            <a:lvl5pPr marL="0" indent="0">
              <a:lnSpc>
                <a:spcPts val="2666"/>
              </a:lnSpc>
              <a:buFontTx/>
              <a:buNone/>
              <a:defRPr sz="2700" spc="-67">
                <a:solidFill>
                  <a:schemeClr val="bg1"/>
                </a:solidFill>
              </a:defRPr>
            </a:lvl5pPr>
          </a:lstStyle>
          <a:p>
            <a:pPr lvl="0"/>
            <a:r>
              <a:rPr lang="en-GB" noProof="0" dirty="0"/>
              <a:t>Location / Meeting / Speaking venue</a:t>
            </a:r>
          </a:p>
        </p:txBody>
      </p:sp>
      <p:sp>
        <p:nvSpPr>
          <p:cNvPr id="4" name="Text Placeholder 3"/>
          <p:cNvSpPr>
            <a:spLocks noGrp="1"/>
          </p:cNvSpPr>
          <p:nvPr>
            <p:ph type="body" sz="quarter" idx="14" hasCustomPrompt="1"/>
          </p:nvPr>
        </p:nvSpPr>
        <p:spPr>
          <a:xfrm>
            <a:off x="3117539" y="3805024"/>
            <a:ext cx="5167677" cy="428313"/>
          </a:xfrm>
        </p:spPr>
        <p:txBody>
          <a:bodyPr/>
          <a:lstStyle>
            <a:lvl1pPr marL="0" indent="0" algn="l">
              <a:buNone/>
              <a:defRPr sz="2400" baseline="0">
                <a:solidFill>
                  <a:schemeClr val="bg1"/>
                </a:solidFill>
              </a:defRPr>
            </a:lvl1pPr>
          </a:lstStyle>
          <a:p>
            <a:pPr lvl="0"/>
            <a:r>
              <a:rPr lang="en-GB" dirty="0"/>
              <a:t>Title / Affiliation</a:t>
            </a:r>
            <a:endParaRPr lang="en-US" dirty="0"/>
          </a:p>
        </p:txBody>
      </p:sp>
      <p:sp>
        <p:nvSpPr>
          <p:cNvPr id="11" name="Text Placeholder 9"/>
          <p:cNvSpPr>
            <a:spLocks noGrp="1"/>
          </p:cNvSpPr>
          <p:nvPr>
            <p:ph type="body" sz="quarter" idx="15" hasCustomPrompt="1"/>
          </p:nvPr>
        </p:nvSpPr>
        <p:spPr>
          <a:xfrm>
            <a:off x="3111975" y="5749044"/>
            <a:ext cx="5173786" cy="303589"/>
          </a:xfrm>
        </p:spPr>
        <p:txBody>
          <a:bodyPr/>
          <a:lstStyle>
            <a:lvl1pPr marL="0" indent="0">
              <a:lnSpc>
                <a:spcPct val="100000"/>
              </a:lnSpc>
              <a:spcBef>
                <a:spcPts val="0"/>
              </a:spcBef>
              <a:buNone/>
              <a:defRPr sz="2000" spc="0" baseline="0">
                <a:solidFill>
                  <a:schemeClr val="bg1"/>
                </a:solidFill>
                <a:latin typeface="+mj-lt"/>
              </a:defRPr>
            </a:lvl1pPr>
            <a:lvl2pPr marL="0" indent="0">
              <a:lnSpc>
                <a:spcPct val="100000"/>
              </a:lnSpc>
              <a:spcBef>
                <a:spcPts val="0"/>
              </a:spcBef>
              <a:buNone/>
              <a:defRPr sz="2700" spc="0">
                <a:solidFill>
                  <a:schemeClr val="bg1"/>
                </a:solidFill>
              </a:defRPr>
            </a:lvl2pPr>
            <a:lvl3pPr marL="0" indent="0">
              <a:lnSpc>
                <a:spcPts val="2666"/>
              </a:lnSpc>
              <a:spcBef>
                <a:spcPts val="1066"/>
              </a:spcBef>
              <a:buFontTx/>
              <a:buNone/>
              <a:defRPr sz="2700" spc="-67">
                <a:solidFill>
                  <a:schemeClr val="bg1"/>
                </a:solidFill>
              </a:defRPr>
            </a:lvl3pPr>
            <a:lvl4pPr marL="0" indent="0">
              <a:lnSpc>
                <a:spcPts val="2666"/>
              </a:lnSpc>
              <a:buFontTx/>
              <a:buNone/>
              <a:defRPr sz="2700" spc="-67">
                <a:solidFill>
                  <a:schemeClr val="bg1"/>
                </a:solidFill>
              </a:defRPr>
            </a:lvl4pPr>
            <a:lvl5pPr marL="0" indent="0">
              <a:lnSpc>
                <a:spcPts val="2666"/>
              </a:lnSpc>
              <a:buFontTx/>
              <a:buNone/>
              <a:defRPr sz="2700" spc="-67">
                <a:solidFill>
                  <a:schemeClr val="bg1"/>
                </a:solidFill>
              </a:defRPr>
            </a:lvl5pPr>
          </a:lstStyle>
          <a:p>
            <a:pPr lvl="0"/>
            <a:r>
              <a:rPr lang="en-GB" noProof="0" dirty="0"/>
              <a:t>Month / day / year</a:t>
            </a:r>
          </a:p>
        </p:txBody>
      </p:sp>
      <p:sp>
        <p:nvSpPr>
          <p:cNvPr id="9" name="TextBox 8"/>
          <p:cNvSpPr txBox="1"/>
          <p:nvPr userDrawn="1"/>
        </p:nvSpPr>
        <p:spPr>
          <a:xfrm>
            <a:off x="-1828642" y="423333"/>
            <a:ext cx="1828642" cy="307777"/>
          </a:xfrm>
          <a:prstGeom prst="rect">
            <a:avLst/>
          </a:prstGeom>
          <a:noFill/>
        </p:spPr>
        <p:txBody>
          <a:bodyPr wrap="square" rtlCol="0">
            <a:spAutoFit/>
          </a:bodyPr>
          <a:lstStyle/>
          <a:p>
            <a:pPr algn="r"/>
            <a:r>
              <a:rPr lang="en-US" sz="1400" dirty="0"/>
              <a:t>Title 44pt Title Case</a:t>
            </a:r>
          </a:p>
        </p:txBody>
      </p:sp>
      <p:sp>
        <p:nvSpPr>
          <p:cNvPr id="12" name="TextBox 11"/>
          <p:cNvSpPr txBox="1"/>
          <p:nvPr userDrawn="1"/>
        </p:nvSpPr>
        <p:spPr>
          <a:xfrm>
            <a:off x="-2421256" y="3652250"/>
            <a:ext cx="2421256" cy="307777"/>
          </a:xfrm>
          <a:prstGeom prst="rect">
            <a:avLst/>
          </a:prstGeom>
          <a:noFill/>
        </p:spPr>
        <p:txBody>
          <a:bodyPr wrap="square" rtlCol="0">
            <a:spAutoFit/>
          </a:bodyPr>
          <a:lstStyle/>
          <a:p>
            <a:pPr algn="r"/>
            <a:r>
              <a:rPr lang="en-US" sz="1400" dirty="0"/>
              <a:t>Affiliations 24pt sentence</a:t>
            </a:r>
            <a:r>
              <a:rPr lang="en-US" sz="1400" baseline="0" dirty="0"/>
              <a:t> c</a:t>
            </a:r>
            <a:r>
              <a:rPr lang="en-US" sz="1400" dirty="0"/>
              <a:t>ase</a:t>
            </a:r>
          </a:p>
        </p:txBody>
      </p:sp>
      <p:sp>
        <p:nvSpPr>
          <p:cNvPr id="14" name="TextBox 13"/>
          <p:cNvSpPr txBox="1"/>
          <p:nvPr userDrawn="1"/>
        </p:nvSpPr>
        <p:spPr>
          <a:xfrm>
            <a:off x="-2421256" y="5546822"/>
            <a:ext cx="2421256" cy="307777"/>
          </a:xfrm>
          <a:prstGeom prst="rect">
            <a:avLst/>
          </a:prstGeom>
          <a:noFill/>
        </p:spPr>
        <p:txBody>
          <a:bodyPr wrap="square" rtlCol="0">
            <a:spAutoFit/>
          </a:bodyPr>
          <a:lstStyle/>
          <a:p>
            <a:pPr algn="r"/>
            <a:r>
              <a:rPr lang="en-US" sz="1400" dirty="0"/>
              <a:t>20pt sentence</a:t>
            </a:r>
            <a:r>
              <a:rPr lang="en-US" sz="1400" baseline="0" dirty="0"/>
              <a:t> c</a:t>
            </a:r>
            <a:r>
              <a:rPr lang="en-US" sz="1400" dirty="0"/>
              <a:t>ase</a:t>
            </a:r>
          </a:p>
        </p:txBody>
      </p:sp>
      <p:sp>
        <p:nvSpPr>
          <p:cNvPr id="13" name="Footer Placeholder 4"/>
          <p:cNvSpPr txBox="1">
            <a:spLocks/>
          </p:cNvSpPr>
          <p:nvPr userDrawn="1"/>
        </p:nvSpPr>
        <p:spPr>
          <a:xfrm>
            <a:off x="3112886" y="6375673"/>
            <a:ext cx="3859795" cy="128240"/>
          </a:xfrm>
          <a:prstGeom prst="rect">
            <a:avLst/>
          </a:prstGeom>
        </p:spPr>
        <p:txBody>
          <a:bodyPr vert="horz" lIns="0" tIns="0" rIns="0" bIns="0" rtlCol="0" anchor="ctr">
            <a:spAutoFit/>
          </a:bodyPr>
          <a:lstStyle>
            <a:defPPr>
              <a:defRPr lang="en-US"/>
            </a:defPPr>
            <a:lvl1pPr marL="0" algn="l" defTabSz="457200" rtl="0" eaLnBrk="1" latinLnBrk="0" hangingPunct="1">
              <a:lnSpc>
                <a:spcPts val="1000"/>
              </a:lnSpc>
              <a:defRPr sz="800" kern="1200" spc="-5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sz="1200" b="0" dirty="0">
                <a:solidFill>
                  <a:schemeClr val="bg2"/>
                </a:solidFill>
                <a:latin typeface="Gill Sans MT"/>
              </a:rPr>
              <a:t>© ARM 2016 </a:t>
            </a:r>
          </a:p>
        </p:txBody>
      </p:sp>
    </p:spTree>
    <p:extLst>
      <p:ext uri="{BB962C8B-B14F-4D97-AF65-F5344CB8AC3E}">
        <p14:creationId xmlns:p14="http://schemas.microsoft.com/office/powerpoint/2010/main" val="33168268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Guest header ">
    <p:bg>
      <p:bgPr>
        <a:blipFill rotWithShape="1">
          <a:blip r:embed="rId2" cstate="print">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19191" y="395793"/>
            <a:ext cx="6996765" cy="1168411"/>
          </a:xfrm>
        </p:spPr>
        <p:txBody>
          <a:bodyPr/>
          <a:lstStyle>
            <a:lvl1pPr>
              <a:lnSpc>
                <a:spcPts val="4533"/>
              </a:lnSpc>
              <a:defRPr sz="4400" b="0" spc="0">
                <a:solidFill>
                  <a:schemeClr val="bg1"/>
                </a:solidFill>
              </a:defRPr>
            </a:lvl1pPr>
          </a:lstStyle>
          <a:p>
            <a:r>
              <a:rPr lang="en-GB" noProof="0" dirty="0"/>
              <a:t>Click to edit </a:t>
            </a:r>
            <a:br>
              <a:rPr lang="en-GB" noProof="0" dirty="0"/>
            </a:br>
            <a:r>
              <a:rPr lang="en-GB" noProof="0" dirty="0"/>
              <a:t>master title style</a:t>
            </a:r>
          </a:p>
        </p:txBody>
      </p:sp>
      <p:sp>
        <p:nvSpPr>
          <p:cNvPr id="5" name="Text Placeholder 9"/>
          <p:cNvSpPr>
            <a:spLocks noGrp="1"/>
          </p:cNvSpPr>
          <p:nvPr>
            <p:ph type="body" sz="quarter" idx="10" hasCustomPrompt="1"/>
          </p:nvPr>
        </p:nvSpPr>
        <p:spPr>
          <a:xfrm>
            <a:off x="3111975" y="3366959"/>
            <a:ext cx="5173786" cy="2274432"/>
          </a:xfrm>
        </p:spPr>
        <p:txBody>
          <a:bodyPr/>
          <a:lstStyle>
            <a:lvl1pPr marL="0" indent="0">
              <a:lnSpc>
                <a:spcPct val="100000"/>
              </a:lnSpc>
              <a:spcBef>
                <a:spcPts val="0"/>
              </a:spcBef>
              <a:buNone/>
              <a:defRPr sz="2400" spc="0">
                <a:solidFill>
                  <a:schemeClr val="bg1"/>
                </a:solidFill>
                <a:latin typeface="+mj-lt"/>
              </a:defRPr>
            </a:lvl1pPr>
            <a:lvl2pPr marL="0" indent="0">
              <a:lnSpc>
                <a:spcPct val="100000"/>
              </a:lnSpc>
              <a:spcBef>
                <a:spcPts val="0"/>
              </a:spcBef>
              <a:buNone/>
              <a:defRPr sz="2400" spc="0">
                <a:solidFill>
                  <a:schemeClr val="bg1"/>
                </a:solidFill>
              </a:defRPr>
            </a:lvl2pPr>
            <a:lvl3pPr marL="0" indent="0">
              <a:lnSpc>
                <a:spcPts val="2666"/>
              </a:lnSpc>
              <a:spcBef>
                <a:spcPts val="1066"/>
              </a:spcBef>
              <a:buFontTx/>
              <a:buNone/>
              <a:defRPr sz="2700" spc="-67">
                <a:solidFill>
                  <a:schemeClr val="bg1"/>
                </a:solidFill>
              </a:defRPr>
            </a:lvl3pPr>
            <a:lvl4pPr marL="0" indent="0">
              <a:lnSpc>
                <a:spcPts val="2666"/>
              </a:lnSpc>
              <a:buFontTx/>
              <a:buNone/>
              <a:defRPr sz="2700" spc="-67">
                <a:solidFill>
                  <a:schemeClr val="bg1"/>
                </a:solidFill>
              </a:defRPr>
            </a:lvl4pPr>
            <a:lvl5pPr marL="0" indent="0">
              <a:lnSpc>
                <a:spcPts val="2666"/>
              </a:lnSpc>
              <a:buFontTx/>
              <a:buNone/>
              <a:defRPr sz="2700" spc="-67">
                <a:solidFill>
                  <a:schemeClr val="bg1"/>
                </a:solidFill>
              </a:defRPr>
            </a:lvl5pPr>
          </a:lstStyle>
          <a:p>
            <a:pPr lvl="0"/>
            <a:r>
              <a:rPr lang="en-GB" noProof="0" dirty="0"/>
              <a:t>Click to edit master text styles</a:t>
            </a:r>
          </a:p>
          <a:p>
            <a:pPr lvl="1"/>
            <a:r>
              <a:rPr lang="en-GB" noProof="0" dirty="0"/>
              <a:t>Second level</a:t>
            </a:r>
          </a:p>
        </p:txBody>
      </p:sp>
      <p:sp>
        <p:nvSpPr>
          <p:cNvPr id="4" name="Footer Placeholder 4"/>
          <p:cNvSpPr txBox="1">
            <a:spLocks/>
          </p:cNvSpPr>
          <p:nvPr userDrawn="1"/>
        </p:nvSpPr>
        <p:spPr>
          <a:xfrm>
            <a:off x="3112886" y="6375673"/>
            <a:ext cx="3859795" cy="128240"/>
          </a:xfrm>
          <a:prstGeom prst="rect">
            <a:avLst/>
          </a:prstGeom>
        </p:spPr>
        <p:txBody>
          <a:bodyPr vert="horz" lIns="0" tIns="0" rIns="0" bIns="0" rtlCol="0" anchor="ctr">
            <a:spAutoFit/>
          </a:bodyPr>
          <a:lstStyle>
            <a:defPPr>
              <a:defRPr lang="en-US"/>
            </a:defPPr>
            <a:lvl1pPr marL="0" algn="l" defTabSz="457200" rtl="0" eaLnBrk="1" latinLnBrk="0" hangingPunct="1">
              <a:lnSpc>
                <a:spcPts val="1000"/>
              </a:lnSpc>
              <a:defRPr sz="800" kern="1200" spc="-5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sz="1200" b="0" dirty="0">
                <a:solidFill>
                  <a:schemeClr val="bg2"/>
                </a:solidFill>
                <a:latin typeface="Gill Sans MT"/>
              </a:rPr>
              <a:t>© ARM 2016 </a:t>
            </a:r>
          </a:p>
        </p:txBody>
      </p:sp>
    </p:spTree>
    <p:extLst>
      <p:ext uri="{BB962C8B-B14F-4D97-AF65-F5344CB8AC3E}">
        <p14:creationId xmlns:p14="http://schemas.microsoft.com/office/powerpoint/2010/main" val="2677513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4413" y="358342"/>
            <a:ext cx="10133095" cy="558487"/>
          </a:xfrm>
        </p:spPr>
        <p:txBody>
          <a:bodyPr/>
          <a:lstStyle>
            <a:lvl1pPr>
              <a:defRPr spc="0"/>
            </a:lvl1pPr>
          </a:lstStyle>
          <a:p>
            <a:r>
              <a:rPr lang="en-GB" noProof="0" dirty="0"/>
              <a:t>Click to edit master title style</a:t>
            </a:r>
          </a:p>
        </p:txBody>
      </p:sp>
      <p:sp>
        <p:nvSpPr>
          <p:cNvPr id="3" name="Content Placeholder 2"/>
          <p:cNvSpPr>
            <a:spLocks noGrp="1"/>
          </p:cNvSpPr>
          <p:nvPr>
            <p:ph idx="1" hasCustomPrompt="1"/>
          </p:nvPr>
        </p:nvSpPr>
        <p:spPr>
          <a:xfrm>
            <a:off x="817583" y="1435101"/>
            <a:ext cx="10129064" cy="4564984"/>
          </a:xfrm>
        </p:spPr>
        <p:txBody>
          <a:bodyPr/>
          <a:lstStyle>
            <a:lvl1pPr marL="239937" indent="-239937">
              <a:lnSpc>
                <a:spcPct val="100000"/>
              </a:lnSpc>
              <a:defRPr sz="2400" spc="0"/>
            </a:lvl1pPr>
            <a:lvl2pPr marL="479876" indent="-239937">
              <a:lnSpc>
                <a:spcPct val="100000"/>
              </a:lnSpc>
              <a:defRPr sz="2000" spc="0"/>
            </a:lvl2pPr>
            <a:lvl3pPr marL="719813" marR="0" indent="-239937" algn="l" defTabSz="604529" rtl="0" eaLnBrk="1" fontAlgn="auto" latinLnBrk="0" hangingPunct="1">
              <a:lnSpc>
                <a:spcPct val="100000"/>
              </a:lnSpc>
              <a:spcBef>
                <a:spcPts val="400"/>
              </a:spcBef>
              <a:spcAft>
                <a:spcPts val="0"/>
              </a:spcAft>
              <a:buClr>
                <a:schemeClr val="accent1"/>
              </a:buClr>
              <a:buSzPct val="76000"/>
              <a:buFont typeface="Wingdings" panose="05000000000000000000" pitchFamily="2" charset="2"/>
              <a:buChar char="§"/>
              <a:tabLst/>
              <a:defRPr sz="2000" spc="0"/>
            </a:lvl3pPr>
            <a:lvl4pPr>
              <a:defRPr sz="2000"/>
            </a:lvl4pPr>
          </a:lstStyle>
          <a:p>
            <a:pPr lvl="0"/>
            <a:r>
              <a:rPr lang="en-GB" noProof="0" dirty="0"/>
              <a:t>Click to edit master text styles</a:t>
            </a:r>
          </a:p>
          <a:p>
            <a:pPr lvl="1"/>
            <a:r>
              <a:rPr lang="en-GB" noProof="0" dirty="0"/>
              <a:t>Second level</a:t>
            </a:r>
          </a:p>
          <a:p>
            <a:pPr lvl="2"/>
            <a:r>
              <a:rPr lang="en-GB" noProof="0" dirty="0"/>
              <a:t>Third level</a:t>
            </a:r>
          </a:p>
          <a:p>
            <a:pPr marL="959752" marR="0" lvl="3" indent="-239937" algn="l" defTabSz="604529" rtl="0" eaLnBrk="1" fontAlgn="auto" latinLnBrk="0" hangingPunct="1">
              <a:lnSpc>
                <a:spcPct val="100000"/>
              </a:lnSpc>
              <a:spcBef>
                <a:spcPts val="400"/>
              </a:spcBef>
              <a:spcAft>
                <a:spcPts val="0"/>
              </a:spcAft>
              <a:buClr>
                <a:schemeClr val="accent1"/>
              </a:buClr>
              <a:buSzPct val="76000"/>
              <a:buFont typeface="Wingdings" panose="05000000000000000000" pitchFamily="2" charset="2"/>
              <a:buChar char="§"/>
              <a:tabLst/>
              <a:defRPr/>
            </a:pPr>
            <a:r>
              <a:rPr lang="en-GB" noProof="0" dirty="0"/>
              <a:t>Fourth level</a:t>
            </a:r>
          </a:p>
          <a:p>
            <a:pPr lvl="2"/>
            <a:endParaRPr lang="en-GB" noProof="0" dirty="0"/>
          </a:p>
        </p:txBody>
      </p:sp>
    </p:spTree>
    <p:extLst>
      <p:ext uri="{BB962C8B-B14F-4D97-AF65-F5344CB8AC3E}">
        <p14:creationId xmlns:p14="http://schemas.microsoft.com/office/powerpoint/2010/main" val="649465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4413" y="358342"/>
            <a:ext cx="10133095" cy="558487"/>
          </a:xfrm>
        </p:spPr>
        <p:txBody>
          <a:bodyPr/>
          <a:lstStyle/>
          <a:p>
            <a:r>
              <a:rPr lang="en-GB" noProof="0" dirty="0"/>
              <a:t>Click to edit master title style</a:t>
            </a:r>
          </a:p>
        </p:txBody>
      </p:sp>
      <p:sp>
        <p:nvSpPr>
          <p:cNvPr id="10" name="Content Placeholder 2"/>
          <p:cNvSpPr>
            <a:spLocks noGrp="1"/>
          </p:cNvSpPr>
          <p:nvPr>
            <p:ph idx="14" hasCustomPrompt="1"/>
          </p:nvPr>
        </p:nvSpPr>
        <p:spPr>
          <a:xfrm>
            <a:off x="817328" y="1433176"/>
            <a:ext cx="4798750" cy="4564984"/>
          </a:xfrm>
        </p:spPr>
        <p:txBody>
          <a:bodyPr/>
          <a:lstStyle>
            <a:lvl1pPr marL="239937" indent="-239937">
              <a:lnSpc>
                <a:spcPct val="100000"/>
              </a:lnSpc>
              <a:buFont typeface="Wingdings" panose="05000000000000000000" pitchFamily="2" charset="2"/>
              <a:buChar char="§"/>
              <a:defRPr sz="2400"/>
            </a:lvl1pPr>
            <a:lvl2pPr marL="479876" indent="-239937">
              <a:lnSpc>
                <a:spcPct val="100000"/>
              </a:lnSpc>
              <a:defRPr sz="2000"/>
            </a:lvl2pPr>
            <a:lvl3pPr marL="719813" indent="-239937">
              <a:lnSpc>
                <a:spcPct val="100000"/>
              </a:lnSpc>
              <a:defRPr sz="2000"/>
            </a:lvl3pPr>
            <a:lvl4pPr marL="959752" marR="0" indent="-239937" algn="l" defTabSz="604529" rtl="0" eaLnBrk="1" fontAlgn="auto" latinLnBrk="0" hangingPunct="1">
              <a:lnSpc>
                <a:spcPct val="100000"/>
              </a:lnSpc>
              <a:spcBef>
                <a:spcPts val="400"/>
              </a:spcBef>
              <a:spcAft>
                <a:spcPts val="0"/>
              </a:spcAft>
              <a:buClr>
                <a:schemeClr val="accent1"/>
              </a:buClr>
              <a:buSzPct val="76000"/>
              <a:buFont typeface="Wingdings" panose="05000000000000000000" pitchFamily="2" charset="2"/>
              <a:buChar char="§"/>
              <a:tabLst/>
              <a:defRPr sz="2000"/>
            </a:lvl4pPr>
            <a:lvl5pPr marL="214292" indent="-214292">
              <a:lnSpc>
                <a:spcPts val="2666"/>
              </a:lnSpc>
              <a:defRPr sz="2400"/>
            </a:lvl5pPr>
          </a:lstStyle>
          <a:p>
            <a:pPr lvl="0"/>
            <a:r>
              <a:rPr lang="en-GB" noProof="0" dirty="0"/>
              <a:t>Click to edit master text styles</a:t>
            </a:r>
          </a:p>
          <a:p>
            <a:pPr lvl="1"/>
            <a:r>
              <a:rPr lang="en-GB" noProof="0" dirty="0"/>
              <a:t>Second level</a:t>
            </a:r>
          </a:p>
          <a:p>
            <a:pPr lvl="2"/>
            <a:r>
              <a:rPr lang="en-GB" noProof="0" dirty="0"/>
              <a:t>Third level</a:t>
            </a:r>
          </a:p>
          <a:p>
            <a:pPr marL="959752" marR="0" lvl="3" indent="-239937" algn="l" defTabSz="604529" rtl="0" eaLnBrk="1" fontAlgn="auto" latinLnBrk="0" hangingPunct="1">
              <a:lnSpc>
                <a:spcPct val="100000"/>
              </a:lnSpc>
              <a:spcBef>
                <a:spcPts val="400"/>
              </a:spcBef>
              <a:spcAft>
                <a:spcPts val="0"/>
              </a:spcAft>
              <a:buClr>
                <a:schemeClr val="accent1"/>
              </a:buClr>
              <a:buSzPct val="76000"/>
              <a:buFont typeface="Wingdings" panose="05000000000000000000" pitchFamily="2" charset="2"/>
              <a:buChar char="§"/>
              <a:tabLst/>
              <a:defRPr/>
            </a:pPr>
            <a:r>
              <a:rPr lang="en-GB" noProof="0" dirty="0"/>
              <a:t>Fourth level</a:t>
            </a:r>
          </a:p>
        </p:txBody>
      </p:sp>
      <p:sp>
        <p:nvSpPr>
          <p:cNvPr id="11" name="Content Placeholder 2"/>
          <p:cNvSpPr>
            <a:spLocks noGrp="1"/>
          </p:cNvSpPr>
          <p:nvPr>
            <p:ph idx="15" hasCustomPrompt="1"/>
          </p:nvPr>
        </p:nvSpPr>
        <p:spPr>
          <a:xfrm>
            <a:off x="6160613" y="1430867"/>
            <a:ext cx="4798750" cy="4564984"/>
          </a:xfrm>
        </p:spPr>
        <p:txBody>
          <a:bodyPr/>
          <a:lstStyle>
            <a:lvl1pPr marL="239937" indent="-239937">
              <a:lnSpc>
                <a:spcPct val="100000"/>
              </a:lnSpc>
              <a:buFont typeface="Wingdings" panose="05000000000000000000" pitchFamily="2" charset="2"/>
              <a:buChar char="§"/>
              <a:defRPr sz="2400"/>
            </a:lvl1pPr>
            <a:lvl2pPr marL="479876" indent="-239937">
              <a:lnSpc>
                <a:spcPct val="100000"/>
              </a:lnSpc>
              <a:defRPr sz="2000"/>
            </a:lvl2pPr>
            <a:lvl3pPr marL="719813" indent="-239937">
              <a:lnSpc>
                <a:spcPct val="100000"/>
              </a:lnSpc>
              <a:defRPr sz="2000"/>
            </a:lvl3pPr>
            <a:lvl4pPr marL="719813" indent="239937">
              <a:lnSpc>
                <a:spcPct val="100000"/>
              </a:lnSpc>
              <a:buFont typeface="Wingdings" charset="2"/>
              <a:buChar char="§"/>
              <a:defRPr sz="2000"/>
            </a:lvl4pPr>
            <a:lvl5pPr marL="161865" indent="-214292">
              <a:lnSpc>
                <a:spcPts val="2666"/>
              </a:lnSpc>
              <a:defRPr sz="2400"/>
            </a:lvl5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p:txBody>
      </p:sp>
    </p:spTree>
    <p:extLst>
      <p:ext uri="{BB962C8B-B14F-4D97-AF65-F5344CB8AC3E}">
        <p14:creationId xmlns:p14="http://schemas.microsoft.com/office/powerpoint/2010/main" val="3986863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sp>
        <p:nvSpPr>
          <p:cNvPr id="6" name="Content Placeholder 2"/>
          <p:cNvSpPr>
            <a:spLocks noGrp="1"/>
          </p:cNvSpPr>
          <p:nvPr>
            <p:ph idx="14" hasCustomPrompt="1"/>
          </p:nvPr>
        </p:nvSpPr>
        <p:spPr>
          <a:xfrm>
            <a:off x="817328" y="1433176"/>
            <a:ext cx="3119188" cy="4564984"/>
          </a:xfrm>
        </p:spPr>
        <p:txBody>
          <a:bodyPr/>
          <a:lstStyle>
            <a:lvl1pPr marL="239937" indent="-239937">
              <a:lnSpc>
                <a:spcPct val="100000"/>
              </a:lnSpc>
              <a:buFont typeface="Wingdings" panose="05000000000000000000" pitchFamily="2" charset="2"/>
              <a:buChar char="§"/>
              <a:defRPr sz="2400"/>
            </a:lvl1pPr>
            <a:lvl2pPr marL="479876" indent="-239937">
              <a:lnSpc>
                <a:spcPct val="100000"/>
              </a:lnSpc>
              <a:defRPr sz="2000"/>
            </a:lvl2pPr>
            <a:lvl3pPr marL="719813" indent="-239937">
              <a:lnSpc>
                <a:spcPct val="100000"/>
              </a:lnSpc>
              <a:defRPr sz="2000"/>
            </a:lvl3pPr>
            <a:lvl4pPr marL="719813" marR="0" indent="239937" algn="l" defTabSz="795545" rtl="0" eaLnBrk="1" fontAlgn="auto" latinLnBrk="0" hangingPunct="1">
              <a:lnSpc>
                <a:spcPct val="100000"/>
              </a:lnSpc>
              <a:spcBef>
                <a:spcPts val="400"/>
              </a:spcBef>
              <a:spcAft>
                <a:spcPts val="0"/>
              </a:spcAft>
              <a:buClr>
                <a:schemeClr val="accent1"/>
              </a:buClr>
              <a:buSzPct val="76000"/>
              <a:buFont typeface="Wingdings" charset="2"/>
              <a:buChar char="§"/>
              <a:tabLst/>
              <a:defRPr sz="2000"/>
            </a:lvl4pPr>
            <a:lvl5pPr marL="214292" indent="-214292">
              <a:lnSpc>
                <a:spcPts val="2666"/>
              </a:lnSpc>
              <a:defRPr sz="2400"/>
            </a:lvl5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p:txBody>
      </p:sp>
      <p:sp>
        <p:nvSpPr>
          <p:cNvPr id="7" name="Content Placeholder 2"/>
          <p:cNvSpPr>
            <a:spLocks noGrp="1"/>
          </p:cNvSpPr>
          <p:nvPr>
            <p:ph idx="19" hasCustomPrompt="1"/>
          </p:nvPr>
        </p:nvSpPr>
        <p:spPr>
          <a:xfrm>
            <a:off x="4322611" y="1433176"/>
            <a:ext cx="3119188" cy="4564984"/>
          </a:xfrm>
        </p:spPr>
        <p:txBody>
          <a:bodyPr/>
          <a:lstStyle>
            <a:lvl1pPr marL="239937" indent="-239937">
              <a:lnSpc>
                <a:spcPct val="100000"/>
              </a:lnSpc>
              <a:buFont typeface="Wingdings" panose="05000000000000000000" pitchFamily="2" charset="2"/>
              <a:buChar char="§"/>
              <a:defRPr sz="2400"/>
            </a:lvl1pPr>
            <a:lvl2pPr marL="479876" indent="-239937">
              <a:lnSpc>
                <a:spcPct val="100000"/>
              </a:lnSpc>
              <a:defRPr sz="2000"/>
            </a:lvl2pPr>
            <a:lvl3pPr marL="719813" indent="-239937">
              <a:lnSpc>
                <a:spcPct val="100000"/>
              </a:lnSpc>
              <a:defRPr sz="2000"/>
            </a:lvl3pPr>
            <a:lvl4pPr marL="719813" marR="0" indent="239937" algn="l" defTabSz="795545" rtl="0" eaLnBrk="1" fontAlgn="auto" latinLnBrk="0" hangingPunct="1">
              <a:lnSpc>
                <a:spcPct val="100000"/>
              </a:lnSpc>
              <a:spcBef>
                <a:spcPts val="400"/>
              </a:spcBef>
              <a:spcAft>
                <a:spcPts val="0"/>
              </a:spcAft>
              <a:buClr>
                <a:schemeClr val="accent1"/>
              </a:buClr>
              <a:buSzPct val="76000"/>
              <a:buFont typeface="Wingdings" charset="2"/>
              <a:buChar char="§"/>
              <a:tabLst/>
              <a:defRPr sz="2000"/>
            </a:lvl4pPr>
            <a:lvl5pPr marL="214292" indent="-214292">
              <a:lnSpc>
                <a:spcPts val="2666"/>
              </a:lnSpc>
              <a:defRPr sz="2400"/>
            </a:lvl5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p:txBody>
      </p:sp>
      <p:sp>
        <p:nvSpPr>
          <p:cNvPr id="11" name="Content Placeholder 2"/>
          <p:cNvSpPr>
            <a:spLocks noGrp="1"/>
          </p:cNvSpPr>
          <p:nvPr>
            <p:ph idx="20" hasCustomPrompt="1"/>
          </p:nvPr>
        </p:nvSpPr>
        <p:spPr>
          <a:xfrm>
            <a:off x="7830021" y="1433176"/>
            <a:ext cx="3119188" cy="4564984"/>
          </a:xfrm>
        </p:spPr>
        <p:txBody>
          <a:bodyPr/>
          <a:lstStyle>
            <a:lvl1pPr marL="239937" indent="-239937">
              <a:lnSpc>
                <a:spcPct val="100000"/>
              </a:lnSpc>
              <a:buFont typeface="Wingdings" panose="05000000000000000000" pitchFamily="2" charset="2"/>
              <a:buChar char="§"/>
              <a:defRPr sz="2400"/>
            </a:lvl1pPr>
            <a:lvl2pPr marL="479876" indent="-239937">
              <a:lnSpc>
                <a:spcPct val="100000"/>
              </a:lnSpc>
              <a:defRPr sz="2000"/>
            </a:lvl2pPr>
            <a:lvl3pPr marL="719813" indent="-239937">
              <a:lnSpc>
                <a:spcPct val="100000"/>
              </a:lnSpc>
              <a:defRPr sz="2000"/>
            </a:lvl3pPr>
            <a:lvl4pPr marL="719813" marR="0" indent="239937" algn="l" defTabSz="795545" rtl="0" eaLnBrk="1" fontAlgn="auto" latinLnBrk="0" hangingPunct="1">
              <a:lnSpc>
                <a:spcPct val="100000"/>
              </a:lnSpc>
              <a:spcBef>
                <a:spcPts val="400"/>
              </a:spcBef>
              <a:spcAft>
                <a:spcPts val="0"/>
              </a:spcAft>
              <a:buClr>
                <a:schemeClr val="accent1"/>
              </a:buClr>
              <a:buSzPct val="76000"/>
              <a:buFont typeface="Wingdings" charset="2"/>
              <a:buChar char="§"/>
              <a:tabLst/>
              <a:defRPr sz="2000"/>
            </a:lvl4pPr>
            <a:lvl5pPr marL="214292" indent="-214292">
              <a:lnSpc>
                <a:spcPts val="2666"/>
              </a:lnSpc>
              <a:defRPr sz="2400"/>
            </a:lvl5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p:txBody>
      </p:sp>
      <p:sp>
        <p:nvSpPr>
          <p:cNvPr id="2" name="Title 1"/>
          <p:cNvSpPr>
            <a:spLocks noGrp="1"/>
          </p:cNvSpPr>
          <p:nvPr>
            <p:ph type="title" hasCustomPrompt="1"/>
          </p:nvPr>
        </p:nvSpPr>
        <p:spPr>
          <a:xfrm>
            <a:off x="824413" y="358342"/>
            <a:ext cx="10133095" cy="558487"/>
          </a:xfrm>
        </p:spPr>
        <p:txBody>
          <a:bodyPr/>
          <a:lstStyle/>
          <a:p>
            <a:r>
              <a:rPr lang="en-GB" noProof="0" dirty="0"/>
              <a:t>Click to edit master title style</a:t>
            </a:r>
          </a:p>
        </p:txBody>
      </p:sp>
    </p:spTree>
    <p:extLst>
      <p:ext uri="{BB962C8B-B14F-4D97-AF65-F5344CB8AC3E}">
        <p14:creationId xmlns:p14="http://schemas.microsoft.com/office/powerpoint/2010/main" val="19583794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sp>
        <p:nvSpPr>
          <p:cNvPr id="8" name="Content Placeholder 2"/>
          <p:cNvSpPr>
            <a:spLocks noGrp="1"/>
          </p:cNvSpPr>
          <p:nvPr>
            <p:ph idx="16" hasCustomPrompt="1"/>
          </p:nvPr>
        </p:nvSpPr>
        <p:spPr>
          <a:xfrm>
            <a:off x="817326" y="1433176"/>
            <a:ext cx="3119188" cy="4564984"/>
          </a:xfrm>
        </p:spPr>
        <p:txBody>
          <a:bodyPr/>
          <a:lstStyle>
            <a:lvl1pPr marL="239937" indent="-239937">
              <a:lnSpc>
                <a:spcPct val="100000"/>
              </a:lnSpc>
              <a:buFont typeface="Wingdings" panose="05000000000000000000" pitchFamily="2" charset="2"/>
              <a:buChar char="§"/>
              <a:defRPr sz="2400"/>
            </a:lvl1pPr>
            <a:lvl2pPr marL="479876" indent="-239937">
              <a:lnSpc>
                <a:spcPct val="100000"/>
              </a:lnSpc>
              <a:defRPr sz="2000"/>
            </a:lvl2pPr>
            <a:lvl3pPr marL="719813" indent="-239937">
              <a:lnSpc>
                <a:spcPct val="100000"/>
              </a:lnSpc>
              <a:defRPr sz="2000"/>
            </a:lvl3pPr>
            <a:lvl4pPr marL="2117" indent="0">
              <a:lnSpc>
                <a:spcPts val="2666"/>
              </a:lnSpc>
              <a:buNone/>
              <a:defRPr sz="2400"/>
            </a:lvl4pPr>
            <a:lvl5pPr marL="161649" indent="-214292" defTabSz="-360895">
              <a:lnSpc>
                <a:spcPts val="2666"/>
              </a:lnSpc>
              <a:defRPr sz="2400"/>
            </a:lvl5pPr>
          </a:lstStyle>
          <a:p>
            <a:pPr lvl="0"/>
            <a:r>
              <a:rPr lang="en-GB" noProof="0" dirty="0"/>
              <a:t>Click to edit master text styles</a:t>
            </a:r>
          </a:p>
          <a:p>
            <a:pPr lvl="1"/>
            <a:r>
              <a:rPr lang="en-GB" noProof="0" dirty="0"/>
              <a:t>Second level</a:t>
            </a:r>
          </a:p>
          <a:p>
            <a:pPr lvl="2"/>
            <a:r>
              <a:rPr lang="en-GB" noProof="0" dirty="0"/>
              <a:t>Third level</a:t>
            </a:r>
          </a:p>
        </p:txBody>
      </p:sp>
      <p:sp>
        <p:nvSpPr>
          <p:cNvPr id="2" name="Title 1"/>
          <p:cNvSpPr>
            <a:spLocks noGrp="1"/>
          </p:cNvSpPr>
          <p:nvPr>
            <p:ph type="title" hasCustomPrompt="1"/>
          </p:nvPr>
        </p:nvSpPr>
        <p:spPr>
          <a:xfrm>
            <a:off x="824413" y="358342"/>
            <a:ext cx="10133095" cy="558487"/>
          </a:xfrm>
        </p:spPr>
        <p:txBody>
          <a:bodyPr/>
          <a:lstStyle/>
          <a:p>
            <a:r>
              <a:rPr lang="en-GB" noProof="0" dirty="0"/>
              <a:t>Click to edit master title style</a:t>
            </a:r>
          </a:p>
        </p:txBody>
      </p:sp>
      <p:sp>
        <p:nvSpPr>
          <p:cNvPr id="9" name="Content Placeholder 2"/>
          <p:cNvSpPr>
            <a:spLocks noGrp="1"/>
          </p:cNvSpPr>
          <p:nvPr>
            <p:ph idx="17" hasCustomPrompt="1"/>
          </p:nvPr>
        </p:nvSpPr>
        <p:spPr>
          <a:xfrm>
            <a:off x="4320419" y="1433176"/>
            <a:ext cx="6635012" cy="4564984"/>
          </a:xfrm>
        </p:spPr>
        <p:txBody>
          <a:bodyPr/>
          <a:lstStyle>
            <a:lvl1pPr marL="239937" indent="-239937">
              <a:lnSpc>
                <a:spcPct val="100000"/>
              </a:lnSpc>
              <a:buFont typeface="Wingdings" panose="05000000000000000000" pitchFamily="2" charset="2"/>
              <a:buChar char="§"/>
              <a:defRPr sz="2400"/>
            </a:lvl1pPr>
            <a:lvl2pPr marL="479876" indent="-239937">
              <a:lnSpc>
                <a:spcPct val="100000"/>
              </a:lnSpc>
              <a:defRPr sz="2000"/>
            </a:lvl2pPr>
            <a:lvl3pPr marL="719813" indent="-239937">
              <a:lnSpc>
                <a:spcPct val="100000"/>
              </a:lnSpc>
              <a:defRPr sz="2000"/>
            </a:lvl3pPr>
            <a:lvl4pPr marL="2117" indent="0">
              <a:lnSpc>
                <a:spcPts val="2666"/>
              </a:lnSpc>
              <a:buNone/>
              <a:defRPr sz="2400"/>
            </a:lvl4pPr>
            <a:lvl5pPr marL="161865" indent="-214292" defTabSz="-360895">
              <a:lnSpc>
                <a:spcPts val="2666"/>
              </a:lnSpc>
              <a:defRPr sz="2400"/>
            </a:lvl5pPr>
          </a:lstStyle>
          <a:p>
            <a:pPr lvl="0"/>
            <a:r>
              <a:rPr lang="en-GB" noProof="0" dirty="0"/>
              <a:t>Click to edit master text styles</a:t>
            </a:r>
          </a:p>
          <a:p>
            <a:pPr lvl="1"/>
            <a:r>
              <a:rPr lang="en-GB" noProof="0" dirty="0"/>
              <a:t>Second level</a:t>
            </a:r>
          </a:p>
          <a:p>
            <a:pPr lvl="2"/>
            <a:r>
              <a:rPr lang="en-GB" noProof="0" dirty="0"/>
              <a:t>Third level</a:t>
            </a:r>
          </a:p>
        </p:txBody>
      </p:sp>
    </p:spTree>
    <p:extLst>
      <p:ext uri="{BB962C8B-B14F-4D97-AF65-F5344CB8AC3E}">
        <p14:creationId xmlns:p14="http://schemas.microsoft.com/office/powerpoint/2010/main" val="21763436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4413" y="358342"/>
            <a:ext cx="10133095" cy="558487"/>
          </a:xfrm>
        </p:spPr>
        <p:txBody>
          <a:bodyPr/>
          <a:lstStyle/>
          <a:p>
            <a:r>
              <a:rPr lang="en-GB" noProof="0" dirty="0"/>
              <a:t>Click to edit master title style</a:t>
            </a:r>
          </a:p>
        </p:txBody>
      </p:sp>
      <p:sp>
        <p:nvSpPr>
          <p:cNvPr id="7" name="Content Placeholder 2"/>
          <p:cNvSpPr>
            <a:spLocks noGrp="1"/>
          </p:cNvSpPr>
          <p:nvPr>
            <p:ph idx="16" hasCustomPrompt="1"/>
          </p:nvPr>
        </p:nvSpPr>
        <p:spPr>
          <a:xfrm>
            <a:off x="7840175" y="1433176"/>
            <a:ext cx="3119188" cy="4564984"/>
          </a:xfrm>
        </p:spPr>
        <p:txBody>
          <a:bodyPr/>
          <a:lstStyle>
            <a:lvl1pPr marL="239937" indent="-239937">
              <a:lnSpc>
                <a:spcPct val="100000"/>
              </a:lnSpc>
              <a:buFont typeface="Wingdings" panose="05000000000000000000" pitchFamily="2" charset="2"/>
              <a:buChar char="§"/>
              <a:defRPr sz="2400"/>
            </a:lvl1pPr>
            <a:lvl2pPr marL="479876" indent="-239937">
              <a:lnSpc>
                <a:spcPct val="100000"/>
              </a:lnSpc>
              <a:defRPr sz="2000"/>
            </a:lvl2pPr>
            <a:lvl3pPr marL="719813" indent="-239937">
              <a:lnSpc>
                <a:spcPct val="100000"/>
              </a:lnSpc>
              <a:defRPr sz="2000"/>
            </a:lvl3pPr>
            <a:lvl4pPr marL="2117" indent="0">
              <a:lnSpc>
                <a:spcPts val="2666"/>
              </a:lnSpc>
              <a:buNone/>
              <a:defRPr sz="2400"/>
            </a:lvl4pPr>
            <a:lvl5pPr marL="161649" indent="-214292" defTabSz="-360895">
              <a:lnSpc>
                <a:spcPts val="2666"/>
              </a:lnSpc>
              <a:defRPr sz="2400"/>
            </a:lvl5pPr>
          </a:lstStyle>
          <a:p>
            <a:pPr lvl="0"/>
            <a:r>
              <a:rPr lang="en-GB" noProof="0" dirty="0"/>
              <a:t>Click to edit master text styles</a:t>
            </a:r>
          </a:p>
          <a:p>
            <a:pPr lvl="1"/>
            <a:r>
              <a:rPr lang="en-GB" noProof="0" dirty="0"/>
              <a:t>Second level</a:t>
            </a:r>
          </a:p>
          <a:p>
            <a:pPr lvl="2"/>
            <a:r>
              <a:rPr lang="en-GB" noProof="0" dirty="0"/>
              <a:t>Third level</a:t>
            </a:r>
          </a:p>
        </p:txBody>
      </p:sp>
      <p:sp>
        <p:nvSpPr>
          <p:cNvPr id="10" name="Content Placeholder 2"/>
          <p:cNvSpPr>
            <a:spLocks noGrp="1"/>
          </p:cNvSpPr>
          <p:nvPr>
            <p:ph idx="17" hasCustomPrompt="1"/>
          </p:nvPr>
        </p:nvSpPr>
        <p:spPr>
          <a:xfrm>
            <a:off x="816821" y="1433176"/>
            <a:ext cx="6635012" cy="4564984"/>
          </a:xfrm>
        </p:spPr>
        <p:txBody>
          <a:bodyPr/>
          <a:lstStyle>
            <a:lvl1pPr marL="239937" indent="-239937">
              <a:lnSpc>
                <a:spcPct val="100000"/>
              </a:lnSpc>
              <a:buFont typeface="Wingdings" panose="05000000000000000000" pitchFamily="2" charset="2"/>
              <a:buChar char="§"/>
              <a:defRPr sz="2400"/>
            </a:lvl1pPr>
            <a:lvl2pPr marL="479876" indent="-239937">
              <a:lnSpc>
                <a:spcPct val="100000"/>
              </a:lnSpc>
              <a:defRPr sz="2000"/>
            </a:lvl2pPr>
            <a:lvl3pPr marL="719813" indent="-239937">
              <a:lnSpc>
                <a:spcPct val="100000"/>
              </a:lnSpc>
              <a:defRPr sz="2000"/>
            </a:lvl3pPr>
            <a:lvl4pPr marL="2117" indent="0">
              <a:lnSpc>
                <a:spcPts val="2666"/>
              </a:lnSpc>
              <a:buNone/>
              <a:defRPr sz="2400"/>
            </a:lvl4pPr>
            <a:lvl5pPr marL="161865" indent="-214292" defTabSz="-360895">
              <a:lnSpc>
                <a:spcPts val="2666"/>
              </a:lnSpc>
              <a:defRPr sz="2400"/>
            </a:lvl5pPr>
          </a:lstStyle>
          <a:p>
            <a:pPr lvl="0"/>
            <a:r>
              <a:rPr lang="en-GB" noProof="0" dirty="0"/>
              <a:t>Click to edit master text styles</a:t>
            </a:r>
          </a:p>
          <a:p>
            <a:pPr lvl="1"/>
            <a:r>
              <a:rPr lang="en-GB" noProof="0" dirty="0"/>
              <a:t>Second level</a:t>
            </a:r>
          </a:p>
          <a:p>
            <a:pPr lvl="2"/>
            <a:r>
              <a:rPr lang="en-GB" noProof="0" dirty="0"/>
              <a:t>Third level</a:t>
            </a:r>
          </a:p>
        </p:txBody>
      </p:sp>
    </p:spTree>
    <p:extLst>
      <p:ext uri="{BB962C8B-B14F-4D97-AF65-F5344CB8AC3E}">
        <p14:creationId xmlns:p14="http://schemas.microsoft.com/office/powerpoint/2010/main" val="2627537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6" y="1440000"/>
            <a:ext cx="11155753"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a:p>
        </p:txBody>
      </p:sp>
    </p:spTree>
    <p:extLst>
      <p:ext uri="{BB962C8B-B14F-4D97-AF65-F5344CB8AC3E}">
        <p14:creationId xmlns:p14="http://schemas.microsoft.com/office/powerpoint/2010/main" val="1779627897"/>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4413" y="358342"/>
            <a:ext cx="10133095" cy="558487"/>
          </a:xfrm>
        </p:spPr>
        <p:txBody>
          <a:bodyPr/>
          <a:lstStyle/>
          <a:p>
            <a:r>
              <a:rPr lang="en-GB" noProof="0" dirty="0"/>
              <a:t>Click to edit master title style</a:t>
            </a:r>
          </a:p>
        </p:txBody>
      </p:sp>
      <p:sp>
        <p:nvSpPr>
          <p:cNvPr id="8" name="Content Placeholder 2"/>
          <p:cNvSpPr>
            <a:spLocks noGrp="1"/>
          </p:cNvSpPr>
          <p:nvPr>
            <p:ph idx="16" hasCustomPrompt="1"/>
          </p:nvPr>
        </p:nvSpPr>
        <p:spPr>
          <a:xfrm>
            <a:off x="817326" y="1433176"/>
            <a:ext cx="3119188" cy="4564984"/>
          </a:xfrm>
        </p:spPr>
        <p:txBody>
          <a:bodyPr/>
          <a:lstStyle>
            <a:lvl1pPr marL="0" indent="0" algn="ctr">
              <a:lnSpc>
                <a:spcPct val="100000"/>
              </a:lnSpc>
              <a:buFont typeface="Arial"/>
              <a:buNone/>
              <a:defRPr sz="2400"/>
            </a:lvl1pPr>
            <a:lvl2pPr marL="323715" indent="-157416">
              <a:lnSpc>
                <a:spcPts val="2666"/>
              </a:lnSpc>
              <a:defRPr sz="2400"/>
            </a:lvl2pPr>
            <a:lvl3pPr marL="499930" indent="-155299">
              <a:lnSpc>
                <a:spcPts val="2666"/>
              </a:lnSpc>
              <a:defRPr sz="2400"/>
            </a:lvl3pPr>
            <a:lvl4pPr marL="2117" indent="0">
              <a:lnSpc>
                <a:spcPts val="2666"/>
              </a:lnSpc>
              <a:buNone/>
              <a:defRPr sz="2400"/>
            </a:lvl4pPr>
            <a:lvl5pPr marL="161649" indent="-214292" defTabSz="-360895">
              <a:lnSpc>
                <a:spcPts val="2666"/>
              </a:lnSpc>
              <a:defRPr sz="2400"/>
            </a:lvl5pPr>
          </a:lstStyle>
          <a:p>
            <a:pPr lvl="0"/>
            <a:r>
              <a:rPr lang="en-GB" noProof="0" dirty="0"/>
              <a:t>Click to edit master text styles</a:t>
            </a:r>
          </a:p>
        </p:txBody>
      </p:sp>
      <p:sp>
        <p:nvSpPr>
          <p:cNvPr id="9" name="Content Placeholder 2"/>
          <p:cNvSpPr>
            <a:spLocks noGrp="1"/>
          </p:cNvSpPr>
          <p:nvPr>
            <p:ph idx="17" hasCustomPrompt="1"/>
          </p:nvPr>
        </p:nvSpPr>
        <p:spPr>
          <a:xfrm>
            <a:off x="4334164" y="1433176"/>
            <a:ext cx="3119188" cy="4564984"/>
          </a:xfrm>
        </p:spPr>
        <p:txBody>
          <a:bodyPr/>
          <a:lstStyle>
            <a:lvl1pPr marL="0" indent="0" algn="ctr">
              <a:lnSpc>
                <a:spcPct val="100000"/>
              </a:lnSpc>
              <a:buFont typeface="Arial"/>
              <a:buNone/>
              <a:defRPr sz="2400"/>
            </a:lvl1pPr>
            <a:lvl2pPr marL="323715" indent="-157416">
              <a:lnSpc>
                <a:spcPts val="2666"/>
              </a:lnSpc>
              <a:defRPr sz="2400"/>
            </a:lvl2pPr>
            <a:lvl3pPr marL="499930" indent="-155299">
              <a:lnSpc>
                <a:spcPts val="2666"/>
              </a:lnSpc>
              <a:defRPr sz="2400"/>
            </a:lvl3pPr>
            <a:lvl4pPr marL="2117" indent="0">
              <a:lnSpc>
                <a:spcPts val="2666"/>
              </a:lnSpc>
              <a:buNone/>
              <a:defRPr sz="2400"/>
            </a:lvl4pPr>
            <a:lvl5pPr marL="161865" indent="-214292" defTabSz="-360895">
              <a:lnSpc>
                <a:spcPts val="2666"/>
              </a:lnSpc>
              <a:defRPr sz="2400"/>
            </a:lvl5pPr>
          </a:lstStyle>
          <a:p>
            <a:pPr lvl="0"/>
            <a:r>
              <a:rPr lang="en-GB" noProof="0" dirty="0"/>
              <a:t>Click to edit master text styles</a:t>
            </a:r>
          </a:p>
        </p:txBody>
      </p:sp>
      <p:sp>
        <p:nvSpPr>
          <p:cNvPr id="10" name="Content Placeholder 2"/>
          <p:cNvSpPr>
            <a:spLocks noGrp="1"/>
          </p:cNvSpPr>
          <p:nvPr>
            <p:ph idx="18" hasCustomPrompt="1"/>
          </p:nvPr>
        </p:nvSpPr>
        <p:spPr>
          <a:xfrm>
            <a:off x="7841133" y="1433176"/>
            <a:ext cx="3119188" cy="4564984"/>
          </a:xfrm>
        </p:spPr>
        <p:txBody>
          <a:bodyPr/>
          <a:lstStyle>
            <a:lvl1pPr marL="0" indent="0" algn="ctr">
              <a:lnSpc>
                <a:spcPct val="100000"/>
              </a:lnSpc>
              <a:buFont typeface="Arial"/>
              <a:buNone/>
              <a:defRPr sz="2400"/>
            </a:lvl1pPr>
            <a:lvl2pPr marL="323715" indent="-157416">
              <a:lnSpc>
                <a:spcPts val="2666"/>
              </a:lnSpc>
              <a:defRPr sz="2400"/>
            </a:lvl2pPr>
            <a:lvl3pPr marL="499930" indent="-155299">
              <a:lnSpc>
                <a:spcPts val="2666"/>
              </a:lnSpc>
              <a:defRPr sz="2400"/>
            </a:lvl3pPr>
            <a:lvl4pPr marL="2117" indent="0">
              <a:lnSpc>
                <a:spcPts val="2666"/>
              </a:lnSpc>
              <a:buNone/>
              <a:defRPr sz="2400"/>
            </a:lvl4pPr>
            <a:lvl5pPr marL="161865" indent="-214292">
              <a:lnSpc>
                <a:spcPts val="2666"/>
              </a:lnSpc>
              <a:defRPr sz="2400"/>
            </a:lvl5pPr>
          </a:lstStyle>
          <a:p>
            <a:pPr lvl="0"/>
            <a:r>
              <a:rPr lang="en-GB" noProof="0" dirty="0"/>
              <a:t>Click to edit master text styles</a:t>
            </a:r>
          </a:p>
        </p:txBody>
      </p:sp>
      <p:sp>
        <p:nvSpPr>
          <p:cNvPr id="6" name="Picture Placeholder 8"/>
          <p:cNvSpPr>
            <a:spLocks noGrp="1"/>
          </p:cNvSpPr>
          <p:nvPr>
            <p:ph type="pic" sz="quarter" idx="15"/>
          </p:nvPr>
        </p:nvSpPr>
        <p:spPr>
          <a:xfrm>
            <a:off x="4333271" y="2379535"/>
            <a:ext cx="3119188" cy="2880000"/>
          </a:xfrm>
        </p:spPr>
        <p:txBody>
          <a:bodyPr/>
          <a:lstStyle>
            <a:lvl1pPr>
              <a:defRPr sz="2100"/>
            </a:lvl1pPr>
          </a:lstStyle>
          <a:p>
            <a:r>
              <a:rPr lang="en-US" noProof="0"/>
              <a:t>Click icon to add picture</a:t>
            </a:r>
            <a:endParaRPr lang="en-GB" noProof="0" dirty="0"/>
          </a:p>
        </p:txBody>
      </p:sp>
      <p:sp>
        <p:nvSpPr>
          <p:cNvPr id="12" name="Picture Placeholder 8"/>
          <p:cNvSpPr>
            <a:spLocks noGrp="1"/>
          </p:cNvSpPr>
          <p:nvPr>
            <p:ph type="pic" sz="quarter" idx="19"/>
          </p:nvPr>
        </p:nvSpPr>
        <p:spPr>
          <a:xfrm>
            <a:off x="818561" y="2379535"/>
            <a:ext cx="3119188" cy="2880000"/>
          </a:xfrm>
        </p:spPr>
        <p:txBody>
          <a:bodyPr/>
          <a:lstStyle>
            <a:lvl1pPr>
              <a:defRPr sz="2100"/>
            </a:lvl1pPr>
          </a:lstStyle>
          <a:p>
            <a:r>
              <a:rPr lang="en-US" noProof="0"/>
              <a:t>Click icon to add picture</a:t>
            </a:r>
            <a:endParaRPr lang="en-GB" noProof="0" dirty="0"/>
          </a:p>
        </p:txBody>
      </p:sp>
      <p:sp>
        <p:nvSpPr>
          <p:cNvPr id="13" name="Picture Placeholder 8"/>
          <p:cNvSpPr>
            <a:spLocks noGrp="1"/>
          </p:cNvSpPr>
          <p:nvPr>
            <p:ph type="pic" sz="quarter" idx="20"/>
          </p:nvPr>
        </p:nvSpPr>
        <p:spPr>
          <a:xfrm>
            <a:off x="7841157" y="2379535"/>
            <a:ext cx="3119188" cy="2880000"/>
          </a:xfrm>
        </p:spPr>
        <p:txBody>
          <a:bodyPr/>
          <a:lstStyle>
            <a:lvl1pPr>
              <a:defRPr sz="2100"/>
            </a:lvl1pPr>
          </a:lstStyle>
          <a:p>
            <a:r>
              <a:rPr lang="en-US" noProof="0"/>
              <a:t>Click icon to add picture</a:t>
            </a:r>
            <a:endParaRPr lang="en-GB" noProof="0" dirty="0"/>
          </a:p>
        </p:txBody>
      </p:sp>
    </p:spTree>
    <p:extLst>
      <p:ext uri="{BB962C8B-B14F-4D97-AF65-F5344CB8AC3E}">
        <p14:creationId xmlns:p14="http://schemas.microsoft.com/office/powerpoint/2010/main" val="22993762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10" name="Content Placeholder 2"/>
          <p:cNvSpPr>
            <a:spLocks noGrp="1"/>
          </p:cNvSpPr>
          <p:nvPr>
            <p:ph idx="14" hasCustomPrompt="1"/>
          </p:nvPr>
        </p:nvSpPr>
        <p:spPr>
          <a:xfrm>
            <a:off x="817332" y="1433176"/>
            <a:ext cx="2364233" cy="4564984"/>
          </a:xfrm>
        </p:spPr>
        <p:txBody>
          <a:bodyPr/>
          <a:lstStyle>
            <a:lvl1pPr marL="239937" indent="-239937">
              <a:lnSpc>
                <a:spcPct val="100000"/>
              </a:lnSpc>
              <a:buFont typeface="Wingdings" panose="05000000000000000000" pitchFamily="2" charset="2"/>
              <a:buChar char="§"/>
              <a:defRPr sz="2400"/>
            </a:lvl1pPr>
            <a:lvl2pPr marL="479876" indent="-239937">
              <a:lnSpc>
                <a:spcPct val="100000"/>
              </a:lnSpc>
              <a:defRPr sz="2000"/>
            </a:lvl2pPr>
            <a:lvl3pPr marL="719813" indent="-239937">
              <a:lnSpc>
                <a:spcPct val="100000"/>
              </a:lnSpc>
              <a:defRPr sz="2000"/>
            </a:lvl3pPr>
            <a:lvl4pPr marL="719813" marR="0" indent="239937" algn="l" defTabSz="795545" rtl="0" eaLnBrk="1" fontAlgn="auto" latinLnBrk="0" hangingPunct="1">
              <a:lnSpc>
                <a:spcPct val="100000"/>
              </a:lnSpc>
              <a:spcBef>
                <a:spcPts val="400"/>
              </a:spcBef>
              <a:spcAft>
                <a:spcPts val="0"/>
              </a:spcAft>
              <a:buClr>
                <a:schemeClr val="accent1"/>
              </a:buClr>
              <a:buSzPct val="76000"/>
              <a:buFont typeface="Wingdings" charset="2"/>
              <a:buChar char="§"/>
              <a:tabLst/>
              <a:defRPr sz="2000"/>
            </a:lvl4pPr>
            <a:lvl5pPr marL="214292" indent="-214292">
              <a:lnSpc>
                <a:spcPts val="2666"/>
              </a:lnSpc>
              <a:defRPr sz="2400"/>
            </a:lvl5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p:txBody>
      </p:sp>
      <p:sp>
        <p:nvSpPr>
          <p:cNvPr id="12" name="Content Placeholder 2"/>
          <p:cNvSpPr>
            <a:spLocks noGrp="1"/>
          </p:cNvSpPr>
          <p:nvPr>
            <p:ph idx="25" hasCustomPrompt="1"/>
          </p:nvPr>
        </p:nvSpPr>
        <p:spPr>
          <a:xfrm>
            <a:off x="5998430" y="1433176"/>
            <a:ext cx="2364233" cy="4564984"/>
          </a:xfrm>
        </p:spPr>
        <p:txBody>
          <a:bodyPr/>
          <a:lstStyle>
            <a:lvl1pPr marL="239937" indent="-239937">
              <a:lnSpc>
                <a:spcPct val="100000"/>
              </a:lnSpc>
              <a:buFont typeface="Wingdings" panose="05000000000000000000" pitchFamily="2" charset="2"/>
              <a:buChar char="§"/>
              <a:defRPr sz="2400"/>
            </a:lvl1pPr>
            <a:lvl2pPr marL="479876" indent="-239937">
              <a:lnSpc>
                <a:spcPct val="100000"/>
              </a:lnSpc>
              <a:defRPr sz="2000"/>
            </a:lvl2pPr>
            <a:lvl3pPr marL="719813" indent="-239937">
              <a:lnSpc>
                <a:spcPct val="100000"/>
              </a:lnSpc>
              <a:defRPr sz="2000"/>
            </a:lvl3pPr>
            <a:lvl4pPr marL="719813" marR="0" indent="239937" algn="l" defTabSz="795545" rtl="0" eaLnBrk="1" fontAlgn="auto" latinLnBrk="0" hangingPunct="1">
              <a:lnSpc>
                <a:spcPct val="100000"/>
              </a:lnSpc>
              <a:spcBef>
                <a:spcPts val="400"/>
              </a:spcBef>
              <a:spcAft>
                <a:spcPts val="0"/>
              </a:spcAft>
              <a:buClr>
                <a:schemeClr val="accent1"/>
              </a:buClr>
              <a:buSzPct val="76000"/>
              <a:buFont typeface="Wingdings" charset="2"/>
              <a:buChar char="§"/>
              <a:tabLst/>
              <a:defRPr sz="2000"/>
            </a:lvl4pPr>
            <a:lvl5pPr marL="214292" indent="-214292">
              <a:lnSpc>
                <a:spcPts val="2666"/>
              </a:lnSpc>
              <a:defRPr sz="2400"/>
            </a:lvl5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p:txBody>
      </p:sp>
      <p:sp>
        <p:nvSpPr>
          <p:cNvPr id="2" name="Title 1"/>
          <p:cNvSpPr>
            <a:spLocks noGrp="1"/>
          </p:cNvSpPr>
          <p:nvPr>
            <p:ph type="title" hasCustomPrompt="1"/>
          </p:nvPr>
        </p:nvSpPr>
        <p:spPr>
          <a:xfrm>
            <a:off x="824413" y="358342"/>
            <a:ext cx="10133095" cy="558487"/>
          </a:xfrm>
        </p:spPr>
        <p:txBody>
          <a:bodyPr/>
          <a:lstStyle/>
          <a:p>
            <a:r>
              <a:rPr lang="en-GB" noProof="0" dirty="0"/>
              <a:t>Click to edit master title style</a:t>
            </a:r>
          </a:p>
        </p:txBody>
      </p:sp>
      <p:sp>
        <p:nvSpPr>
          <p:cNvPr id="15" name="Picture Placeholder 8"/>
          <p:cNvSpPr>
            <a:spLocks noGrp="1"/>
          </p:cNvSpPr>
          <p:nvPr>
            <p:ph type="pic" sz="quarter" idx="15"/>
          </p:nvPr>
        </p:nvSpPr>
        <p:spPr>
          <a:xfrm>
            <a:off x="3215162" y="1507200"/>
            <a:ext cx="2519344" cy="1920000"/>
          </a:xfrm>
        </p:spPr>
        <p:txBody>
          <a:bodyPr/>
          <a:lstStyle>
            <a:lvl1pPr>
              <a:defRPr sz="2100"/>
            </a:lvl1pPr>
          </a:lstStyle>
          <a:p>
            <a:r>
              <a:rPr lang="en-US" noProof="0"/>
              <a:t>Click icon to add picture</a:t>
            </a:r>
            <a:endParaRPr lang="en-GB" noProof="0" dirty="0"/>
          </a:p>
        </p:txBody>
      </p:sp>
      <p:sp>
        <p:nvSpPr>
          <p:cNvPr id="13" name="Picture Placeholder 8"/>
          <p:cNvSpPr>
            <a:spLocks noGrp="1"/>
          </p:cNvSpPr>
          <p:nvPr>
            <p:ph type="pic" sz="quarter" idx="20"/>
          </p:nvPr>
        </p:nvSpPr>
        <p:spPr>
          <a:xfrm>
            <a:off x="8409444" y="1507200"/>
            <a:ext cx="2519344" cy="1920000"/>
          </a:xfrm>
        </p:spPr>
        <p:txBody>
          <a:bodyPr/>
          <a:lstStyle>
            <a:lvl1pPr>
              <a:defRPr sz="2100"/>
            </a:lvl1pPr>
          </a:lstStyle>
          <a:p>
            <a:r>
              <a:rPr lang="en-US" noProof="0"/>
              <a:t>Click icon to add picture</a:t>
            </a:r>
            <a:endParaRPr lang="en-GB" noProof="0" dirty="0"/>
          </a:p>
        </p:txBody>
      </p:sp>
      <p:sp>
        <p:nvSpPr>
          <p:cNvPr id="16" name="Picture Placeholder 8"/>
          <p:cNvSpPr>
            <a:spLocks noGrp="1"/>
          </p:cNvSpPr>
          <p:nvPr>
            <p:ph type="pic" sz="quarter" idx="21"/>
          </p:nvPr>
        </p:nvSpPr>
        <p:spPr>
          <a:xfrm>
            <a:off x="3215162" y="3552000"/>
            <a:ext cx="2519344" cy="1920000"/>
          </a:xfrm>
        </p:spPr>
        <p:txBody>
          <a:bodyPr/>
          <a:lstStyle>
            <a:lvl1pPr>
              <a:defRPr sz="2100"/>
            </a:lvl1pPr>
          </a:lstStyle>
          <a:p>
            <a:r>
              <a:rPr lang="en-US" noProof="0"/>
              <a:t>Click icon to add picture</a:t>
            </a:r>
            <a:endParaRPr lang="en-GB" noProof="0" dirty="0"/>
          </a:p>
        </p:txBody>
      </p:sp>
      <p:sp>
        <p:nvSpPr>
          <p:cNvPr id="20" name="Picture Placeholder 8"/>
          <p:cNvSpPr>
            <a:spLocks noGrp="1"/>
          </p:cNvSpPr>
          <p:nvPr>
            <p:ph type="pic" sz="quarter" idx="22"/>
          </p:nvPr>
        </p:nvSpPr>
        <p:spPr>
          <a:xfrm>
            <a:off x="8409444" y="3552000"/>
            <a:ext cx="2519344" cy="1920000"/>
          </a:xfrm>
        </p:spPr>
        <p:txBody>
          <a:bodyPr/>
          <a:lstStyle>
            <a:lvl1pPr>
              <a:defRPr sz="2100"/>
            </a:lvl1pPr>
          </a:lstStyle>
          <a:p>
            <a:r>
              <a:rPr lang="en-US" noProof="0"/>
              <a:t>Click icon to add picture</a:t>
            </a:r>
            <a:endParaRPr lang="en-GB" noProof="0" dirty="0"/>
          </a:p>
        </p:txBody>
      </p:sp>
    </p:spTree>
    <p:extLst>
      <p:ext uri="{BB962C8B-B14F-4D97-AF65-F5344CB8AC3E}">
        <p14:creationId xmlns:p14="http://schemas.microsoft.com/office/powerpoint/2010/main" val="7223019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4413" y="358342"/>
            <a:ext cx="10133095" cy="558487"/>
          </a:xfrm>
        </p:spPr>
        <p:txBody>
          <a:bodyPr/>
          <a:lstStyle/>
          <a:p>
            <a:r>
              <a:rPr lang="en-GB" noProof="0" dirty="0"/>
              <a:t>Click to edit master title style</a:t>
            </a:r>
          </a:p>
        </p:txBody>
      </p:sp>
      <p:sp>
        <p:nvSpPr>
          <p:cNvPr id="9" name="Picture Placeholder 8"/>
          <p:cNvSpPr>
            <a:spLocks noGrp="1"/>
          </p:cNvSpPr>
          <p:nvPr>
            <p:ph type="pic" sz="quarter" idx="14"/>
          </p:nvPr>
        </p:nvSpPr>
        <p:spPr>
          <a:xfrm>
            <a:off x="5897035" y="1553123"/>
            <a:ext cx="5066743" cy="4250599"/>
          </a:xfrm>
        </p:spPr>
        <p:txBody>
          <a:bodyPr/>
          <a:lstStyle>
            <a:lvl1pPr>
              <a:defRPr sz="2100"/>
            </a:lvl1pPr>
          </a:lstStyle>
          <a:p>
            <a:r>
              <a:rPr lang="en-US" noProof="0"/>
              <a:t>Click icon to add picture</a:t>
            </a:r>
            <a:endParaRPr lang="en-GB" noProof="0" dirty="0"/>
          </a:p>
        </p:txBody>
      </p:sp>
      <p:sp>
        <p:nvSpPr>
          <p:cNvPr id="5" name="Content Placeholder 2"/>
          <p:cNvSpPr>
            <a:spLocks noGrp="1"/>
          </p:cNvSpPr>
          <p:nvPr>
            <p:ph idx="17" hasCustomPrompt="1"/>
          </p:nvPr>
        </p:nvSpPr>
        <p:spPr>
          <a:xfrm>
            <a:off x="817331" y="1433176"/>
            <a:ext cx="4929483" cy="4564984"/>
          </a:xfrm>
        </p:spPr>
        <p:txBody>
          <a:bodyPr/>
          <a:lstStyle>
            <a:lvl1pPr marL="239937" indent="-239937">
              <a:lnSpc>
                <a:spcPct val="100000"/>
              </a:lnSpc>
              <a:buFont typeface="Wingdings" panose="05000000000000000000" pitchFamily="2" charset="2"/>
              <a:buChar char="§"/>
              <a:defRPr sz="2400"/>
            </a:lvl1pPr>
            <a:lvl2pPr marL="479876" indent="-239937">
              <a:lnSpc>
                <a:spcPct val="100000"/>
              </a:lnSpc>
              <a:defRPr sz="2000"/>
            </a:lvl2pPr>
            <a:lvl3pPr marL="719813" indent="-239937">
              <a:lnSpc>
                <a:spcPct val="100000"/>
              </a:lnSpc>
              <a:defRPr sz="2000"/>
            </a:lvl3pPr>
            <a:lvl4pPr marL="719813" marR="0" indent="239937" algn="l" defTabSz="795545" rtl="0" eaLnBrk="1" fontAlgn="auto" latinLnBrk="0" hangingPunct="1">
              <a:lnSpc>
                <a:spcPct val="100000"/>
              </a:lnSpc>
              <a:spcBef>
                <a:spcPts val="400"/>
              </a:spcBef>
              <a:spcAft>
                <a:spcPts val="0"/>
              </a:spcAft>
              <a:buClr>
                <a:schemeClr val="accent1"/>
              </a:buClr>
              <a:buSzPct val="76000"/>
              <a:buFont typeface="Wingdings" charset="2"/>
              <a:buChar char="§"/>
              <a:tabLst/>
              <a:defRPr sz="2000"/>
            </a:lvl4pPr>
            <a:lvl5pPr marL="214292" indent="-214292">
              <a:lnSpc>
                <a:spcPts val="2666"/>
              </a:lnSpc>
              <a:defRPr sz="2400"/>
            </a:lvl5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p:txBody>
      </p:sp>
    </p:spTree>
    <p:extLst>
      <p:ext uri="{BB962C8B-B14F-4D97-AF65-F5344CB8AC3E}">
        <p14:creationId xmlns:p14="http://schemas.microsoft.com/office/powerpoint/2010/main" val="24744718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 with chart">
    <p:spTree>
      <p:nvGrpSpPr>
        <p:cNvPr id="1" name=""/>
        <p:cNvGrpSpPr/>
        <p:nvPr/>
      </p:nvGrpSpPr>
      <p:grpSpPr>
        <a:xfrm>
          <a:off x="0" y="0"/>
          <a:ext cx="0" cy="0"/>
          <a:chOff x="0" y="0"/>
          <a:chExt cx="0" cy="0"/>
        </a:xfrm>
      </p:grpSpPr>
      <p:sp>
        <p:nvSpPr>
          <p:cNvPr id="7" name="Chart Placeholder 6"/>
          <p:cNvSpPr>
            <a:spLocks noGrp="1"/>
          </p:cNvSpPr>
          <p:nvPr>
            <p:ph type="chart" sz="quarter" idx="14"/>
          </p:nvPr>
        </p:nvSpPr>
        <p:spPr>
          <a:xfrm>
            <a:off x="5652231" y="1416100"/>
            <a:ext cx="5730442" cy="4597399"/>
          </a:xfrm>
        </p:spPr>
        <p:txBody>
          <a:bodyPr/>
          <a:lstStyle>
            <a:lvl1pPr>
              <a:defRPr sz="2700"/>
            </a:lvl1pPr>
          </a:lstStyle>
          <a:p>
            <a:r>
              <a:rPr lang="en-US" noProof="0"/>
              <a:t>Click icon to add chart</a:t>
            </a:r>
            <a:endParaRPr lang="en-GB" noProof="0" dirty="0"/>
          </a:p>
        </p:txBody>
      </p:sp>
      <p:sp>
        <p:nvSpPr>
          <p:cNvPr id="2" name="Title 1"/>
          <p:cNvSpPr>
            <a:spLocks noGrp="1"/>
          </p:cNvSpPr>
          <p:nvPr>
            <p:ph type="title" hasCustomPrompt="1"/>
          </p:nvPr>
        </p:nvSpPr>
        <p:spPr>
          <a:xfrm>
            <a:off x="824413" y="358342"/>
            <a:ext cx="10133095" cy="558487"/>
          </a:xfrm>
        </p:spPr>
        <p:txBody>
          <a:bodyPr/>
          <a:lstStyle/>
          <a:p>
            <a:r>
              <a:rPr lang="en-GB" noProof="0" dirty="0"/>
              <a:t>Click to edit master title style</a:t>
            </a:r>
          </a:p>
        </p:txBody>
      </p:sp>
      <p:sp>
        <p:nvSpPr>
          <p:cNvPr id="5" name="Content Placeholder 2"/>
          <p:cNvSpPr>
            <a:spLocks noGrp="1"/>
          </p:cNvSpPr>
          <p:nvPr>
            <p:ph idx="15" hasCustomPrompt="1"/>
          </p:nvPr>
        </p:nvSpPr>
        <p:spPr>
          <a:xfrm>
            <a:off x="817331" y="1433176"/>
            <a:ext cx="4545215" cy="4564984"/>
          </a:xfrm>
        </p:spPr>
        <p:txBody>
          <a:bodyPr/>
          <a:lstStyle>
            <a:lvl1pPr marL="239937" indent="-239937">
              <a:lnSpc>
                <a:spcPct val="100000"/>
              </a:lnSpc>
              <a:buFont typeface="Wingdings" panose="05000000000000000000" pitchFamily="2" charset="2"/>
              <a:buChar char="§"/>
              <a:defRPr sz="2400"/>
            </a:lvl1pPr>
            <a:lvl2pPr marL="479876" indent="-239937">
              <a:lnSpc>
                <a:spcPct val="100000"/>
              </a:lnSpc>
              <a:defRPr sz="2000"/>
            </a:lvl2pPr>
            <a:lvl3pPr marL="719813" indent="-239937">
              <a:lnSpc>
                <a:spcPct val="100000"/>
              </a:lnSpc>
              <a:defRPr sz="2000"/>
            </a:lvl3pPr>
            <a:lvl4pPr marL="719813" marR="0" indent="239937" algn="l" defTabSz="795545" rtl="0" eaLnBrk="1" fontAlgn="auto" latinLnBrk="0" hangingPunct="1">
              <a:lnSpc>
                <a:spcPct val="100000"/>
              </a:lnSpc>
              <a:spcBef>
                <a:spcPts val="400"/>
              </a:spcBef>
              <a:spcAft>
                <a:spcPts val="0"/>
              </a:spcAft>
              <a:buClr>
                <a:schemeClr val="accent1"/>
              </a:buClr>
              <a:buSzPct val="76000"/>
              <a:buFont typeface="Wingdings" charset="2"/>
              <a:buChar char="§"/>
              <a:tabLst/>
              <a:defRPr sz="2000"/>
            </a:lvl4pPr>
            <a:lvl5pPr marL="214292" indent="-214292">
              <a:lnSpc>
                <a:spcPts val="2666"/>
              </a:lnSpc>
              <a:defRPr sz="2400"/>
            </a:lvl5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p:txBody>
      </p:sp>
    </p:spTree>
    <p:extLst>
      <p:ext uri="{BB962C8B-B14F-4D97-AF65-F5344CB8AC3E}">
        <p14:creationId xmlns:p14="http://schemas.microsoft.com/office/powerpoint/2010/main" val="3812857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slide with titl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4413" y="358342"/>
            <a:ext cx="10133095" cy="558487"/>
          </a:xfrm>
        </p:spPr>
        <p:txBody>
          <a:bodyPr/>
          <a:lstStyle/>
          <a:p>
            <a:r>
              <a:rPr lang="en-GB" noProof="0" dirty="0"/>
              <a:t>Click to edit master title style</a:t>
            </a:r>
          </a:p>
        </p:txBody>
      </p:sp>
      <p:sp>
        <p:nvSpPr>
          <p:cNvPr id="7" name="Picture Placeholder 8"/>
          <p:cNvSpPr>
            <a:spLocks noGrp="1"/>
          </p:cNvSpPr>
          <p:nvPr>
            <p:ph type="pic" sz="quarter" idx="15"/>
          </p:nvPr>
        </p:nvSpPr>
        <p:spPr>
          <a:xfrm>
            <a:off x="815498" y="1433178"/>
            <a:ext cx="10128104" cy="4564985"/>
          </a:xfrm>
        </p:spPr>
        <p:txBody>
          <a:bodyPr/>
          <a:lstStyle>
            <a:lvl1pPr>
              <a:defRPr sz="2100"/>
            </a:lvl1pPr>
          </a:lstStyle>
          <a:p>
            <a:r>
              <a:rPr lang="en-US" noProof="0"/>
              <a:t>Click icon to add picture</a:t>
            </a:r>
            <a:endParaRPr lang="en-GB" noProof="0" dirty="0"/>
          </a:p>
        </p:txBody>
      </p:sp>
    </p:spTree>
    <p:extLst>
      <p:ext uri="{BB962C8B-B14F-4D97-AF65-F5344CB8AC3E}">
        <p14:creationId xmlns:p14="http://schemas.microsoft.com/office/powerpoint/2010/main" val="38556997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full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1"/>
            <a:ext cx="12188825" cy="6866259"/>
          </a:xfrm>
        </p:spPr>
        <p:txBody>
          <a:bodyPr/>
          <a:lstStyle/>
          <a:p>
            <a:r>
              <a:rPr lang="en-US" noProof="0"/>
              <a:t>Click icon to add picture</a:t>
            </a:r>
            <a:endParaRPr lang="en-GB" noProof="0"/>
          </a:p>
        </p:txBody>
      </p:sp>
      <p:sp>
        <p:nvSpPr>
          <p:cNvPr id="3" name="Title 1"/>
          <p:cNvSpPr>
            <a:spLocks noGrp="1"/>
          </p:cNvSpPr>
          <p:nvPr>
            <p:ph type="title" hasCustomPrompt="1"/>
          </p:nvPr>
        </p:nvSpPr>
        <p:spPr>
          <a:xfrm>
            <a:off x="824413" y="358342"/>
            <a:ext cx="10133095" cy="558487"/>
          </a:xfrm>
        </p:spPr>
        <p:txBody>
          <a:bodyPr/>
          <a:lstStyle/>
          <a:p>
            <a:r>
              <a:rPr lang="en-GB" noProof="0" dirty="0"/>
              <a:t>Click to edit master title style</a:t>
            </a:r>
          </a:p>
        </p:txBody>
      </p:sp>
    </p:spTree>
    <p:extLst>
      <p:ext uri="{BB962C8B-B14F-4D97-AF65-F5344CB8AC3E}">
        <p14:creationId xmlns:p14="http://schemas.microsoft.com/office/powerpoint/2010/main" val="28678977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4413" y="358342"/>
            <a:ext cx="10133095" cy="558487"/>
          </a:xfrm>
        </p:spPr>
        <p:txBody>
          <a:bodyPr/>
          <a:lstStyle/>
          <a:p>
            <a:r>
              <a:rPr lang="en-GB" noProof="0" dirty="0"/>
              <a:t>Click to edit master title style</a:t>
            </a:r>
          </a:p>
        </p:txBody>
      </p:sp>
      <p:sp>
        <p:nvSpPr>
          <p:cNvPr id="4" name="Table Placeholder 3"/>
          <p:cNvSpPr>
            <a:spLocks noGrp="1"/>
          </p:cNvSpPr>
          <p:nvPr>
            <p:ph type="tbl" sz="quarter" idx="14"/>
          </p:nvPr>
        </p:nvSpPr>
        <p:spPr>
          <a:xfrm>
            <a:off x="817328" y="1433185"/>
            <a:ext cx="10133094" cy="4531823"/>
          </a:xfrm>
        </p:spPr>
        <p:txBody>
          <a:bodyPr/>
          <a:lstStyle>
            <a:lvl1pPr>
              <a:lnSpc>
                <a:spcPts val="1600"/>
              </a:lnSpc>
              <a:defRPr sz="1300">
                <a:latin typeface="+mj-lt"/>
              </a:defRPr>
            </a:lvl1pPr>
          </a:lstStyle>
          <a:p>
            <a:r>
              <a:rPr lang="en-US" noProof="0"/>
              <a:t>Click icon to add table</a:t>
            </a:r>
            <a:endParaRPr lang="en-GB" noProof="0"/>
          </a:p>
        </p:txBody>
      </p:sp>
    </p:spTree>
    <p:extLst>
      <p:ext uri="{BB962C8B-B14F-4D97-AF65-F5344CB8AC3E}">
        <p14:creationId xmlns:p14="http://schemas.microsoft.com/office/powerpoint/2010/main" val="6203059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Large quote">
    <p:bg>
      <p:bgPr>
        <a:solidFill>
          <a:schemeClr val="tx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105375" y="6299410"/>
            <a:ext cx="672923" cy="201079"/>
          </a:xfrm>
          <a:prstGeom prst="rect">
            <a:avLst/>
          </a:prstGeom>
        </p:spPr>
      </p:pic>
      <p:sp>
        <p:nvSpPr>
          <p:cNvPr id="5" name="Text Placeholder 4"/>
          <p:cNvSpPr>
            <a:spLocks noGrp="1"/>
          </p:cNvSpPr>
          <p:nvPr>
            <p:ph type="body" sz="quarter" idx="13" hasCustomPrompt="1"/>
          </p:nvPr>
        </p:nvSpPr>
        <p:spPr>
          <a:xfrm>
            <a:off x="767800" y="2294400"/>
            <a:ext cx="10576445" cy="2294400"/>
          </a:xfrm>
        </p:spPr>
        <p:txBody>
          <a:bodyPr/>
          <a:lstStyle>
            <a:lvl1pPr marL="0" indent="0" algn="ctr">
              <a:lnSpc>
                <a:spcPts val="5599"/>
              </a:lnSpc>
              <a:buNone/>
              <a:defRPr sz="5400" spc="0">
                <a:solidFill>
                  <a:schemeClr val="bg2"/>
                </a:solidFill>
                <a:latin typeface="+mj-lt"/>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noProof="0" dirty="0"/>
              <a:t>Click to edit master text styles</a:t>
            </a:r>
          </a:p>
        </p:txBody>
      </p:sp>
      <p:sp>
        <p:nvSpPr>
          <p:cNvPr id="9" name="Text Placeholder 4"/>
          <p:cNvSpPr>
            <a:spLocks noGrp="1"/>
          </p:cNvSpPr>
          <p:nvPr>
            <p:ph type="body" sz="quarter" idx="14"/>
          </p:nvPr>
        </p:nvSpPr>
        <p:spPr>
          <a:xfrm>
            <a:off x="2140242" y="3734400"/>
            <a:ext cx="7836359" cy="1219200"/>
          </a:xfrm>
        </p:spPr>
        <p:txBody>
          <a:bodyPr/>
          <a:lstStyle>
            <a:lvl1pPr marL="0" indent="0" algn="ctr">
              <a:lnSpc>
                <a:spcPts val="5599"/>
              </a:lnSpc>
              <a:buNone/>
              <a:defRPr sz="2400" spc="0">
                <a:solidFill>
                  <a:schemeClr val="bg2"/>
                </a:solidFill>
                <a:latin typeface="Gill Sans MT"/>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Click to edit Master text styles</a:t>
            </a:r>
          </a:p>
        </p:txBody>
      </p:sp>
      <p:sp>
        <p:nvSpPr>
          <p:cNvPr id="10" name="Footer Placeholder 4"/>
          <p:cNvSpPr txBox="1">
            <a:spLocks/>
          </p:cNvSpPr>
          <p:nvPr userDrawn="1"/>
        </p:nvSpPr>
        <p:spPr>
          <a:xfrm>
            <a:off x="824150" y="6375674"/>
            <a:ext cx="3859795" cy="128240"/>
          </a:xfrm>
          <a:prstGeom prst="rect">
            <a:avLst/>
          </a:prstGeom>
        </p:spPr>
        <p:txBody>
          <a:bodyPr vert="horz" lIns="0" tIns="0" rIns="0" bIns="0" rtlCol="0" anchor="ctr">
            <a:spAutoFit/>
          </a:bodyPr>
          <a:lstStyle>
            <a:defPPr>
              <a:defRPr lang="en-US"/>
            </a:defPPr>
            <a:lvl1pPr marL="0" algn="l" defTabSz="457200" rtl="0" eaLnBrk="1" latinLnBrk="0" hangingPunct="1">
              <a:lnSpc>
                <a:spcPts val="1000"/>
              </a:lnSpc>
              <a:defRPr sz="800" kern="1200" spc="-5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sz="1200" b="0" dirty="0">
                <a:solidFill>
                  <a:srgbClr val="FFFFFF"/>
                </a:solidFill>
                <a:latin typeface="Gill Sans MT"/>
              </a:rPr>
              <a:t>© ARM 2016 </a:t>
            </a:r>
          </a:p>
        </p:txBody>
      </p:sp>
      <p:sp>
        <p:nvSpPr>
          <p:cNvPr id="11" name="Slide Number Placeholder 5"/>
          <p:cNvSpPr txBox="1">
            <a:spLocks/>
          </p:cNvSpPr>
          <p:nvPr userDrawn="1"/>
        </p:nvSpPr>
        <p:spPr>
          <a:xfrm>
            <a:off x="411247" y="6370972"/>
            <a:ext cx="316302" cy="137645"/>
          </a:xfrm>
          <a:prstGeom prst="rect">
            <a:avLst/>
          </a:prstGeom>
        </p:spPr>
        <p:txBody>
          <a:bodyPr vert="horz" wrap="square" lIns="0" tIns="0" rIns="0" bIns="0" rtlCol="0" anchor="ctr">
            <a:spAutoFit/>
          </a:bodyPr>
          <a:lstStyle>
            <a:defPPr>
              <a:defRPr lang="en-US"/>
            </a:defPPr>
            <a:lvl1pPr marL="0" algn="l" defTabSz="457200" rtl="0" eaLnBrk="1" latinLnBrk="0" hangingPunct="1">
              <a:lnSpc>
                <a:spcPts val="1000"/>
              </a:lnSpc>
              <a:defRPr sz="800" kern="1200" spc="-5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4234901-3CD3-3044-A890-7A1D647B3CBE}" type="slidenum">
              <a:rPr lang="en-GB" sz="1200" smtClean="0">
                <a:solidFill>
                  <a:srgbClr val="FFFFFF"/>
                </a:solidFill>
                <a:latin typeface="Gill Sans MT"/>
              </a:rPr>
              <a:pPr/>
              <a:t>‹#›</a:t>
            </a:fld>
            <a:endParaRPr lang="en-GB" sz="1200" dirty="0">
              <a:solidFill>
                <a:srgbClr val="FFFFFF"/>
              </a:solidFill>
              <a:latin typeface="Gill Sans MT"/>
            </a:endParaRPr>
          </a:p>
        </p:txBody>
      </p:sp>
      <p:sp>
        <p:nvSpPr>
          <p:cNvPr id="8" name="TextBox 7"/>
          <p:cNvSpPr txBox="1"/>
          <p:nvPr userDrawn="1"/>
        </p:nvSpPr>
        <p:spPr>
          <a:xfrm>
            <a:off x="-2218074" y="2449965"/>
            <a:ext cx="2218074" cy="307777"/>
          </a:xfrm>
          <a:prstGeom prst="rect">
            <a:avLst/>
          </a:prstGeom>
          <a:noFill/>
        </p:spPr>
        <p:txBody>
          <a:bodyPr wrap="square" rtlCol="0">
            <a:spAutoFit/>
          </a:bodyPr>
          <a:lstStyle/>
          <a:p>
            <a:pPr algn="r"/>
            <a:r>
              <a:rPr lang="en-US" sz="1400" dirty="0"/>
              <a:t>Text</a:t>
            </a:r>
            <a:r>
              <a:rPr lang="en-US" sz="1400" baseline="0" dirty="0"/>
              <a:t> 5</a:t>
            </a:r>
            <a:r>
              <a:rPr lang="en-US" sz="1400" dirty="0"/>
              <a:t>4pt sentence</a:t>
            </a:r>
            <a:r>
              <a:rPr lang="en-US" sz="1400" baseline="0" dirty="0"/>
              <a:t> c</a:t>
            </a:r>
            <a:r>
              <a:rPr lang="en-US" sz="1400" dirty="0"/>
              <a:t>ase</a:t>
            </a:r>
          </a:p>
        </p:txBody>
      </p:sp>
    </p:spTree>
    <p:extLst>
      <p:ext uri="{BB962C8B-B14F-4D97-AF65-F5344CB8AC3E}">
        <p14:creationId xmlns:p14="http://schemas.microsoft.com/office/powerpoint/2010/main" val="7700972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tx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105375" y="6299410"/>
            <a:ext cx="672923" cy="201079"/>
          </a:xfrm>
          <a:prstGeom prst="rect">
            <a:avLst/>
          </a:prstGeom>
        </p:spPr>
      </p:pic>
      <p:sp>
        <p:nvSpPr>
          <p:cNvPr id="5" name="Text Placeholder 4"/>
          <p:cNvSpPr>
            <a:spLocks noGrp="1"/>
          </p:cNvSpPr>
          <p:nvPr>
            <p:ph type="body" sz="quarter" idx="13" hasCustomPrompt="1"/>
          </p:nvPr>
        </p:nvSpPr>
        <p:spPr>
          <a:xfrm>
            <a:off x="0" y="2794000"/>
            <a:ext cx="12188825" cy="1794800"/>
          </a:xfrm>
        </p:spPr>
        <p:txBody>
          <a:bodyPr/>
          <a:lstStyle>
            <a:lvl1pPr marL="0" indent="0" algn="ctr">
              <a:lnSpc>
                <a:spcPts val="5599"/>
              </a:lnSpc>
              <a:buNone/>
              <a:defRPr sz="5400" spc="0">
                <a:solidFill>
                  <a:schemeClr val="bg2"/>
                </a:solidFill>
                <a:latin typeface="+mj-lt"/>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noProof="0" dirty="0"/>
              <a:t>Click to edit master text styles</a:t>
            </a:r>
          </a:p>
        </p:txBody>
      </p:sp>
      <p:sp>
        <p:nvSpPr>
          <p:cNvPr id="10" name="Footer Placeholder 4"/>
          <p:cNvSpPr txBox="1">
            <a:spLocks/>
          </p:cNvSpPr>
          <p:nvPr userDrawn="1"/>
        </p:nvSpPr>
        <p:spPr>
          <a:xfrm>
            <a:off x="824150" y="6375674"/>
            <a:ext cx="3859795" cy="128240"/>
          </a:xfrm>
          <a:prstGeom prst="rect">
            <a:avLst/>
          </a:prstGeom>
        </p:spPr>
        <p:txBody>
          <a:bodyPr vert="horz" lIns="0" tIns="0" rIns="0" bIns="0" rtlCol="0" anchor="ctr">
            <a:spAutoFit/>
          </a:bodyPr>
          <a:lstStyle>
            <a:defPPr>
              <a:defRPr lang="en-US"/>
            </a:defPPr>
            <a:lvl1pPr marL="0" algn="l" defTabSz="457200" rtl="0" eaLnBrk="1" latinLnBrk="0" hangingPunct="1">
              <a:lnSpc>
                <a:spcPts val="1000"/>
              </a:lnSpc>
              <a:defRPr sz="800" kern="1200" spc="-5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sz="1200" b="0" dirty="0">
                <a:solidFill>
                  <a:srgbClr val="FFFFFF"/>
                </a:solidFill>
                <a:latin typeface="Gill Sans MT"/>
              </a:rPr>
              <a:t>© ARM 2016 </a:t>
            </a:r>
          </a:p>
        </p:txBody>
      </p:sp>
      <p:sp>
        <p:nvSpPr>
          <p:cNvPr id="11" name="Slide Number Placeholder 5"/>
          <p:cNvSpPr txBox="1">
            <a:spLocks/>
          </p:cNvSpPr>
          <p:nvPr userDrawn="1"/>
        </p:nvSpPr>
        <p:spPr>
          <a:xfrm>
            <a:off x="411247" y="6370972"/>
            <a:ext cx="316302" cy="137645"/>
          </a:xfrm>
          <a:prstGeom prst="rect">
            <a:avLst/>
          </a:prstGeom>
        </p:spPr>
        <p:txBody>
          <a:bodyPr vert="horz" wrap="square" lIns="0" tIns="0" rIns="0" bIns="0" rtlCol="0" anchor="ctr">
            <a:spAutoFit/>
          </a:bodyPr>
          <a:lstStyle>
            <a:defPPr>
              <a:defRPr lang="en-US"/>
            </a:defPPr>
            <a:lvl1pPr marL="0" algn="l" defTabSz="457200" rtl="0" eaLnBrk="1" latinLnBrk="0" hangingPunct="1">
              <a:lnSpc>
                <a:spcPts val="1000"/>
              </a:lnSpc>
              <a:defRPr sz="800" kern="1200" spc="-5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4234901-3CD3-3044-A890-7A1D647B3CBE}" type="slidenum">
              <a:rPr lang="en-GB" sz="1200" smtClean="0">
                <a:solidFill>
                  <a:srgbClr val="FFFFFF"/>
                </a:solidFill>
                <a:latin typeface="Gill Sans MT"/>
              </a:rPr>
              <a:pPr/>
              <a:t>‹#›</a:t>
            </a:fld>
            <a:endParaRPr lang="en-GB" sz="1200" dirty="0">
              <a:solidFill>
                <a:srgbClr val="FFFFFF"/>
              </a:solidFill>
              <a:latin typeface="Gill Sans MT"/>
            </a:endParaRPr>
          </a:p>
        </p:txBody>
      </p:sp>
      <p:sp>
        <p:nvSpPr>
          <p:cNvPr id="8" name="TextBox 7"/>
          <p:cNvSpPr txBox="1"/>
          <p:nvPr userDrawn="1"/>
        </p:nvSpPr>
        <p:spPr>
          <a:xfrm>
            <a:off x="-2218074" y="2957955"/>
            <a:ext cx="2218074" cy="307777"/>
          </a:xfrm>
          <a:prstGeom prst="rect">
            <a:avLst/>
          </a:prstGeom>
          <a:noFill/>
        </p:spPr>
        <p:txBody>
          <a:bodyPr wrap="square" rtlCol="0">
            <a:spAutoFit/>
          </a:bodyPr>
          <a:lstStyle/>
          <a:p>
            <a:pPr algn="r"/>
            <a:r>
              <a:rPr lang="en-US" sz="1400" dirty="0"/>
              <a:t>Text</a:t>
            </a:r>
            <a:r>
              <a:rPr lang="en-US" sz="1400" baseline="0" dirty="0"/>
              <a:t> 5</a:t>
            </a:r>
            <a:r>
              <a:rPr lang="en-US" sz="1400" dirty="0"/>
              <a:t>4pt sentence</a:t>
            </a:r>
            <a:r>
              <a:rPr lang="en-US" sz="1400" baseline="0" dirty="0"/>
              <a:t> c</a:t>
            </a:r>
            <a:r>
              <a:rPr lang="en-US" sz="1400" dirty="0"/>
              <a:t>ase</a:t>
            </a:r>
          </a:p>
        </p:txBody>
      </p:sp>
    </p:spTree>
    <p:extLst>
      <p:ext uri="{BB962C8B-B14F-4D97-AF65-F5344CB8AC3E}">
        <p14:creationId xmlns:p14="http://schemas.microsoft.com/office/powerpoint/2010/main" val="8998801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Acknowledgements">
    <p:bg>
      <p:bgPr>
        <a:blipFill rotWithShape="1">
          <a:blip r:embed="rId2" cstate="print">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99429" y="3272367"/>
            <a:ext cx="1387151" cy="414500"/>
          </a:xfrm>
          <a:prstGeom prst="rect">
            <a:avLst/>
          </a:prstGeom>
        </p:spPr>
      </p:pic>
      <p:sp>
        <p:nvSpPr>
          <p:cNvPr id="2" name="TextBox 1"/>
          <p:cNvSpPr txBox="1"/>
          <p:nvPr userDrawn="1"/>
        </p:nvSpPr>
        <p:spPr>
          <a:xfrm>
            <a:off x="3112571" y="5155174"/>
            <a:ext cx="7841180" cy="1179810"/>
          </a:xfrm>
          <a:prstGeom prst="rect">
            <a:avLst/>
          </a:prstGeom>
          <a:noFill/>
        </p:spPr>
        <p:txBody>
          <a:bodyPr wrap="square" lIns="0" tIns="0" rIns="0" bIns="0" rtlCol="0">
            <a:spAutoFit/>
          </a:bodyPr>
          <a:lstStyle/>
          <a:p>
            <a:pPr>
              <a:lnSpc>
                <a:spcPct val="100000"/>
              </a:lnSpc>
              <a:spcAft>
                <a:spcPts val="400"/>
              </a:spcAft>
            </a:pPr>
            <a:r>
              <a:rPr lang="en-GB" sz="1400" dirty="0">
                <a:solidFill>
                  <a:schemeClr val="bg2"/>
                </a:solidFill>
              </a:rPr>
              <a:t>The trademarks featured in this presentation are registered and/or unregistered trademarks of ARM Limited (or its subsidiaries) in the EU and/or elsewhere.  All rights reserved.  All other marks featured may be trademarks of their respective owners.</a:t>
            </a:r>
          </a:p>
          <a:p>
            <a:pPr>
              <a:lnSpc>
                <a:spcPct val="100000"/>
              </a:lnSpc>
              <a:spcAft>
                <a:spcPts val="400"/>
              </a:spcAft>
            </a:pPr>
            <a:r>
              <a:rPr lang="en-US" sz="1400" dirty="0">
                <a:solidFill>
                  <a:schemeClr val="bg2"/>
                </a:solidFill>
              </a:rPr>
              <a:t>Copyright © 2016 ARM Limited</a:t>
            </a:r>
          </a:p>
          <a:p>
            <a:pPr>
              <a:spcAft>
                <a:spcPts val="400"/>
              </a:spcAft>
            </a:pPr>
            <a:endParaRPr lang="en-US" sz="1400" dirty="0">
              <a:solidFill>
                <a:schemeClr val="bg2"/>
              </a:solidFill>
            </a:endParaRPr>
          </a:p>
        </p:txBody>
      </p:sp>
      <p:sp>
        <p:nvSpPr>
          <p:cNvPr id="4" name="Footer Placeholder 4"/>
          <p:cNvSpPr txBox="1">
            <a:spLocks/>
          </p:cNvSpPr>
          <p:nvPr userDrawn="1"/>
        </p:nvSpPr>
        <p:spPr>
          <a:xfrm>
            <a:off x="3112886" y="6395211"/>
            <a:ext cx="3859795" cy="128240"/>
          </a:xfrm>
          <a:prstGeom prst="rect">
            <a:avLst/>
          </a:prstGeom>
        </p:spPr>
        <p:txBody>
          <a:bodyPr vert="horz" lIns="0" tIns="0" rIns="0" bIns="0" rtlCol="0" anchor="ctr">
            <a:spAutoFit/>
          </a:bodyPr>
          <a:lstStyle>
            <a:defPPr>
              <a:defRPr lang="en-US"/>
            </a:defPPr>
            <a:lvl1pPr marL="0" algn="l" defTabSz="457200" rtl="0" eaLnBrk="1" latinLnBrk="0" hangingPunct="1">
              <a:lnSpc>
                <a:spcPts val="1000"/>
              </a:lnSpc>
              <a:defRPr sz="800" kern="1200" spc="-5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sz="1200" b="0" dirty="0">
                <a:solidFill>
                  <a:schemeClr val="bg2"/>
                </a:solidFill>
                <a:latin typeface="Gill Sans MT"/>
              </a:rPr>
              <a:t>© ARM 2016 </a:t>
            </a:r>
          </a:p>
        </p:txBody>
      </p:sp>
    </p:spTree>
    <p:extLst>
      <p:ext uri="{BB962C8B-B14F-4D97-AF65-F5344CB8AC3E}">
        <p14:creationId xmlns:p14="http://schemas.microsoft.com/office/powerpoint/2010/main" val="190062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47987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6076198" y="1440000"/>
            <a:ext cx="5561102"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Tree>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4413" y="358342"/>
            <a:ext cx="10133095" cy="558487"/>
          </a:xfrm>
        </p:spPr>
        <p:txBody>
          <a:bodyPr/>
          <a:lstStyle>
            <a:lvl1pPr>
              <a:defRPr spc="0"/>
            </a:lvl1pPr>
          </a:lstStyle>
          <a:p>
            <a:r>
              <a:rPr lang="en-GB" noProof="0" dirty="0"/>
              <a:t>Click to edit master title style</a:t>
            </a:r>
          </a:p>
        </p:txBody>
      </p:sp>
      <p:sp>
        <p:nvSpPr>
          <p:cNvPr id="3" name="Content Placeholder 2"/>
          <p:cNvSpPr>
            <a:spLocks noGrp="1"/>
          </p:cNvSpPr>
          <p:nvPr>
            <p:ph idx="1" hasCustomPrompt="1"/>
          </p:nvPr>
        </p:nvSpPr>
        <p:spPr>
          <a:xfrm>
            <a:off x="816034" y="1433176"/>
            <a:ext cx="10129064" cy="4564984"/>
          </a:xfrm>
        </p:spPr>
        <p:txBody>
          <a:bodyPr/>
          <a:lstStyle>
            <a:lvl1pPr marL="239937" indent="-239937">
              <a:lnSpc>
                <a:spcPct val="100000"/>
              </a:lnSpc>
              <a:defRPr sz="2400" spc="0"/>
            </a:lvl1pPr>
            <a:lvl2pPr marL="479876" indent="-239937">
              <a:lnSpc>
                <a:spcPct val="100000"/>
              </a:lnSpc>
              <a:defRPr sz="2000" spc="0"/>
            </a:lvl2pPr>
            <a:lvl3pPr marL="719813" marR="0" indent="-239937" algn="l" defTabSz="604529" rtl="0" eaLnBrk="1" fontAlgn="auto" latinLnBrk="0" hangingPunct="1">
              <a:lnSpc>
                <a:spcPct val="100000"/>
              </a:lnSpc>
              <a:spcBef>
                <a:spcPts val="400"/>
              </a:spcBef>
              <a:spcAft>
                <a:spcPts val="0"/>
              </a:spcAft>
              <a:buClr>
                <a:schemeClr val="accent1"/>
              </a:buClr>
              <a:buSzPct val="76000"/>
              <a:buFont typeface="Wingdings" panose="05000000000000000000" pitchFamily="2" charset="2"/>
              <a:buChar char="§"/>
              <a:tabLst/>
              <a:defRPr sz="2000" spc="0"/>
            </a:lvl3pPr>
            <a:lvl4pPr>
              <a:defRPr sz="2000"/>
            </a:lvl4pPr>
          </a:lstStyle>
          <a:p>
            <a:pPr lvl="0"/>
            <a:r>
              <a:rPr lang="en-GB" noProof="0" dirty="0"/>
              <a:t>Click to edit master text styles</a:t>
            </a:r>
          </a:p>
          <a:p>
            <a:pPr lvl="1"/>
            <a:r>
              <a:rPr lang="en-GB" noProof="0" dirty="0"/>
              <a:t>Second level</a:t>
            </a:r>
          </a:p>
          <a:p>
            <a:pPr lvl="2"/>
            <a:r>
              <a:rPr lang="en-GB" noProof="0" dirty="0"/>
              <a:t>Third level</a:t>
            </a:r>
          </a:p>
          <a:p>
            <a:pPr marL="959752" marR="0" lvl="3" indent="-239937" algn="l" defTabSz="604529" rtl="0" eaLnBrk="1" fontAlgn="auto" latinLnBrk="0" hangingPunct="1">
              <a:lnSpc>
                <a:spcPct val="100000"/>
              </a:lnSpc>
              <a:spcBef>
                <a:spcPts val="400"/>
              </a:spcBef>
              <a:spcAft>
                <a:spcPts val="0"/>
              </a:spcAft>
              <a:buClr>
                <a:schemeClr val="accent1"/>
              </a:buClr>
              <a:buSzPct val="76000"/>
              <a:buFont typeface="Wingdings" panose="05000000000000000000" pitchFamily="2" charset="2"/>
              <a:buChar char="§"/>
              <a:tabLst/>
              <a:defRPr/>
            </a:pPr>
            <a:r>
              <a:rPr lang="en-GB" noProof="0" dirty="0"/>
              <a:t>Fourth level</a:t>
            </a:r>
          </a:p>
          <a:p>
            <a:pPr lvl="2"/>
            <a:endParaRPr lang="en-GB" noProof="0" dirty="0"/>
          </a:p>
        </p:txBody>
      </p:sp>
      <p:sp>
        <p:nvSpPr>
          <p:cNvPr id="6" name="Content Placeholder 5"/>
          <p:cNvSpPr>
            <a:spLocks noGrp="1"/>
          </p:cNvSpPr>
          <p:nvPr>
            <p:ph sz="quarter" idx="10" hasCustomPrompt="1"/>
          </p:nvPr>
        </p:nvSpPr>
        <p:spPr>
          <a:xfrm>
            <a:off x="834107" y="936043"/>
            <a:ext cx="10128250" cy="365125"/>
          </a:xfrm>
        </p:spPr>
        <p:txBody>
          <a:bodyPr/>
          <a:lstStyle>
            <a:lvl1pPr marL="0" indent="0">
              <a:buNone/>
              <a:defRPr sz="3000">
                <a:solidFill>
                  <a:schemeClr val="accent3"/>
                </a:solidFill>
              </a:defRPr>
            </a:lvl1pPr>
          </a:lstStyle>
          <a:p>
            <a:pPr lvl="0"/>
            <a:r>
              <a:rPr lang="en-US" dirty="0"/>
              <a:t>Click to add subtitle</a:t>
            </a:r>
          </a:p>
        </p:txBody>
      </p:sp>
      <p:sp>
        <p:nvSpPr>
          <p:cNvPr id="7" name="TextBox 6"/>
          <p:cNvSpPr txBox="1"/>
          <p:nvPr userDrawn="1"/>
        </p:nvSpPr>
        <p:spPr>
          <a:xfrm>
            <a:off x="-2218074" y="1002155"/>
            <a:ext cx="2218074" cy="307777"/>
          </a:xfrm>
          <a:prstGeom prst="rect">
            <a:avLst/>
          </a:prstGeom>
          <a:noFill/>
        </p:spPr>
        <p:txBody>
          <a:bodyPr wrap="square" rtlCol="0">
            <a:spAutoFit/>
          </a:bodyPr>
          <a:lstStyle/>
          <a:p>
            <a:pPr algn="r"/>
            <a:r>
              <a:rPr lang="en-US" sz="1400" dirty="0"/>
              <a:t>Text</a:t>
            </a:r>
            <a:r>
              <a:rPr lang="en-US" sz="1400" baseline="0" dirty="0"/>
              <a:t> 30</a:t>
            </a:r>
            <a:r>
              <a:rPr lang="en-US" sz="1400" dirty="0"/>
              <a:t>pt sentence</a:t>
            </a:r>
            <a:r>
              <a:rPr lang="en-US" sz="1400" baseline="0" dirty="0"/>
              <a:t> c</a:t>
            </a:r>
            <a:r>
              <a:rPr lang="en-US" sz="1400" dirty="0"/>
              <a:t>ase</a:t>
            </a:r>
          </a:p>
        </p:txBody>
      </p:sp>
    </p:spTree>
    <p:extLst>
      <p:ext uri="{BB962C8B-B14F-4D97-AF65-F5344CB8AC3E}">
        <p14:creationId xmlns:p14="http://schemas.microsoft.com/office/powerpoint/2010/main" val="21748426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4413" y="358342"/>
            <a:ext cx="10133095" cy="558487"/>
          </a:xfrm>
        </p:spPr>
        <p:txBody>
          <a:bodyPr/>
          <a:lstStyle/>
          <a:p>
            <a:r>
              <a:rPr lang="en-GB" noProof="0" dirty="0"/>
              <a:t>Click to edit master title style</a:t>
            </a:r>
          </a:p>
        </p:txBody>
      </p:sp>
      <p:sp>
        <p:nvSpPr>
          <p:cNvPr id="10" name="Content Placeholder 2"/>
          <p:cNvSpPr>
            <a:spLocks noGrp="1"/>
          </p:cNvSpPr>
          <p:nvPr>
            <p:ph idx="14" hasCustomPrompt="1"/>
          </p:nvPr>
        </p:nvSpPr>
        <p:spPr>
          <a:xfrm>
            <a:off x="817328" y="1433176"/>
            <a:ext cx="4798750" cy="4564984"/>
          </a:xfrm>
        </p:spPr>
        <p:txBody>
          <a:bodyPr/>
          <a:lstStyle>
            <a:lvl1pPr marL="239937" indent="-239937">
              <a:lnSpc>
                <a:spcPct val="100000"/>
              </a:lnSpc>
              <a:buFont typeface="Wingdings" panose="05000000000000000000" pitchFamily="2" charset="2"/>
              <a:buChar char="§"/>
              <a:defRPr sz="2400"/>
            </a:lvl1pPr>
            <a:lvl2pPr marL="479876" indent="-239937">
              <a:lnSpc>
                <a:spcPct val="100000"/>
              </a:lnSpc>
              <a:defRPr sz="2000"/>
            </a:lvl2pPr>
            <a:lvl3pPr marL="719813" indent="-239937">
              <a:lnSpc>
                <a:spcPct val="100000"/>
              </a:lnSpc>
              <a:defRPr sz="2000"/>
            </a:lvl3pPr>
            <a:lvl4pPr marL="959752" marR="0" indent="-239937" algn="l" defTabSz="604529" rtl="0" eaLnBrk="1" fontAlgn="auto" latinLnBrk="0" hangingPunct="1">
              <a:lnSpc>
                <a:spcPct val="100000"/>
              </a:lnSpc>
              <a:spcBef>
                <a:spcPts val="400"/>
              </a:spcBef>
              <a:spcAft>
                <a:spcPts val="0"/>
              </a:spcAft>
              <a:buClr>
                <a:schemeClr val="accent1"/>
              </a:buClr>
              <a:buSzPct val="76000"/>
              <a:buFont typeface="Wingdings" panose="05000000000000000000" pitchFamily="2" charset="2"/>
              <a:buChar char="§"/>
              <a:tabLst/>
              <a:defRPr sz="2000"/>
            </a:lvl4pPr>
            <a:lvl5pPr marL="214292" indent="-214292">
              <a:lnSpc>
                <a:spcPts val="2666"/>
              </a:lnSpc>
              <a:defRPr sz="2400"/>
            </a:lvl5pPr>
          </a:lstStyle>
          <a:p>
            <a:pPr lvl="0"/>
            <a:r>
              <a:rPr lang="en-GB" noProof="0" dirty="0"/>
              <a:t>Click to edit master text styles</a:t>
            </a:r>
          </a:p>
          <a:p>
            <a:pPr lvl="1"/>
            <a:r>
              <a:rPr lang="en-GB" noProof="0" dirty="0"/>
              <a:t>Second level</a:t>
            </a:r>
          </a:p>
          <a:p>
            <a:pPr lvl="2"/>
            <a:r>
              <a:rPr lang="en-GB" noProof="0" dirty="0"/>
              <a:t>Third level</a:t>
            </a:r>
          </a:p>
          <a:p>
            <a:pPr marL="959752" marR="0" lvl="3" indent="-239937" algn="l" defTabSz="604529" rtl="0" eaLnBrk="1" fontAlgn="auto" latinLnBrk="0" hangingPunct="1">
              <a:lnSpc>
                <a:spcPct val="100000"/>
              </a:lnSpc>
              <a:spcBef>
                <a:spcPts val="400"/>
              </a:spcBef>
              <a:spcAft>
                <a:spcPts val="0"/>
              </a:spcAft>
              <a:buClr>
                <a:schemeClr val="accent1"/>
              </a:buClr>
              <a:buSzPct val="76000"/>
              <a:buFont typeface="Wingdings" panose="05000000000000000000" pitchFamily="2" charset="2"/>
              <a:buChar char="§"/>
              <a:tabLst/>
              <a:defRPr/>
            </a:pPr>
            <a:r>
              <a:rPr lang="en-GB" noProof="0" dirty="0"/>
              <a:t>Fourth level</a:t>
            </a:r>
          </a:p>
        </p:txBody>
      </p:sp>
      <p:sp>
        <p:nvSpPr>
          <p:cNvPr id="11" name="Content Placeholder 2"/>
          <p:cNvSpPr>
            <a:spLocks noGrp="1"/>
          </p:cNvSpPr>
          <p:nvPr>
            <p:ph idx="15" hasCustomPrompt="1"/>
          </p:nvPr>
        </p:nvSpPr>
        <p:spPr>
          <a:xfrm>
            <a:off x="6160613" y="1430867"/>
            <a:ext cx="4798750" cy="4564984"/>
          </a:xfrm>
        </p:spPr>
        <p:txBody>
          <a:bodyPr/>
          <a:lstStyle>
            <a:lvl1pPr marL="239937" indent="-239937">
              <a:lnSpc>
                <a:spcPct val="100000"/>
              </a:lnSpc>
              <a:buFont typeface="Wingdings" panose="05000000000000000000" pitchFamily="2" charset="2"/>
              <a:buChar char="§"/>
              <a:defRPr sz="2400"/>
            </a:lvl1pPr>
            <a:lvl2pPr marL="479876" indent="-239937">
              <a:lnSpc>
                <a:spcPct val="100000"/>
              </a:lnSpc>
              <a:defRPr sz="2000"/>
            </a:lvl2pPr>
            <a:lvl3pPr marL="719813" indent="-239937">
              <a:lnSpc>
                <a:spcPct val="100000"/>
              </a:lnSpc>
              <a:defRPr sz="2000"/>
            </a:lvl3pPr>
            <a:lvl4pPr marL="719813" indent="239937">
              <a:lnSpc>
                <a:spcPct val="100000"/>
              </a:lnSpc>
              <a:buFont typeface="Wingdings" charset="2"/>
              <a:buChar char="§"/>
              <a:defRPr sz="2000"/>
            </a:lvl4pPr>
            <a:lvl5pPr marL="161865" indent="-214292">
              <a:lnSpc>
                <a:spcPts val="2666"/>
              </a:lnSpc>
              <a:defRPr sz="2400"/>
            </a:lvl5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p:txBody>
      </p:sp>
      <p:sp>
        <p:nvSpPr>
          <p:cNvPr id="5" name="Content Placeholder 5"/>
          <p:cNvSpPr>
            <a:spLocks noGrp="1"/>
          </p:cNvSpPr>
          <p:nvPr>
            <p:ph sz="quarter" idx="10" hasCustomPrompt="1"/>
          </p:nvPr>
        </p:nvSpPr>
        <p:spPr>
          <a:xfrm>
            <a:off x="834107" y="936043"/>
            <a:ext cx="10128250" cy="365125"/>
          </a:xfrm>
        </p:spPr>
        <p:txBody>
          <a:bodyPr/>
          <a:lstStyle>
            <a:lvl1pPr marL="0" indent="0">
              <a:buNone/>
              <a:defRPr sz="3000">
                <a:solidFill>
                  <a:schemeClr val="accent3"/>
                </a:solidFill>
              </a:defRPr>
            </a:lvl1pPr>
          </a:lstStyle>
          <a:p>
            <a:pPr lvl="0"/>
            <a:r>
              <a:rPr lang="en-US" dirty="0"/>
              <a:t>Click to add subtitle</a:t>
            </a:r>
          </a:p>
        </p:txBody>
      </p:sp>
      <p:sp>
        <p:nvSpPr>
          <p:cNvPr id="6" name="TextBox 5"/>
          <p:cNvSpPr txBox="1"/>
          <p:nvPr userDrawn="1"/>
        </p:nvSpPr>
        <p:spPr>
          <a:xfrm>
            <a:off x="-2218074" y="1002155"/>
            <a:ext cx="2218074" cy="307777"/>
          </a:xfrm>
          <a:prstGeom prst="rect">
            <a:avLst/>
          </a:prstGeom>
          <a:noFill/>
        </p:spPr>
        <p:txBody>
          <a:bodyPr wrap="square" rtlCol="0">
            <a:spAutoFit/>
          </a:bodyPr>
          <a:lstStyle/>
          <a:p>
            <a:pPr algn="r"/>
            <a:r>
              <a:rPr lang="en-US" sz="1400" dirty="0"/>
              <a:t>Text</a:t>
            </a:r>
            <a:r>
              <a:rPr lang="en-US" sz="1400" baseline="0" dirty="0"/>
              <a:t> 30</a:t>
            </a:r>
            <a:r>
              <a:rPr lang="en-US" sz="1400" dirty="0"/>
              <a:t>pt sentence</a:t>
            </a:r>
            <a:r>
              <a:rPr lang="en-US" sz="1400" baseline="0" dirty="0"/>
              <a:t> c</a:t>
            </a:r>
            <a:r>
              <a:rPr lang="en-US" sz="1400" dirty="0"/>
              <a:t>ase</a:t>
            </a:r>
          </a:p>
        </p:txBody>
      </p:sp>
    </p:spTree>
    <p:extLst>
      <p:ext uri="{BB962C8B-B14F-4D97-AF65-F5344CB8AC3E}">
        <p14:creationId xmlns:p14="http://schemas.microsoft.com/office/powerpoint/2010/main" val="35467538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 column slide with col tit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4413" y="358342"/>
            <a:ext cx="10133095" cy="558487"/>
          </a:xfrm>
        </p:spPr>
        <p:txBody>
          <a:bodyPr/>
          <a:lstStyle/>
          <a:p>
            <a:r>
              <a:rPr lang="en-GB" noProof="0" dirty="0"/>
              <a:t>Click to edit master title style</a:t>
            </a:r>
          </a:p>
        </p:txBody>
      </p:sp>
      <p:sp>
        <p:nvSpPr>
          <p:cNvPr id="10" name="Content Placeholder 2"/>
          <p:cNvSpPr>
            <a:spLocks noGrp="1"/>
          </p:cNvSpPr>
          <p:nvPr>
            <p:ph idx="14" hasCustomPrompt="1"/>
          </p:nvPr>
        </p:nvSpPr>
        <p:spPr>
          <a:xfrm>
            <a:off x="817328" y="1860513"/>
            <a:ext cx="4798750" cy="4152937"/>
          </a:xfrm>
        </p:spPr>
        <p:txBody>
          <a:bodyPr/>
          <a:lstStyle>
            <a:lvl1pPr marL="239937" indent="-239937">
              <a:lnSpc>
                <a:spcPct val="100000"/>
              </a:lnSpc>
              <a:buFont typeface="Wingdings" panose="05000000000000000000" pitchFamily="2" charset="2"/>
              <a:buChar char="§"/>
              <a:defRPr sz="2400"/>
            </a:lvl1pPr>
            <a:lvl2pPr marL="479876" indent="-239937">
              <a:lnSpc>
                <a:spcPct val="100000"/>
              </a:lnSpc>
              <a:defRPr sz="2000"/>
            </a:lvl2pPr>
            <a:lvl3pPr marL="719813" indent="-239937">
              <a:lnSpc>
                <a:spcPct val="100000"/>
              </a:lnSpc>
              <a:defRPr sz="2000"/>
            </a:lvl3pPr>
            <a:lvl4pPr marL="959752" marR="0" indent="-239937" algn="l" defTabSz="604529" rtl="0" eaLnBrk="1" fontAlgn="auto" latinLnBrk="0" hangingPunct="1">
              <a:lnSpc>
                <a:spcPct val="100000"/>
              </a:lnSpc>
              <a:spcBef>
                <a:spcPts val="400"/>
              </a:spcBef>
              <a:spcAft>
                <a:spcPts val="0"/>
              </a:spcAft>
              <a:buClr>
                <a:schemeClr val="accent1"/>
              </a:buClr>
              <a:buSzPct val="76000"/>
              <a:buFont typeface="Wingdings" panose="05000000000000000000" pitchFamily="2" charset="2"/>
              <a:buChar char="§"/>
              <a:tabLst/>
              <a:defRPr sz="2000"/>
            </a:lvl4pPr>
            <a:lvl5pPr marL="214292" indent="-214292">
              <a:lnSpc>
                <a:spcPts val="2666"/>
              </a:lnSpc>
              <a:defRPr sz="2400"/>
            </a:lvl5pPr>
          </a:lstStyle>
          <a:p>
            <a:pPr lvl="0"/>
            <a:r>
              <a:rPr lang="en-GB" noProof="0" dirty="0"/>
              <a:t>Click to edit master text styles</a:t>
            </a:r>
          </a:p>
          <a:p>
            <a:pPr lvl="1"/>
            <a:r>
              <a:rPr lang="en-GB" noProof="0" dirty="0"/>
              <a:t>Second level</a:t>
            </a:r>
          </a:p>
          <a:p>
            <a:pPr lvl="2"/>
            <a:r>
              <a:rPr lang="en-GB" noProof="0" dirty="0"/>
              <a:t>Third level</a:t>
            </a:r>
          </a:p>
          <a:p>
            <a:pPr marL="959752" marR="0" lvl="3" indent="-239937" algn="l" defTabSz="604529" rtl="0" eaLnBrk="1" fontAlgn="auto" latinLnBrk="0" hangingPunct="1">
              <a:lnSpc>
                <a:spcPct val="100000"/>
              </a:lnSpc>
              <a:spcBef>
                <a:spcPts val="400"/>
              </a:spcBef>
              <a:spcAft>
                <a:spcPts val="0"/>
              </a:spcAft>
              <a:buClr>
                <a:schemeClr val="accent1"/>
              </a:buClr>
              <a:buSzPct val="76000"/>
              <a:buFont typeface="Wingdings" panose="05000000000000000000" pitchFamily="2" charset="2"/>
              <a:buChar char="§"/>
              <a:tabLst/>
              <a:defRPr/>
            </a:pPr>
            <a:r>
              <a:rPr lang="en-GB" noProof="0" dirty="0"/>
              <a:t>Fourth level</a:t>
            </a:r>
          </a:p>
        </p:txBody>
      </p:sp>
      <p:sp>
        <p:nvSpPr>
          <p:cNvPr id="11" name="Content Placeholder 2"/>
          <p:cNvSpPr>
            <a:spLocks noGrp="1"/>
          </p:cNvSpPr>
          <p:nvPr>
            <p:ph idx="15" hasCustomPrompt="1"/>
          </p:nvPr>
        </p:nvSpPr>
        <p:spPr>
          <a:xfrm>
            <a:off x="6160613" y="1859797"/>
            <a:ext cx="4798750" cy="4154400"/>
          </a:xfrm>
        </p:spPr>
        <p:txBody>
          <a:bodyPr/>
          <a:lstStyle>
            <a:lvl1pPr marL="239937" indent="-239937">
              <a:lnSpc>
                <a:spcPct val="100000"/>
              </a:lnSpc>
              <a:buFont typeface="Wingdings" panose="05000000000000000000" pitchFamily="2" charset="2"/>
              <a:buChar char="§"/>
              <a:defRPr sz="2400"/>
            </a:lvl1pPr>
            <a:lvl2pPr marL="479876" indent="-239937">
              <a:lnSpc>
                <a:spcPct val="100000"/>
              </a:lnSpc>
              <a:defRPr sz="2000"/>
            </a:lvl2pPr>
            <a:lvl3pPr marL="719813" indent="-239937">
              <a:lnSpc>
                <a:spcPct val="100000"/>
              </a:lnSpc>
              <a:defRPr sz="2000"/>
            </a:lvl3pPr>
            <a:lvl4pPr marL="719813" indent="239937">
              <a:lnSpc>
                <a:spcPct val="100000"/>
              </a:lnSpc>
              <a:buFont typeface="Wingdings" charset="2"/>
              <a:buChar char="§"/>
              <a:defRPr sz="2000"/>
            </a:lvl4pPr>
            <a:lvl5pPr marL="161865" indent="-214292">
              <a:lnSpc>
                <a:spcPts val="2666"/>
              </a:lnSpc>
              <a:defRPr sz="2400"/>
            </a:lvl5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p:txBody>
      </p:sp>
      <p:sp>
        <p:nvSpPr>
          <p:cNvPr id="5" name="Content Placeholder 5"/>
          <p:cNvSpPr>
            <a:spLocks noGrp="1"/>
          </p:cNvSpPr>
          <p:nvPr>
            <p:ph sz="quarter" idx="10" hasCustomPrompt="1"/>
          </p:nvPr>
        </p:nvSpPr>
        <p:spPr>
          <a:xfrm>
            <a:off x="820738" y="1433513"/>
            <a:ext cx="4818062" cy="365125"/>
          </a:xfrm>
        </p:spPr>
        <p:txBody>
          <a:bodyPr/>
          <a:lstStyle>
            <a:lvl1pPr marL="0" indent="0">
              <a:buNone/>
              <a:defRPr sz="3000">
                <a:solidFill>
                  <a:schemeClr val="accent3"/>
                </a:solidFill>
              </a:defRPr>
            </a:lvl1pPr>
          </a:lstStyle>
          <a:p>
            <a:pPr lvl="0"/>
            <a:r>
              <a:rPr lang="en-US" dirty="0"/>
              <a:t>Click to add subtitle</a:t>
            </a:r>
          </a:p>
        </p:txBody>
      </p:sp>
      <p:sp>
        <p:nvSpPr>
          <p:cNvPr id="6" name="Content Placeholder 5"/>
          <p:cNvSpPr>
            <a:spLocks noGrp="1"/>
          </p:cNvSpPr>
          <p:nvPr>
            <p:ph sz="quarter" idx="16" hasCustomPrompt="1"/>
          </p:nvPr>
        </p:nvSpPr>
        <p:spPr>
          <a:xfrm>
            <a:off x="6160560" y="1433513"/>
            <a:ext cx="4818062" cy="365125"/>
          </a:xfrm>
        </p:spPr>
        <p:txBody>
          <a:bodyPr/>
          <a:lstStyle>
            <a:lvl1pPr marL="0" indent="0">
              <a:buNone/>
              <a:defRPr sz="3000">
                <a:solidFill>
                  <a:schemeClr val="accent3"/>
                </a:solidFill>
              </a:defRPr>
            </a:lvl1pPr>
          </a:lstStyle>
          <a:p>
            <a:pPr lvl="0"/>
            <a:r>
              <a:rPr lang="en-US" dirty="0"/>
              <a:t>Click to add subtitle</a:t>
            </a:r>
          </a:p>
        </p:txBody>
      </p:sp>
    </p:spTree>
    <p:extLst>
      <p:ext uri="{BB962C8B-B14F-4D97-AF65-F5344CB8AC3E}">
        <p14:creationId xmlns:p14="http://schemas.microsoft.com/office/powerpoint/2010/main" val="3936281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6076198" y="1440000"/>
            <a:ext cx="5561102"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498608" y="920442"/>
            <a:ext cx="11160000" cy="396000"/>
          </a:xfrm>
        </p:spPr>
        <p:txBody>
          <a:bodyPr/>
          <a:lstStyle>
            <a:lvl1pPr marL="0" indent="0">
              <a:buNone/>
              <a:defRPr sz="2400">
                <a:solidFill>
                  <a:schemeClr val="accent5"/>
                </a:solidFill>
              </a:defRPr>
            </a:lvl1pPr>
          </a:lstStyle>
          <a:p>
            <a:pPr lvl="0"/>
            <a:r>
              <a:rPr lang="en-GB" dirty="0"/>
              <a:t>Click to edit subtitle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a:p>
        </p:txBody>
      </p:sp>
    </p:spTree>
    <p:extLst>
      <p:ext uri="{BB962C8B-B14F-4D97-AF65-F5344CB8AC3E}">
        <p14:creationId xmlns:p14="http://schemas.microsoft.com/office/powerpoint/2010/main" val="199745343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6" y="1440000"/>
            <a:ext cx="11155753"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498608" y="920442"/>
            <a:ext cx="11160000" cy="396000"/>
          </a:xfrm>
        </p:spPr>
        <p:txBody>
          <a:bodyPr/>
          <a:lstStyle>
            <a:lvl1pPr marL="0" indent="0">
              <a:buNone/>
              <a:defRPr sz="2400">
                <a:solidFill>
                  <a:schemeClr val="accent5"/>
                </a:solidFill>
              </a:defRPr>
            </a:lvl1pPr>
          </a:lstStyle>
          <a:p>
            <a:pPr lvl="0"/>
            <a:r>
              <a:rPr lang="en-GB" dirty="0"/>
              <a:t>Click to edit subtitle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a:p>
        </p:txBody>
      </p:sp>
    </p:spTree>
    <p:extLst>
      <p:ext uri="{BB962C8B-B14F-4D97-AF65-F5344CB8AC3E}">
        <p14:creationId xmlns:p14="http://schemas.microsoft.com/office/powerpoint/2010/main" val="67880711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learence check 1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479875" y="1440000"/>
            <a:ext cx="11157425"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7" name="Rectangle 6"/>
          <p:cNvSpPr/>
          <p:nvPr/>
        </p:nvSpPr>
        <p:spPr bwMode="auto">
          <a:xfrm>
            <a:off x="0" y="1524000"/>
            <a:ext cx="12188825"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rgbClr val="000000"/>
              </a:solidFill>
              <a:effectLst/>
              <a:latin typeface="Arial" charset="0"/>
              <a:ea typeface="MS PGothic" pitchFamily="34" charset="-128"/>
            </a:endParaRPr>
          </a:p>
        </p:txBody>
      </p:sp>
      <p:sp>
        <p:nvSpPr>
          <p:cNvPr id="8" name="Rectangle 7"/>
          <p:cNvSpPr/>
          <p:nvPr/>
        </p:nvSpPr>
        <p:spPr bwMode="auto">
          <a:xfrm>
            <a:off x="3988284" y="1023286"/>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9" name="Rectangle 8"/>
          <p:cNvSpPr/>
          <p:nvPr/>
        </p:nvSpPr>
        <p:spPr bwMode="auto">
          <a:xfrm>
            <a:off x="3988284" y="6105407"/>
            <a:ext cx="4082649"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sp>
        <p:nvSpPr>
          <p:cNvPr id="11" name="Rectangle 10"/>
          <p:cNvSpPr/>
          <p:nvPr userDrawn="1"/>
        </p:nvSpPr>
        <p:spPr bwMode="auto">
          <a:xfrm>
            <a:off x="3988284" y="835138"/>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12" name="Rectangle 11"/>
          <p:cNvSpPr/>
          <p:nvPr userDrawn="1"/>
        </p:nvSpPr>
        <p:spPr bwMode="auto">
          <a:xfrm>
            <a:off x="3988284" y="6153727"/>
            <a:ext cx="4082649"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learence check 2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5" name="Rectangle 4"/>
          <p:cNvSpPr/>
          <p:nvPr/>
        </p:nvSpPr>
        <p:spPr bwMode="auto">
          <a:xfrm>
            <a:off x="0" y="1524000"/>
            <a:ext cx="12188825"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rgbClr val="000000"/>
              </a:solidFill>
              <a:effectLst/>
              <a:latin typeface="Arial" charset="0"/>
              <a:ea typeface="MS PGothic" pitchFamily="34" charset="-128"/>
            </a:endParaRPr>
          </a:p>
        </p:txBody>
      </p:sp>
      <p:sp>
        <p:nvSpPr>
          <p:cNvPr id="6" name="Rectangle 5"/>
          <p:cNvSpPr/>
          <p:nvPr/>
        </p:nvSpPr>
        <p:spPr bwMode="auto">
          <a:xfrm>
            <a:off x="3988284" y="1023286"/>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7" name="Rectangle 6"/>
          <p:cNvSpPr/>
          <p:nvPr/>
        </p:nvSpPr>
        <p:spPr bwMode="auto">
          <a:xfrm>
            <a:off x="3988284" y="6105407"/>
            <a:ext cx="4082649"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cxnSp>
        <p:nvCxnSpPr>
          <p:cNvPr id="11" name="Straight Connector 10"/>
          <p:cNvCxnSpPr/>
          <p:nvPr/>
        </p:nvCxnSpPr>
        <p:spPr>
          <a:xfrm>
            <a:off x="606572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12" name="Content Placeholder 2"/>
          <p:cNvSpPr>
            <a:spLocks noGrp="1"/>
          </p:cNvSpPr>
          <p:nvPr>
            <p:ph sz="half" idx="1" hasCustomPrompt="1"/>
          </p:nvPr>
        </p:nvSpPr>
        <p:spPr>
          <a:xfrm>
            <a:off x="47987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3" name="Content Placeholder 3"/>
          <p:cNvSpPr>
            <a:spLocks noGrp="1"/>
          </p:cNvSpPr>
          <p:nvPr>
            <p:ph sz="half" idx="2" hasCustomPrompt="1"/>
          </p:nvPr>
        </p:nvSpPr>
        <p:spPr>
          <a:xfrm>
            <a:off x="6076800" y="1440000"/>
            <a:ext cx="5560500"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0" name="Rectangle 9"/>
          <p:cNvSpPr/>
          <p:nvPr userDrawn="1"/>
        </p:nvSpPr>
        <p:spPr bwMode="auto">
          <a:xfrm>
            <a:off x="3988284" y="835138"/>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14" name="Rectangle 13"/>
          <p:cNvSpPr/>
          <p:nvPr userDrawn="1"/>
        </p:nvSpPr>
        <p:spPr bwMode="auto">
          <a:xfrm>
            <a:off x="3988284" y="6153727"/>
            <a:ext cx="4082649"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cxnSp>
        <p:nvCxnSpPr>
          <p:cNvPr id="15" name="Straight Connector 14"/>
          <p:cNvCxnSpPr/>
          <p:nvPr userDrawn="1"/>
        </p:nvCxnSpPr>
        <p:spPr>
          <a:xfrm>
            <a:off x="468663" y="1339852"/>
            <a:ext cx="0" cy="5067885"/>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06572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1534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ransistion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000" y="2796212"/>
            <a:ext cx="11037125" cy="1013625"/>
          </a:xfrm>
        </p:spPr>
        <p:txBody>
          <a:bodyPr lIns="0" tIns="0" rIns="0" bIns="0">
            <a:normAutofit/>
          </a:bodyPr>
          <a:lstStyle>
            <a:lvl1pPr algn="r">
              <a:defRPr sz="4800" b="0">
                <a:solidFill>
                  <a:schemeClr val="accent1"/>
                </a:solidFill>
                <a:effectLst/>
              </a:defRPr>
            </a:lvl1pPr>
          </a:lstStyle>
          <a:p>
            <a:r>
              <a:rPr kumimoji="0" lang="en-GB" dirty="0"/>
              <a:t>Click to Edit Title</a:t>
            </a:r>
            <a:endParaRPr kumimoji="0" lang="en-US" dirty="0"/>
          </a:p>
        </p:txBody>
      </p:sp>
    </p:spTree>
    <p:extLst>
      <p:ext uri="{BB962C8B-B14F-4D97-AF65-F5344CB8AC3E}">
        <p14:creationId xmlns:p14="http://schemas.microsoft.com/office/powerpoint/2010/main" val="8394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1534990" y="2540000"/>
            <a:ext cx="9276208" cy="1479663"/>
          </a:xfrm>
        </p:spPr>
        <p:txBody>
          <a:bodyPr lIns="0" tIns="0" rIns="0" bIns="0">
            <a:noAutofit/>
          </a:bodyPr>
          <a:lstStyle>
            <a:lvl1pPr algn="l">
              <a:defRPr sz="3200" b="0" baseline="0">
                <a:solidFill>
                  <a:schemeClr val="accent1"/>
                </a:solidFill>
                <a:effectLst/>
              </a:defRPr>
            </a:lvl1pPr>
          </a:lstStyle>
          <a:p>
            <a:r>
              <a:rPr kumimoji="0" lang="en-GB" dirty="0"/>
              <a:t>Type or insert a quote into this box ensuring each line of text is as equal as possible.  There are three line to fill so please edit as required.  Character count </a:t>
            </a:r>
            <a:r>
              <a:rPr kumimoji="0" lang="en-GB" dirty="0" err="1"/>
              <a:t>approx</a:t>
            </a:r>
            <a:r>
              <a:rPr kumimoji="0" lang="en-GB" dirty="0"/>
              <a:t> 160</a:t>
            </a:r>
            <a:endParaRPr kumimoji="0" lang="en-US" dirty="0"/>
          </a:p>
        </p:txBody>
      </p:sp>
      <p:sp>
        <p:nvSpPr>
          <p:cNvPr id="12" name="TextBox 11"/>
          <p:cNvSpPr txBox="1"/>
          <p:nvPr userDrawn="1"/>
        </p:nvSpPr>
        <p:spPr>
          <a:xfrm>
            <a:off x="3358542" y="4515556"/>
            <a:ext cx="914400" cy="914400"/>
          </a:xfrm>
          <a:prstGeom prst="rect">
            <a:avLst/>
          </a:prstGeom>
        </p:spPr>
        <p:txBody>
          <a:bodyPr vert="horz" wrap="none" lIns="0" tIns="0" rIns="0" bIns="0" rtlCol="0" anchor="t">
            <a:normAutofit/>
          </a:bodyPr>
          <a:lstStyle/>
          <a:p>
            <a:endParaRPr lang="en-US" dirty="0"/>
          </a:p>
        </p:txBody>
      </p:sp>
      <p:sp>
        <p:nvSpPr>
          <p:cNvPr id="14" name="Text Placeholder 13"/>
          <p:cNvSpPr>
            <a:spLocks noGrp="1"/>
          </p:cNvSpPr>
          <p:nvPr>
            <p:ph type="body" sz="quarter" idx="11" hasCustomPrompt="1"/>
          </p:nvPr>
        </p:nvSpPr>
        <p:spPr>
          <a:xfrm>
            <a:off x="6180846" y="4524558"/>
            <a:ext cx="4710991" cy="546041"/>
          </a:xfrm>
        </p:spPr>
        <p:txBody>
          <a:bodyPr/>
          <a:lstStyle>
            <a:lvl1pPr marL="0" indent="0" algn="r">
              <a:buNone/>
              <a:defRPr sz="1200">
                <a:solidFill>
                  <a:srgbClr val="7F7F7F"/>
                </a:solidFill>
              </a:defRPr>
            </a:lvl1pPr>
            <a:lvl2pPr marL="538162" indent="0">
              <a:buNone/>
              <a:defRPr sz="1200">
                <a:solidFill>
                  <a:srgbClr val="7F7F7F"/>
                </a:solidFill>
              </a:defRPr>
            </a:lvl2pPr>
            <a:lvl3pPr marL="538162" indent="0">
              <a:buNone/>
              <a:defRPr sz="1200">
                <a:solidFill>
                  <a:srgbClr val="7F7F7F"/>
                </a:solidFill>
              </a:defRPr>
            </a:lvl3pPr>
            <a:lvl4pPr marL="538162" indent="0">
              <a:buNone/>
              <a:defRPr sz="1200">
                <a:solidFill>
                  <a:srgbClr val="7F7F7F"/>
                </a:solidFill>
              </a:defRPr>
            </a:lvl4pPr>
            <a:lvl5pPr marL="538162" indent="0">
              <a:buNone/>
              <a:defRPr sz="1200">
                <a:solidFill>
                  <a:srgbClr val="7F7F7F"/>
                </a:solidFill>
              </a:defRPr>
            </a:lvl5pPr>
          </a:lstStyle>
          <a:p>
            <a:pPr lvl="0"/>
            <a:r>
              <a:rPr lang="en-GB" dirty="0"/>
              <a:t>Type acknowledgement or source of statement</a:t>
            </a:r>
            <a:endParaRPr lang="en-US" dirty="0"/>
          </a:p>
        </p:txBody>
      </p:sp>
    </p:spTree>
    <p:extLst>
      <p:ext uri="{BB962C8B-B14F-4D97-AF65-F5344CB8AC3E}">
        <p14:creationId xmlns:p14="http://schemas.microsoft.com/office/powerpoint/2010/main" val="143271346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theme" Target="../theme/theme2.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image" Target="../media/image4.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Placeholder 12"/>
          <p:cNvSpPr>
            <a:spLocks noGrp="1"/>
          </p:cNvSpPr>
          <p:nvPr>
            <p:ph type="title"/>
          </p:nvPr>
        </p:nvSpPr>
        <p:spPr>
          <a:xfrm>
            <a:off x="479874" y="336000"/>
            <a:ext cx="11160000" cy="576000"/>
          </a:xfrm>
          <a:prstGeom prst="rect">
            <a:avLst/>
          </a:prstGeom>
        </p:spPr>
        <p:txBody>
          <a:bodyPr vert="horz" lIns="0" tIns="0" rIns="0" bIns="0" anchor="t">
            <a:normAutofit/>
          </a:bodyPr>
          <a:lstStyle/>
          <a:p>
            <a:r>
              <a:rPr kumimoji="0" lang="en-GB" dirty="0"/>
              <a:t>Click to Edit Title</a:t>
            </a:r>
            <a:endParaRPr kumimoji="0" lang="en-US" dirty="0"/>
          </a:p>
        </p:txBody>
      </p:sp>
      <p:sp>
        <p:nvSpPr>
          <p:cNvPr id="4" name="Text Placeholder 3"/>
          <p:cNvSpPr>
            <a:spLocks noGrp="1"/>
          </p:cNvSpPr>
          <p:nvPr>
            <p:ph type="body" idx="1"/>
          </p:nvPr>
        </p:nvSpPr>
        <p:spPr>
          <a:xfrm>
            <a:off x="479875" y="1440000"/>
            <a:ext cx="11157425" cy="4680000"/>
          </a:xfrm>
          <a:prstGeom prst="rect">
            <a:avLst/>
          </a:prstGeom>
        </p:spPr>
        <p:txBody>
          <a:bodyPr vert="horz" lIns="0" tIns="0" rIns="0" bIns="0">
            <a:noAutofit/>
          </a:bodyPr>
          <a:lstStyle/>
          <a:p>
            <a:pPr lvl="0" eaLnBrk="1" latinLnBrk="0" hangingPunct="1"/>
            <a:r>
              <a:rPr kumimoji="0" lang="en-GB" dirty="0"/>
              <a:t>Click to edit text</a:t>
            </a:r>
          </a:p>
          <a:p>
            <a:pPr lvl="1" eaLnBrk="1" latinLnBrk="0" hangingPunct="1"/>
            <a:r>
              <a:rPr kumimoji="0" lang="en-GB" dirty="0"/>
              <a:t>Second level</a:t>
            </a:r>
          </a:p>
          <a:p>
            <a:pPr lvl="2" eaLnBrk="1" latinLnBrk="0" hangingPunct="1"/>
            <a:r>
              <a:rPr kumimoji="0" lang="en-GB" dirty="0"/>
              <a:t>Third level</a:t>
            </a:r>
          </a:p>
          <a:p>
            <a:pPr lvl="3" eaLnBrk="1" latinLnBrk="0" hangingPunct="1"/>
            <a:r>
              <a:rPr kumimoji="0" lang="en-GB" dirty="0"/>
              <a:t>Fourth level</a:t>
            </a:r>
          </a:p>
          <a:p>
            <a:pPr lvl="4" eaLnBrk="1" latinLnBrk="0" hangingPunct="1"/>
            <a:r>
              <a:rPr kumimoji="0" lang="en-GB" dirty="0"/>
              <a:t>Fifth level</a:t>
            </a:r>
            <a:endParaRPr kumimoji="0" lang="en-US" dirty="0"/>
          </a:p>
        </p:txBody>
      </p:sp>
      <p:sp>
        <p:nvSpPr>
          <p:cNvPr id="6" name="Slide Number Placeholder 4"/>
          <p:cNvSpPr txBox="1">
            <a:spLocks/>
          </p:cNvSpPr>
          <p:nvPr/>
        </p:nvSpPr>
        <p:spPr>
          <a:xfrm>
            <a:off x="1485336" y="6559369"/>
            <a:ext cx="1303046" cy="240000"/>
          </a:xfrm>
          <a:prstGeom prst="rect">
            <a:avLst/>
          </a:prstGeom>
        </p:spPr>
        <p:txBody>
          <a:bodyPr vert="horz" lIns="0" tIns="0" bIns="0" anchor="t"/>
          <a:lstStyle>
            <a:defPPr>
              <a:defRPr lang="en-US"/>
            </a:defPPr>
            <a:lvl1pPr marL="0" algn="l" defTabSz="457200" rtl="0" eaLnBrk="1" latinLnBrk="0" hangingPunct="1">
              <a:defRPr kumimoji="0" sz="1000" kern="1200">
                <a:solidFill>
                  <a:schemeClr val="tx1"/>
                </a:solidFill>
                <a:latin typeface="+mn-lt"/>
                <a:ea typeface="+mn-ea"/>
                <a:cs typeface="Gill Sans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dirty="0"/>
              <a:t>CONFIDENTIAL</a:t>
            </a:r>
          </a:p>
        </p:txBody>
      </p:sp>
      <p:sp>
        <p:nvSpPr>
          <p:cNvPr id="7" name="Slide Number Placeholder 4"/>
          <p:cNvSpPr txBox="1">
            <a:spLocks/>
          </p:cNvSpPr>
          <p:nvPr/>
        </p:nvSpPr>
        <p:spPr>
          <a:xfrm>
            <a:off x="477788" y="6559369"/>
            <a:ext cx="1303046" cy="240000"/>
          </a:xfrm>
          <a:prstGeom prst="rect">
            <a:avLst/>
          </a:prstGeom>
        </p:spPr>
        <p:txBody>
          <a:bodyPr vert="horz" lIns="0" tIns="0" bIns="0" anchor="t"/>
          <a:lstStyle>
            <a:defPPr>
              <a:defRPr lang="en-US"/>
            </a:defPPr>
            <a:lvl1pPr marL="0" algn="l" defTabSz="457200" rtl="0" eaLnBrk="1" latinLnBrk="0" hangingPunct="1">
              <a:defRPr kumimoji="0" sz="1000" kern="1200">
                <a:solidFill>
                  <a:schemeClr val="tx1"/>
                </a:solidFill>
                <a:latin typeface="+mn-lt"/>
                <a:ea typeface="+mn-ea"/>
                <a:cs typeface="Gill Sans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l" defTabSz="457200" rtl="0" eaLnBrk="1" fontAlgn="auto" latinLnBrk="0" hangingPunct="1">
              <a:lnSpc>
                <a:spcPct val="100000"/>
              </a:lnSpc>
              <a:spcBef>
                <a:spcPts val="0"/>
              </a:spcBef>
              <a:spcAft>
                <a:spcPts val="0"/>
              </a:spcAft>
              <a:buClrTx/>
              <a:buSzTx/>
              <a:buFontTx/>
              <a:buNone/>
              <a:tabLst/>
              <a:defRPr/>
            </a:pPr>
            <a:fld id="{319DA607-C033-414D-8F05-C963E77EB547}" type="slidenum">
              <a:rPr lang="en-US" smtClean="0"/>
              <a:pPr marL="0" marR="0" indent="0" algn="l" defTabSz="457200" rtl="0" eaLnBrk="1" fontAlgn="auto" latinLnBrk="0" hangingPunct="1">
                <a:lnSpc>
                  <a:spcPct val="100000"/>
                </a:lnSpc>
                <a:spcBef>
                  <a:spcPts val="0"/>
                </a:spcBef>
                <a:spcAft>
                  <a:spcPts val="0"/>
                </a:spcAft>
                <a:buClrTx/>
                <a:buSzTx/>
                <a:buFontTx/>
                <a:buNone/>
                <a:tabLst/>
                <a:defRPr/>
              </a:pPr>
              <a:t>‹#›</a:t>
            </a:fld>
            <a:endParaRPr lang="en-US" dirty="0"/>
          </a:p>
          <a:p>
            <a:endParaRPr lang="en-US" b="0" dirty="0"/>
          </a:p>
        </p:txBody>
      </p:sp>
      <p:pic>
        <p:nvPicPr>
          <p:cNvPr id="8" name="Picture 7" descr="New Brand Template 16-9 Logo and Tag_No Tag.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092622" y="6172177"/>
            <a:ext cx="6096203" cy="685823"/>
          </a:xfrm>
          <a:prstGeom prst="rect">
            <a:avLst/>
          </a:prstGeom>
        </p:spPr>
      </p:pic>
    </p:spTree>
  </p:cSld>
  <p:clrMap bg1="lt1" tx1="dk1" bg2="lt2" tx2="dk2" accent1="accent1" accent2="accent2" accent3="accent3" accent4="accent4" accent5="accent5" accent6="accent6" hlink="hlink" folHlink="folHlink"/>
  <p:sldLayoutIdLst>
    <p:sldLayoutId id="2147483717" r:id="rId1"/>
    <p:sldLayoutId id="2147483728"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9" r:id="rId11"/>
    <p:sldLayoutId id="2147483730" r:id="rId12"/>
  </p:sldLayoutIdLst>
  <p:hf sldNum="0" hdr="0" ftr="0" dt="0"/>
  <p:txStyles>
    <p:titleStyle>
      <a:lvl1pPr algn="l" rtl="0" eaLnBrk="1" latinLnBrk="0" hangingPunct="1">
        <a:spcBef>
          <a:spcPct val="0"/>
        </a:spcBef>
        <a:buNone/>
        <a:tabLst>
          <a:tab pos="2155825" algn="l"/>
        </a:tabLst>
        <a:defRPr kumimoji="0" sz="3800" b="0" i="0" kern="1200">
          <a:solidFill>
            <a:schemeClr val="accent1"/>
          </a:solidFill>
          <a:effectLst/>
          <a:latin typeface="Gill Sans MT"/>
          <a:ea typeface="+mj-ea"/>
          <a:cs typeface="Gill Sans MT"/>
        </a:defRPr>
      </a:lvl1pPr>
    </p:titleStyle>
    <p:body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4411" y="358084"/>
            <a:ext cx="10133095" cy="558557"/>
          </a:xfrm>
          <a:prstGeom prst="rect">
            <a:avLst/>
          </a:prstGeom>
        </p:spPr>
        <p:txBody>
          <a:bodyPr vert="horz" wrap="square" lIns="0" tIns="0" rIns="0" bIns="0" rtlCol="0" anchor="t">
            <a:spAutoFit/>
          </a:bodyPr>
          <a:lstStyle/>
          <a:p>
            <a:r>
              <a:rPr lang="en-US" noProof="0"/>
              <a:t>Click to edit Master title style</a:t>
            </a:r>
            <a:endParaRPr lang="en-GB" noProof="0" dirty="0"/>
          </a:p>
        </p:txBody>
      </p:sp>
      <p:sp>
        <p:nvSpPr>
          <p:cNvPr id="3" name="Text Placeholder 2"/>
          <p:cNvSpPr>
            <a:spLocks noGrp="1"/>
          </p:cNvSpPr>
          <p:nvPr>
            <p:ph type="body" idx="1"/>
          </p:nvPr>
        </p:nvSpPr>
        <p:spPr>
          <a:xfrm>
            <a:off x="824410" y="1428277"/>
            <a:ext cx="10133095" cy="4564984"/>
          </a:xfrm>
          <a:prstGeom prst="rect">
            <a:avLst/>
          </a:prstGeom>
        </p:spPr>
        <p:txBody>
          <a:bodyPr vert="horz" lIns="0" tIns="0" rIns="0" bIns="0" rtlCol="0" anchor="t">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p:txBody>
      </p:sp>
      <p:pic>
        <p:nvPicPr>
          <p:cNvPr id="8" name="Picture 7" descr="ARM_logo.emf"/>
          <p:cNvPicPr>
            <a:picLocks noChangeAspect="1"/>
          </p:cNvPicPr>
          <p:nvPr/>
        </p:nvPicPr>
        <p:blipFill>
          <a:blip r:embed="rId22" cstate="print">
            <a:extLst>
              <a:ext uri="{28A0092B-C50C-407E-A947-70E740481C1C}">
                <a14:useLocalDpi xmlns:a14="http://schemas.microsoft.com/office/drawing/2010/main"/>
              </a:ext>
            </a:extLst>
          </a:blip>
          <a:stretch>
            <a:fillRect/>
          </a:stretch>
        </p:blipFill>
        <p:spPr>
          <a:xfrm>
            <a:off x="11091384" y="6294968"/>
            <a:ext cx="686914" cy="205261"/>
          </a:xfrm>
          <a:prstGeom prst="rect">
            <a:avLst/>
          </a:prstGeom>
        </p:spPr>
      </p:pic>
      <p:sp>
        <p:nvSpPr>
          <p:cNvPr id="7" name="Footer Placeholder 4"/>
          <p:cNvSpPr txBox="1">
            <a:spLocks/>
          </p:cNvSpPr>
          <p:nvPr/>
        </p:nvSpPr>
        <p:spPr>
          <a:xfrm>
            <a:off x="824150" y="6375674"/>
            <a:ext cx="3859795" cy="128240"/>
          </a:xfrm>
          <a:prstGeom prst="rect">
            <a:avLst/>
          </a:prstGeom>
        </p:spPr>
        <p:txBody>
          <a:bodyPr vert="horz" lIns="0" tIns="0" rIns="0" bIns="0" rtlCol="0" anchor="ctr">
            <a:spAutoFit/>
          </a:bodyPr>
          <a:lstStyle>
            <a:defPPr>
              <a:defRPr lang="en-US"/>
            </a:defPPr>
            <a:lvl1pPr marL="0" algn="l" defTabSz="457200" rtl="0" eaLnBrk="1" latinLnBrk="0" hangingPunct="1">
              <a:lnSpc>
                <a:spcPts val="1000"/>
              </a:lnSpc>
              <a:defRPr sz="800" kern="1200" spc="-5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sz="1200" b="0" dirty="0">
                <a:solidFill>
                  <a:schemeClr val="tx2"/>
                </a:solidFill>
                <a:latin typeface="Gill Sans MT"/>
              </a:rPr>
              <a:t>© ARM 2016 </a:t>
            </a:r>
          </a:p>
        </p:txBody>
      </p:sp>
      <p:sp>
        <p:nvSpPr>
          <p:cNvPr id="9" name="Slide Number Placeholder 5"/>
          <p:cNvSpPr txBox="1">
            <a:spLocks/>
          </p:cNvSpPr>
          <p:nvPr/>
        </p:nvSpPr>
        <p:spPr>
          <a:xfrm>
            <a:off x="411247" y="6370972"/>
            <a:ext cx="316302" cy="137645"/>
          </a:xfrm>
          <a:prstGeom prst="rect">
            <a:avLst/>
          </a:prstGeom>
        </p:spPr>
        <p:txBody>
          <a:bodyPr vert="horz" wrap="square" lIns="0" tIns="0" rIns="0" bIns="0" rtlCol="0" anchor="ctr">
            <a:spAutoFit/>
          </a:bodyPr>
          <a:lstStyle>
            <a:defPPr>
              <a:defRPr lang="en-US"/>
            </a:defPPr>
            <a:lvl1pPr marL="0" algn="l" defTabSz="457200" rtl="0" eaLnBrk="1" latinLnBrk="0" hangingPunct="1">
              <a:lnSpc>
                <a:spcPts val="1000"/>
              </a:lnSpc>
              <a:defRPr sz="800" kern="1200" spc="-5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4234901-3CD3-3044-A890-7A1D647B3CBE}" type="slidenum">
              <a:rPr lang="en-GB" sz="1200" smtClean="0">
                <a:latin typeface="Gill Sans MT"/>
              </a:rPr>
              <a:pPr/>
              <a:t>‹#›</a:t>
            </a:fld>
            <a:endParaRPr lang="en-GB" sz="1200" dirty="0">
              <a:latin typeface="Gill Sans MT"/>
            </a:endParaRPr>
          </a:p>
        </p:txBody>
      </p:sp>
      <p:sp>
        <p:nvSpPr>
          <p:cNvPr id="6" name="TextBox 5"/>
          <p:cNvSpPr txBox="1"/>
          <p:nvPr/>
        </p:nvSpPr>
        <p:spPr>
          <a:xfrm>
            <a:off x="-1828642" y="423333"/>
            <a:ext cx="1828642" cy="307777"/>
          </a:xfrm>
          <a:prstGeom prst="rect">
            <a:avLst/>
          </a:prstGeom>
          <a:noFill/>
        </p:spPr>
        <p:txBody>
          <a:bodyPr wrap="square" rtlCol="0">
            <a:spAutoFit/>
          </a:bodyPr>
          <a:lstStyle/>
          <a:p>
            <a:pPr algn="r"/>
            <a:r>
              <a:rPr lang="en-US" sz="1400" dirty="0"/>
              <a:t>Title 40pt Title Case</a:t>
            </a:r>
          </a:p>
        </p:txBody>
      </p:sp>
      <p:sp>
        <p:nvSpPr>
          <p:cNvPr id="10" name="TextBox 9"/>
          <p:cNvSpPr txBox="1"/>
          <p:nvPr/>
        </p:nvSpPr>
        <p:spPr>
          <a:xfrm>
            <a:off x="-2218074" y="1484784"/>
            <a:ext cx="2218074" cy="307777"/>
          </a:xfrm>
          <a:prstGeom prst="rect">
            <a:avLst/>
          </a:prstGeom>
          <a:noFill/>
        </p:spPr>
        <p:txBody>
          <a:bodyPr wrap="square" rtlCol="0">
            <a:spAutoFit/>
          </a:bodyPr>
          <a:lstStyle/>
          <a:p>
            <a:pPr algn="r"/>
            <a:r>
              <a:rPr lang="en-US" sz="1400" dirty="0"/>
              <a:t>Bullets 24pt sentence</a:t>
            </a:r>
            <a:r>
              <a:rPr lang="en-US" sz="1400" baseline="0" dirty="0"/>
              <a:t> c</a:t>
            </a:r>
            <a:r>
              <a:rPr lang="en-US" sz="1400" dirty="0"/>
              <a:t>ase</a:t>
            </a:r>
          </a:p>
        </p:txBody>
      </p:sp>
      <p:sp>
        <p:nvSpPr>
          <p:cNvPr id="11" name="TextBox 10"/>
          <p:cNvSpPr txBox="1"/>
          <p:nvPr/>
        </p:nvSpPr>
        <p:spPr>
          <a:xfrm>
            <a:off x="-2455120" y="1806682"/>
            <a:ext cx="2455120" cy="307777"/>
          </a:xfrm>
          <a:prstGeom prst="rect">
            <a:avLst/>
          </a:prstGeom>
          <a:noFill/>
        </p:spPr>
        <p:txBody>
          <a:bodyPr wrap="square" rtlCol="0">
            <a:spAutoFit/>
          </a:bodyPr>
          <a:lstStyle/>
          <a:p>
            <a:pPr algn="r"/>
            <a:r>
              <a:rPr lang="en-US" sz="1400" dirty="0"/>
              <a:t>Sub-bullets 20pt sentence</a:t>
            </a:r>
            <a:r>
              <a:rPr lang="en-US" sz="1400" baseline="0" dirty="0"/>
              <a:t> c</a:t>
            </a:r>
            <a:r>
              <a:rPr lang="en-US" sz="1400" dirty="0"/>
              <a:t>ase</a:t>
            </a:r>
          </a:p>
        </p:txBody>
      </p:sp>
    </p:spTree>
    <p:extLst>
      <p:ext uri="{BB962C8B-B14F-4D97-AF65-F5344CB8AC3E}">
        <p14:creationId xmlns:p14="http://schemas.microsoft.com/office/powerpoint/2010/main" val="539613353"/>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 id="2147483749" r:id="rId18"/>
    <p:sldLayoutId id="2147483750" r:id="rId19"/>
    <p:sldLayoutId id="2147483751" r:id="rId20"/>
  </p:sldLayoutIdLst>
  <p:hf sldNum="0" hdr="0" ftr="0" dt="0"/>
  <p:txStyles>
    <p:titleStyle>
      <a:lvl1pPr algn="l" defTabSz="604554" rtl="0" eaLnBrk="1" latinLnBrk="0" hangingPunct="1">
        <a:lnSpc>
          <a:spcPts val="4266"/>
        </a:lnSpc>
        <a:spcBef>
          <a:spcPct val="0"/>
        </a:spcBef>
        <a:buNone/>
        <a:defRPr sz="4000" b="0" kern="1200" spc="0">
          <a:solidFill>
            <a:schemeClr val="accent1"/>
          </a:solidFill>
          <a:latin typeface="+mj-lt"/>
          <a:ea typeface="+mj-ea"/>
          <a:cs typeface="+mj-cs"/>
        </a:defRPr>
      </a:lvl1pPr>
    </p:titleStyle>
    <p:bodyStyle>
      <a:lvl1pPr marL="239947" indent="-239947" algn="l" defTabSz="604554" rtl="0" eaLnBrk="1" latinLnBrk="0" hangingPunct="1">
        <a:lnSpc>
          <a:spcPct val="100000"/>
        </a:lnSpc>
        <a:spcBef>
          <a:spcPts val="400"/>
        </a:spcBef>
        <a:buClr>
          <a:schemeClr val="accent1"/>
        </a:buClr>
        <a:buSzPct val="76000"/>
        <a:buFont typeface="Wingdings" panose="05000000000000000000" pitchFamily="2" charset="2"/>
        <a:buChar char="§"/>
        <a:defRPr sz="2400" kern="1200" spc="0">
          <a:solidFill>
            <a:schemeClr val="tx2"/>
          </a:solidFill>
          <a:latin typeface="Gill Sans MT"/>
          <a:ea typeface="+mn-ea"/>
          <a:cs typeface="+mn-cs"/>
        </a:defRPr>
      </a:lvl1pPr>
      <a:lvl2pPr marL="479896" indent="-239947" algn="l" defTabSz="604554" rtl="0" eaLnBrk="1" latinLnBrk="0" hangingPunct="1">
        <a:lnSpc>
          <a:spcPct val="100000"/>
        </a:lnSpc>
        <a:spcBef>
          <a:spcPts val="400"/>
        </a:spcBef>
        <a:buClr>
          <a:schemeClr val="accent1"/>
        </a:buClr>
        <a:buSzPct val="76000"/>
        <a:buFont typeface="Wingdings" panose="05000000000000000000" pitchFamily="2" charset="2"/>
        <a:buChar char="§"/>
        <a:defRPr sz="2000" kern="1200" spc="0">
          <a:solidFill>
            <a:schemeClr val="tx2"/>
          </a:solidFill>
          <a:latin typeface="Gill Sans MT"/>
          <a:ea typeface="+mn-ea"/>
          <a:cs typeface="+mn-cs"/>
        </a:defRPr>
      </a:lvl2pPr>
      <a:lvl3pPr marL="719843" indent="-239947" algn="l" defTabSz="604554" rtl="0" eaLnBrk="1" latinLnBrk="0" hangingPunct="1">
        <a:lnSpc>
          <a:spcPct val="100000"/>
        </a:lnSpc>
        <a:spcBef>
          <a:spcPts val="400"/>
        </a:spcBef>
        <a:buClr>
          <a:schemeClr val="accent1"/>
        </a:buClr>
        <a:buSzPct val="76000"/>
        <a:buFont typeface="Wingdings" panose="05000000000000000000" pitchFamily="2" charset="2"/>
        <a:buChar char="§"/>
        <a:defRPr sz="2000" kern="1200" spc="0">
          <a:solidFill>
            <a:schemeClr val="tx2"/>
          </a:solidFill>
          <a:latin typeface="Gill Sans MT"/>
          <a:ea typeface="+mn-ea"/>
          <a:cs typeface="+mn-cs"/>
        </a:defRPr>
      </a:lvl3pPr>
      <a:lvl4pPr marL="959792" indent="-239947" algn="l" defTabSz="795578" rtl="0" eaLnBrk="1" latinLnBrk="0" hangingPunct="1">
        <a:lnSpc>
          <a:spcPct val="100000"/>
        </a:lnSpc>
        <a:spcBef>
          <a:spcPts val="400"/>
        </a:spcBef>
        <a:buClr>
          <a:schemeClr val="accent1"/>
        </a:buClr>
        <a:buSzPct val="76000"/>
        <a:buFont typeface="Wingdings" charset="2"/>
        <a:buChar char="§"/>
        <a:defRPr sz="2000" kern="1200" spc="-67">
          <a:solidFill>
            <a:schemeClr val="tx2"/>
          </a:solidFill>
          <a:latin typeface="+mn-lt"/>
          <a:ea typeface="+mn-ea"/>
          <a:cs typeface="+mn-cs"/>
        </a:defRPr>
      </a:lvl4pPr>
      <a:lvl5pPr marL="237192" indent="-237192" algn="l" defTabSz="-600358" rtl="0" eaLnBrk="1" latinLnBrk="0" hangingPunct="1">
        <a:lnSpc>
          <a:spcPts val="3466"/>
        </a:lnSpc>
        <a:spcBef>
          <a:spcPts val="0"/>
        </a:spcBef>
        <a:buSzPct val="76000"/>
        <a:buFont typeface="+mj-lt"/>
        <a:buAutoNum type="arabicPeriod"/>
        <a:defRPr sz="3200" kern="1200" spc="-67">
          <a:solidFill>
            <a:schemeClr val="tx1"/>
          </a:solidFill>
          <a:latin typeface="+mn-lt"/>
          <a:ea typeface="+mn-ea"/>
          <a:cs typeface="+mn-cs"/>
        </a:defRPr>
      </a:lvl5pPr>
      <a:lvl6pPr marL="3325017" indent="-302406" algn="l" defTabSz="604554" rtl="0" eaLnBrk="1" latinLnBrk="0" hangingPunct="1">
        <a:spcBef>
          <a:spcPct val="20000"/>
        </a:spcBef>
        <a:buFont typeface="Arial"/>
        <a:buChar char="•"/>
        <a:defRPr sz="2700" kern="1200">
          <a:solidFill>
            <a:schemeClr val="tx1"/>
          </a:solidFill>
          <a:latin typeface="+mn-lt"/>
          <a:ea typeface="+mn-ea"/>
          <a:cs typeface="+mn-cs"/>
        </a:defRPr>
      </a:lvl6pPr>
      <a:lvl7pPr marL="3929683" indent="-302406" algn="l" defTabSz="604554" rtl="0" eaLnBrk="1" latinLnBrk="0" hangingPunct="1">
        <a:spcBef>
          <a:spcPct val="20000"/>
        </a:spcBef>
        <a:buFont typeface="Arial"/>
        <a:buChar char="•"/>
        <a:defRPr sz="2700" kern="1200">
          <a:solidFill>
            <a:schemeClr val="tx1"/>
          </a:solidFill>
          <a:latin typeface="+mn-lt"/>
          <a:ea typeface="+mn-ea"/>
          <a:cs typeface="+mn-cs"/>
        </a:defRPr>
      </a:lvl7pPr>
      <a:lvl8pPr marL="4534190" indent="-302406" algn="l" defTabSz="604554" rtl="0" eaLnBrk="1" latinLnBrk="0" hangingPunct="1">
        <a:spcBef>
          <a:spcPct val="20000"/>
        </a:spcBef>
        <a:buFont typeface="Arial"/>
        <a:buChar char="•"/>
        <a:defRPr sz="2700" kern="1200">
          <a:solidFill>
            <a:schemeClr val="tx1"/>
          </a:solidFill>
          <a:latin typeface="+mn-lt"/>
          <a:ea typeface="+mn-ea"/>
          <a:cs typeface="+mn-cs"/>
        </a:defRPr>
      </a:lvl8pPr>
      <a:lvl9pPr marL="5138709" indent="-302406" algn="l" defTabSz="604554"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en-US"/>
      </a:defPPr>
      <a:lvl1pPr marL="0" algn="l" defTabSz="604554" rtl="0" eaLnBrk="1" latinLnBrk="0" hangingPunct="1">
        <a:defRPr sz="2400" kern="1200">
          <a:solidFill>
            <a:schemeClr val="tx1"/>
          </a:solidFill>
          <a:latin typeface="+mn-lt"/>
          <a:ea typeface="+mn-ea"/>
          <a:cs typeface="+mn-cs"/>
        </a:defRPr>
      </a:lvl1pPr>
      <a:lvl2pPr marL="604554" algn="l" defTabSz="604554" rtl="0" eaLnBrk="1" latinLnBrk="0" hangingPunct="1">
        <a:defRPr sz="2400" kern="1200">
          <a:solidFill>
            <a:schemeClr val="tx1"/>
          </a:solidFill>
          <a:latin typeface="+mn-lt"/>
          <a:ea typeface="+mn-ea"/>
          <a:cs typeface="+mn-cs"/>
        </a:defRPr>
      </a:lvl2pPr>
      <a:lvl3pPr marL="1209111" algn="l" defTabSz="604554" rtl="0" eaLnBrk="1" latinLnBrk="0" hangingPunct="1">
        <a:defRPr sz="2400" kern="1200">
          <a:solidFill>
            <a:schemeClr val="tx1"/>
          </a:solidFill>
          <a:latin typeface="+mn-lt"/>
          <a:ea typeface="+mn-ea"/>
          <a:cs typeface="+mn-cs"/>
        </a:defRPr>
      </a:lvl3pPr>
      <a:lvl4pPr marL="1813664" algn="l" defTabSz="604554" rtl="0" eaLnBrk="1" latinLnBrk="0" hangingPunct="1">
        <a:defRPr sz="2400" kern="1200">
          <a:solidFill>
            <a:schemeClr val="tx1"/>
          </a:solidFill>
          <a:latin typeface="+mn-lt"/>
          <a:ea typeface="+mn-ea"/>
          <a:cs typeface="+mn-cs"/>
        </a:defRPr>
      </a:lvl4pPr>
      <a:lvl5pPr marL="2418261" algn="l" defTabSz="604554" rtl="0" eaLnBrk="1" latinLnBrk="0" hangingPunct="1">
        <a:defRPr sz="2400" kern="1200">
          <a:solidFill>
            <a:schemeClr val="tx1"/>
          </a:solidFill>
          <a:latin typeface="+mn-lt"/>
          <a:ea typeface="+mn-ea"/>
          <a:cs typeface="+mn-cs"/>
        </a:defRPr>
      </a:lvl5pPr>
      <a:lvl6pPr marL="3022790" algn="l" defTabSz="604554" rtl="0" eaLnBrk="1" latinLnBrk="0" hangingPunct="1">
        <a:defRPr sz="2400" kern="1200">
          <a:solidFill>
            <a:schemeClr val="tx1"/>
          </a:solidFill>
          <a:latin typeface="+mn-lt"/>
          <a:ea typeface="+mn-ea"/>
          <a:cs typeface="+mn-cs"/>
        </a:defRPr>
      </a:lvl6pPr>
      <a:lvl7pPr marL="3627326" algn="l" defTabSz="604554" rtl="0" eaLnBrk="1" latinLnBrk="0" hangingPunct="1">
        <a:defRPr sz="2400" kern="1200">
          <a:solidFill>
            <a:schemeClr val="tx1"/>
          </a:solidFill>
          <a:latin typeface="+mn-lt"/>
          <a:ea typeface="+mn-ea"/>
          <a:cs typeface="+mn-cs"/>
        </a:defRPr>
      </a:lvl7pPr>
      <a:lvl8pPr marL="4231946" algn="l" defTabSz="604554" rtl="0" eaLnBrk="1" latinLnBrk="0" hangingPunct="1">
        <a:defRPr sz="2400" kern="1200">
          <a:solidFill>
            <a:schemeClr val="tx1"/>
          </a:solidFill>
          <a:latin typeface="+mn-lt"/>
          <a:ea typeface="+mn-ea"/>
          <a:cs typeface="+mn-cs"/>
        </a:defRPr>
      </a:lvl8pPr>
      <a:lvl9pPr marL="4836453" algn="l" defTabSz="604554"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a:xfrm>
            <a:off x="5416410" y="1024646"/>
            <a:ext cx="2887228" cy="4901564"/>
          </a:xfrm>
          <a:prstGeom prst="rect">
            <a:avLst/>
          </a:prstGeom>
          <a:solidFill>
            <a:schemeClr val="accent2">
              <a:lumMod val="20000"/>
              <a:lumOff val="80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endParaRPr lang="en-GB" sz="1900" dirty="0" err="1">
              <a:solidFill>
                <a:schemeClr val="tx1"/>
              </a:solidFill>
            </a:endParaRPr>
          </a:p>
        </p:txBody>
      </p:sp>
      <p:sp>
        <p:nvSpPr>
          <p:cNvPr id="59" name="Rectangle 58"/>
          <p:cNvSpPr/>
          <p:nvPr/>
        </p:nvSpPr>
        <p:spPr>
          <a:xfrm>
            <a:off x="980820" y="1024646"/>
            <a:ext cx="2915041" cy="4901565"/>
          </a:xfrm>
          <a:prstGeom prst="rect">
            <a:avLst/>
          </a:prstGeom>
          <a:solidFill>
            <a:schemeClr val="accent1">
              <a:lumMod val="20000"/>
              <a:lumOff val="80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endParaRPr lang="en-GB" sz="1900" dirty="0" err="1">
              <a:solidFill>
                <a:schemeClr val="tx1"/>
              </a:solidFill>
            </a:endParaRPr>
          </a:p>
        </p:txBody>
      </p:sp>
      <p:sp>
        <p:nvSpPr>
          <p:cNvPr id="4" name="Title 3"/>
          <p:cNvSpPr>
            <a:spLocks noGrp="1"/>
          </p:cNvSpPr>
          <p:nvPr>
            <p:ph type="title"/>
          </p:nvPr>
        </p:nvSpPr>
        <p:spPr>
          <a:xfrm>
            <a:off x="709032" y="335923"/>
            <a:ext cx="11708889" cy="547159"/>
          </a:xfrm>
        </p:spPr>
        <p:txBody>
          <a:bodyPr>
            <a:normAutofit fontScale="90000"/>
          </a:bodyPr>
          <a:lstStyle/>
          <a:p>
            <a:r>
              <a:rPr lang="en-US" dirty="0"/>
              <a:t>A Simplified ARMv8-M Use Case</a:t>
            </a:r>
            <a:endParaRPr lang="en-GB" dirty="0"/>
          </a:p>
        </p:txBody>
      </p:sp>
      <p:sp>
        <p:nvSpPr>
          <p:cNvPr id="6" name="Rectangle 4"/>
          <p:cNvSpPr>
            <a:spLocks noChangeArrowheads="1"/>
          </p:cNvSpPr>
          <p:nvPr/>
        </p:nvSpPr>
        <p:spPr bwMode="auto">
          <a:xfrm>
            <a:off x="0" y="-200043"/>
            <a:ext cx="246243" cy="40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899" tIns="60949" rIns="121899" bIns="60949" numCol="1" anchor="ctr" anchorCtr="0" compatLnSpc="1">
            <a:prstTxWarp prst="textNoShape">
              <a:avLst/>
            </a:prstTxWarp>
            <a:spAutoFit/>
          </a:bodyPr>
          <a:lstStyle/>
          <a:p>
            <a:endParaRPr lang="en-GB"/>
          </a:p>
        </p:txBody>
      </p:sp>
      <p:sp>
        <p:nvSpPr>
          <p:cNvPr id="10" name="Rectangle 9"/>
          <p:cNvSpPr/>
          <p:nvPr/>
        </p:nvSpPr>
        <p:spPr>
          <a:xfrm>
            <a:off x="1199838" y="5301479"/>
            <a:ext cx="2511903" cy="424739"/>
          </a:xfrm>
          <a:prstGeom prst="rect">
            <a:avLst/>
          </a:prstGeom>
          <a:solidFill>
            <a:schemeClr val="accent3">
              <a:lumMod val="40000"/>
              <a:lumOff val="6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r>
              <a:rPr lang="de-DE" b="1" dirty="0">
                <a:solidFill>
                  <a:schemeClr val="tx1"/>
                </a:solidFill>
              </a:rPr>
              <a:t>I/O Driver</a:t>
            </a:r>
            <a:endParaRPr lang="en-US" b="1" dirty="0" err="1">
              <a:solidFill>
                <a:schemeClr val="tx1"/>
              </a:solidFill>
            </a:endParaRPr>
          </a:p>
        </p:txBody>
      </p:sp>
      <p:sp>
        <p:nvSpPr>
          <p:cNvPr id="11" name="Rectangle 10"/>
          <p:cNvSpPr/>
          <p:nvPr/>
        </p:nvSpPr>
        <p:spPr>
          <a:xfrm>
            <a:off x="1199838" y="2615441"/>
            <a:ext cx="2511903" cy="2558868"/>
          </a:xfrm>
          <a:prstGeom prst="rect">
            <a:avLst/>
          </a:prstGeom>
          <a:solidFill>
            <a:schemeClr val="bg1">
              <a:lumMod val="9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r>
              <a:rPr lang="de-DE" b="1" dirty="0">
                <a:solidFill>
                  <a:schemeClr val="tx1"/>
                </a:solidFill>
              </a:rPr>
              <a:t>User </a:t>
            </a:r>
            <a:br>
              <a:rPr lang="de-DE" b="1" dirty="0">
                <a:solidFill>
                  <a:schemeClr val="tx1"/>
                </a:solidFill>
              </a:rPr>
            </a:br>
            <a:r>
              <a:rPr lang="de-DE" b="1" dirty="0">
                <a:solidFill>
                  <a:schemeClr val="tx1"/>
                </a:solidFill>
              </a:rPr>
              <a:t>Application</a:t>
            </a:r>
            <a:endParaRPr lang="en-US" b="1" dirty="0" err="1">
              <a:solidFill>
                <a:schemeClr val="tx1"/>
              </a:solidFill>
            </a:endParaRPr>
          </a:p>
        </p:txBody>
      </p:sp>
      <p:sp>
        <p:nvSpPr>
          <p:cNvPr id="12" name="TextBox 11"/>
          <p:cNvSpPr txBox="1"/>
          <p:nvPr/>
        </p:nvSpPr>
        <p:spPr>
          <a:xfrm>
            <a:off x="1199838" y="1647713"/>
            <a:ext cx="2511903" cy="420641"/>
          </a:xfrm>
          <a:prstGeom prst="rect">
            <a:avLst/>
          </a:prstGeom>
        </p:spPr>
        <p:style>
          <a:lnRef idx="3">
            <a:schemeClr val="lt1"/>
          </a:lnRef>
          <a:fillRef idx="1">
            <a:schemeClr val="accent1"/>
          </a:fillRef>
          <a:effectRef idx="1">
            <a:schemeClr val="accent1"/>
          </a:effectRef>
          <a:fontRef idx="minor">
            <a:schemeClr val="lt1"/>
          </a:fontRef>
        </p:style>
        <p:txBody>
          <a:bodyPr wrap="square" lIns="91436" tIns="45719" rIns="91436" bIns="45719" rtlCol="0">
            <a:spAutoFit/>
          </a:bodyPr>
          <a:lstStyle/>
          <a:p>
            <a:r>
              <a:rPr lang="en-GB" sz="2100" dirty="0"/>
              <a:t>Non-secure state</a:t>
            </a:r>
          </a:p>
        </p:txBody>
      </p:sp>
      <p:sp>
        <p:nvSpPr>
          <p:cNvPr id="13" name="TextBox 12"/>
          <p:cNvSpPr txBox="1"/>
          <p:nvPr/>
        </p:nvSpPr>
        <p:spPr>
          <a:xfrm>
            <a:off x="5625585" y="1647714"/>
            <a:ext cx="2497099" cy="420641"/>
          </a:xfrm>
          <a:prstGeom prst="rect">
            <a:avLst/>
          </a:prstGeom>
          <a:solidFill>
            <a:schemeClr val="accent2"/>
          </a:solidFill>
        </p:spPr>
        <p:style>
          <a:lnRef idx="3">
            <a:schemeClr val="lt1"/>
          </a:lnRef>
          <a:fillRef idx="1">
            <a:schemeClr val="accent2"/>
          </a:fillRef>
          <a:effectRef idx="1">
            <a:schemeClr val="accent2"/>
          </a:effectRef>
          <a:fontRef idx="minor">
            <a:schemeClr val="lt1"/>
          </a:fontRef>
        </p:style>
        <p:txBody>
          <a:bodyPr wrap="square" lIns="91436" tIns="45719" rIns="91436" bIns="45719" rtlCol="0">
            <a:spAutoFit/>
          </a:bodyPr>
          <a:lstStyle/>
          <a:p>
            <a:r>
              <a:rPr lang="en-GB" sz="2100" dirty="0"/>
              <a:t>Secure State</a:t>
            </a:r>
          </a:p>
        </p:txBody>
      </p:sp>
      <p:sp>
        <p:nvSpPr>
          <p:cNvPr id="19" name="Rectangle 18"/>
          <p:cNvSpPr/>
          <p:nvPr/>
        </p:nvSpPr>
        <p:spPr>
          <a:xfrm>
            <a:off x="5612061" y="3041657"/>
            <a:ext cx="2510623" cy="1519084"/>
          </a:xfrm>
          <a:prstGeom prst="rect">
            <a:avLst/>
          </a:prstGeom>
          <a:solidFill>
            <a:schemeClr val="bg1">
              <a:lumMod val="9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b="1" dirty="0">
                <a:solidFill>
                  <a:schemeClr val="tx1"/>
                </a:solidFill>
              </a:rPr>
              <a:t>Firmware</a:t>
            </a:r>
            <a:endParaRPr lang="en-US" b="1" dirty="0" err="1">
              <a:solidFill>
                <a:schemeClr val="tx1"/>
              </a:solidFill>
            </a:endParaRPr>
          </a:p>
        </p:txBody>
      </p:sp>
      <p:sp>
        <p:nvSpPr>
          <p:cNvPr id="20" name="Rectangle 19"/>
          <p:cNvSpPr/>
          <p:nvPr/>
        </p:nvSpPr>
        <p:spPr>
          <a:xfrm>
            <a:off x="6056248" y="3497740"/>
            <a:ext cx="1656967" cy="291473"/>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Code</a:t>
            </a:r>
            <a:endParaRPr lang="en-US" sz="1600" dirty="0" err="1">
              <a:solidFill>
                <a:schemeClr val="bg1"/>
              </a:solidFill>
            </a:endParaRPr>
          </a:p>
        </p:txBody>
      </p:sp>
      <p:sp>
        <p:nvSpPr>
          <p:cNvPr id="35" name="Rectangle 34"/>
          <p:cNvSpPr/>
          <p:nvPr/>
        </p:nvSpPr>
        <p:spPr>
          <a:xfrm>
            <a:off x="6056248" y="3846676"/>
            <a:ext cx="1656967" cy="291473"/>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Const</a:t>
            </a:r>
            <a:endParaRPr lang="en-US" sz="1600" dirty="0" err="1">
              <a:solidFill>
                <a:schemeClr val="bg1"/>
              </a:solidFill>
            </a:endParaRPr>
          </a:p>
        </p:txBody>
      </p:sp>
      <p:sp>
        <p:nvSpPr>
          <p:cNvPr id="36" name="Rectangle 35"/>
          <p:cNvSpPr/>
          <p:nvPr/>
        </p:nvSpPr>
        <p:spPr>
          <a:xfrm>
            <a:off x="6056248" y="4195612"/>
            <a:ext cx="1656967" cy="291473"/>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Data</a:t>
            </a:r>
            <a:endParaRPr lang="en-US" sz="1600" dirty="0" err="1">
              <a:solidFill>
                <a:schemeClr val="bg1"/>
              </a:solidFill>
            </a:endParaRPr>
          </a:p>
        </p:txBody>
      </p:sp>
      <p:cxnSp>
        <p:nvCxnSpPr>
          <p:cNvPr id="39" name="Straight Arrow Connector 38"/>
          <p:cNvCxnSpPr>
            <a:endCxn id="19" idx="1"/>
          </p:cNvCxnSpPr>
          <p:nvPr/>
        </p:nvCxnSpPr>
        <p:spPr>
          <a:xfrm>
            <a:off x="3711742" y="3801199"/>
            <a:ext cx="1900320" cy="0"/>
          </a:xfrm>
          <a:prstGeom prst="straightConnector1">
            <a:avLst/>
          </a:prstGeom>
          <a:ln w="12700" cmpd="sng">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3711742" y="4950803"/>
            <a:ext cx="1917678" cy="0"/>
          </a:xfrm>
          <a:prstGeom prst="straightConnector1">
            <a:avLst/>
          </a:prstGeom>
          <a:ln w="12700" cmpd="sng">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flipH="1">
            <a:off x="3726977" y="5513848"/>
            <a:ext cx="1917679" cy="0"/>
          </a:xfrm>
          <a:prstGeom prst="straightConnector1">
            <a:avLst/>
          </a:prstGeom>
          <a:ln w="12700" cmpd="sng">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3847834" y="3390829"/>
            <a:ext cx="1675963" cy="415476"/>
          </a:xfrm>
          <a:prstGeom prst="rect">
            <a:avLst/>
          </a:prstGeom>
          <a:noFill/>
        </p:spPr>
        <p:txBody>
          <a:bodyPr wrap="square" lIns="121899" tIns="60949" rIns="121899" bIns="60949" rtlCol="0">
            <a:spAutoFit/>
          </a:bodyPr>
          <a:lstStyle/>
          <a:p>
            <a:r>
              <a:rPr lang="en-US" sz="1900" dirty="0"/>
              <a:t>Function Calls</a:t>
            </a:r>
            <a:endParaRPr lang="en-GB" sz="1900" dirty="0" err="1"/>
          </a:p>
        </p:txBody>
      </p:sp>
      <p:sp>
        <p:nvSpPr>
          <p:cNvPr id="56" name="TextBox 55"/>
          <p:cNvSpPr txBox="1"/>
          <p:nvPr/>
        </p:nvSpPr>
        <p:spPr>
          <a:xfrm>
            <a:off x="3871533" y="4560741"/>
            <a:ext cx="1675963" cy="415476"/>
          </a:xfrm>
          <a:prstGeom prst="rect">
            <a:avLst/>
          </a:prstGeom>
          <a:noFill/>
        </p:spPr>
        <p:txBody>
          <a:bodyPr wrap="square" lIns="121899" tIns="60949" rIns="121899" bIns="60949" rtlCol="0">
            <a:spAutoFit/>
          </a:bodyPr>
          <a:lstStyle/>
          <a:p>
            <a:r>
              <a:rPr lang="en-US" sz="1900" dirty="0"/>
              <a:t>Function Calls</a:t>
            </a:r>
            <a:endParaRPr lang="en-GB" sz="1900" dirty="0" err="1"/>
          </a:p>
        </p:txBody>
      </p:sp>
      <p:sp>
        <p:nvSpPr>
          <p:cNvPr id="57" name="TextBox 56"/>
          <p:cNvSpPr txBox="1"/>
          <p:nvPr/>
        </p:nvSpPr>
        <p:spPr>
          <a:xfrm>
            <a:off x="3895860" y="5174310"/>
            <a:ext cx="1675963" cy="415476"/>
          </a:xfrm>
          <a:prstGeom prst="rect">
            <a:avLst/>
          </a:prstGeom>
          <a:noFill/>
        </p:spPr>
        <p:txBody>
          <a:bodyPr wrap="square" lIns="121899" tIns="60949" rIns="121899" bIns="60949" rtlCol="0">
            <a:spAutoFit/>
          </a:bodyPr>
          <a:lstStyle/>
          <a:p>
            <a:r>
              <a:rPr lang="en-US" sz="1900" dirty="0"/>
              <a:t>Function Calls</a:t>
            </a:r>
            <a:endParaRPr lang="en-GB" sz="1900" dirty="0" err="1"/>
          </a:p>
        </p:txBody>
      </p:sp>
      <p:sp>
        <p:nvSpPr>
          <p:cNvPr id="58" name="TextBox 57"/>
          <p:cNvSpPr txBox="1"/>
          <p:nvPr/>
        </p:nvSpPr>
        <p:spPr>
          <a:xfrm rot="16200000">
            <a:off x="-1334198" y="3871947"/>
            <a:ext cx="4086461" cy="707864"/>
          </a:xfrm>
          <a:prstGeom prst="rect">
            <a:avLst/>
          </a:prstGeom>
          <a:noFill/>
        </p:spPr>
        <p:txBody>
          <a:bodyPr wrap="square" lIns="121899" tIns="60949" rIns="121899" bIns="60949" rtlCol="0">
            <a:spAutoFit/>
          </a:bodyPr>
          <a:lstStyle/>
          <a:p>
            <a:pPr algn="ctr"/>
            <a:r>
              <a:rPr lang="en-US" sz="1900" b="1" dirty="0"/>
              <a:t>TrustZone enabled  Microcontroller</a:t>
            </a:r>
            <a:endParaRPr lang="en-GB" sz="1900" b="1" dirty="0" err="1"/>
          </a:p>
        </p:txBody>
      </p:sp>
      <p:sp>
        <p:nvSpPr>
          <p:cNvPr id="63" name="Content Placeholder 42"/>
          <p:cNvSpPr>
            <a:spLocks noGrp="1"/>
          </p:cNvSpPr>
          <p:nvPr>
            <p:ph idx="4294967295"/>
          </p:nvPr>
        </p:nvSpPr>
        <p:spPr>
          <a:xfrm>
            <a:off x="8776447" y="1099029"/>
            <a:ext cx="3200400" cy="4797420"/>
          </a:xfrm>
          <a:prstGeom prst="rect">
            <a:avLst/>
          </a:prstGeom>
        </p:spPr>
        <p:txBody>
          <a:bodyPr/>
          <a:lstStyle/>
          <a:p>
            <a:pPr marL="0" indent="0">
              <a:buNone/>
            </a:pPr>
            <a:r>
              <a:rPr lang="en-US" dirty="0"/>
              <a:t>Only Function Calls to </a:t>
            </a:r>
            <a:r>
              <a:rPr lang="en-US" b="1" dirty="0">
                <a:solidFill>
                  <a:schemeClr val="accent1"/>
                </a:solidFill>
              </a:rPr>
              <a:t>Secure</a:t>
            </a:r>
            <a:r>
              <a:rPr lang="en-US" b="1" dirty="0"/>
              <a:t> </a:t>
            </a:r>
            <a:r>
              <a:rPr lang="en-US" dirty="0"/>
              <a:t>part are possible</a:t>
            </a:r>
          </a:p>
          <a:p>
            <a:pPr marL="0" indent="0">
              <a:buNone/>
            </a:pPr>
            <a:br>
              <a:rPr lang="en-US" dirty="0"/>
            </a:br>
            <a:r>
              <a:rPr lang="en-US" b="1" dirty="0">
                <a:solidFill>
                  <a:schemeClr val="accent1"/>
                </a:solidFill>
              </a:rPr>
              <a:t>Non-secure</a:t>
            </a:r>
            <a:r>
              <a:rPr lang="en-US" dirty="0"/>
              <a:t> part cannot</a:t>
            </a:r>
            <a:br>
              <a:rPr lang="en-US" dirty="0"/>
            </a:br>
            <a:r>
              <a:rPr lang="en-US" dirty="0"/>
              <a:t>access </a:t>
            </a:r>
            <a:r>
              <a:rPr lang="en-US" b="1" dirty="0">
                <a:solidFill>
                  <a:schemeClr val="accent1"/>
                </a:solidFill>
              </a:rPr>
              <a:t>Secure</a:t>
            </a:r>
            <a:r>
              <a:rPr lang="en-US" dirty="0"/>
              <a:t> resources</a:t>
            </a:r>
          </a:p>
          <a:p>
            <a:pPr marL="0" indent="0">
              <a:buNone/>
            </a:pPr>
            <a:br>
              <a:rPr lang="en-US" dirty="0"/>
            </a:br>
            <a:r>
              <a:rPr lang="en-US" b="1" dirty="0">
                <a:solidFill>
                  <a:schemeClr val="accent1"/>
                </a:solidFill>
              </a:rPr>
              <a:t>Secure</a:t>
            </a:r>
            <a:r>
              <a:rPr lang="en-US" dirty="0"/>
              <a:t> part may access everything</a:t>
            </a:r>
          </a:p>
          <a:p>
            <a:pPr marL="0" indent="0">
              <a:buNone/>
            </a:pPr>
            <a:endParaRPr lang="en-US" dirty="0"/>
          </a:p>
          <a:p>
            <a:pPr marL="0" indent="0">
              <a:buNone/>
            </a:pPr>
            <a:r>
              <a:rPr lang="en-US" b="1" dirty="0">
                <a:solidFill>
                  <a:schemeClr val="accent1"/>
                </a:solidFill>
              </a:rPr>
              <a:t>Secure</a:t>
            </a:r>
            <a:r>
              <a:rPr lang="en-US" dirty="0"/>
              <a:t> and </a:t>
            </a:r>
            <a:r>
              <a:rPr lang="en-US" b="1" dirty="0">
                <a:solidFill>
                  <a:schemeClr val="accent1"/>
                </a:solidFill>
              </a:rPr>
              <a:t>Non-secure</a:t>
            </a:r>
            <a:r>
              <a:rPr lang="en-US" dirty="0"/>
              <a:t> parts may implement independent time scheduling</a:t>
            </a:r>
          </a:p>
          <a:p>
            <a:pPr marL="0" indent="0">
              <a:buNone/>
            </a:pPr>
            <a:endParaRPr lang="en-US" dirty="0"/>
          </a:p>
          <a:p>
            <a:pPr marL="0" indent="0">
              <a:buNone/>
            </a:pPr>
            <a:endParaRPr lang="en-US" dirty="0"/>
          </a:p>
        </p:txBody>
      </p:sp>
      <p:sp>
        <p:nvSpPr>
          <p:cNvPr id="64" name="TextBox 63"/>
          <p:cNvSpPr txBox="1"/>
          <p:nvPr/>
        </p:nvSpPr>
        <p:spPr>
          <a:xfrm>
            <a:off x="1133180" y="1068735"/>
            <a:ext cx="2578562" cy="430865"/>
          </a:xfrm>
          <a:prstGeom prst="rect">
            <a:avLst/>
          </a:prstGeom>
          <a:noFill/>
        </p:spPr>
        <p:txBody>
          <a:bodyPr wrap="square" lIns="121899" tIns="60949" rIns="121899" bIns="60949" rtlCol="0">
            <a:spAutoFit/>
          </a:bodyPr>
          <a:lstStyle/>
          <a:p>
            <a:pPr algn="ctr"/>
            <a:r>
              <a:rPr lang="en-US" sz="2000" b="1" dirty="0"/>
              <a:t>User Project</a:t>
            </a:r>
            <a:endParaRPr lang="en-GB" sz="2000" b="1" dirty="0" err="1"/>
          </a:p>
        </p:txBody>
      </p:sp>
      <p:sp>
        <p:nvSpPr>
          <p:cNvPr id="65" name="TextBox 64"/>
          <p:cNvSpPr txBox="1"/>
          <p:nvPr/>
        </p:nvSpPr>
        <p:spPr>
          <a:xfrm>
            <a:off x="5557971" y="1084615"/>
            <a:ext cx="2578562" cy="430865"/>
          </a:xfrm>
          <a:prstGeom prst="rect">
            <a:avLst/>
          </a:prstGeom>
          <a:noFill/>
        </p:spPr>
        <p:txBody>
          <a:bodyPr wrap="square" lIns="121899" tIns="60949" rIns="121899" bIns="60949" rtlCol="0">
            <a:spAutoFit/>
          </a:bodyPr>
          <a:lstStyle/>
          <a:p>
            <a:pPr algn="ctr"/>
            <a:r>
              <a:rPr lang="en-US" sz="2000" b="1" dirty="0"/>
              <a:t>Firmware Project</a:t>
            </a:r>
            <a:endParaRPr lang="en-GB" sz="2000" b="1" dirty="0" err="1"/>
          </a:p>
        </p:txBody>
      </p:sp>
      <p:cxnSp>
        <p:nvCxnSpPr>
          <p:cNvPr id="68" name="Straight Arrow Connector 67"/>
          <p:cNvCxnSpPr/>
          <p:nvPr/>
        </p:nvCxnSpPr>
        <p:spPr>
          <a:xfrm flipH="1">
            <a:off x="3726977" y="2634879"/>
            <a:ext cx="1900321" cy="0"/>
          </a:xfrm>
          <a:prstGeom prst="straightConnector1">
            <a:avLst/>
          </a:prstGeom>
          <a:ln w="12700" cmpd="sng">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sp>
        <p:nvSpPr>
          <p:cNvPr id="70" name="TextBox 69"/>
          <p:cNvSpPr txBox="1"/>
          <p:nvPr/>
        </p:nvSpPr>
        <p:spPr>
          <a:xfrm>
            <a:off x="3865388" y="2260644"/>
            <a:ext cx="1675963" cy="415476"/>
          </a:xfrm>
          <a:prstGeom prst="rect">
            <a:avLst/>
          </a:prstGeom>
          <a:noFill/>
        </p:spPr>
        <p:txBody>
          <a:bodyPr wrap="square" lIns="121899" tIns="60949" rIns="121899" bIns="60949" rtlCol="0">
            <a:spAutoFit/>
          </a:bodyPr>
          <a:lstStyle/>
          <a:p>
            <a:r>
              <a:rPr lang="en-US" sz="1900" dirty="0"/>
              <a:t>Start</a:t>
            </a:r>
            <a:endParaRPr lang="en-GB" sz="1900" dirty="0" err="1"/>
          </a:p>
        </p:txBody>
      </p:sp>
      <p:sp>
        <p:nvSpPr>
          <p:cNvPr id="66" name="Rectangle 65"/>
          <p:cNvSpPr/>
          <p:nvPr/>
        </p:nvSpPr>
        <p:spPr>
          <a:xfrm>
            <a:off x="5612061" y="2403072"/>
            <a:ext cx="2510623" cy="424739"/>
          </a:xfrm>
          <a:prstGeom prst="rect">
            <a:avLst/>
          </a:prstGeom>
          <a:solidFill>
            <a:schemeClr val="accent6">
              <a:lumMod val="20000"/>
              <a:lumOff val="8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r>
              <a:rPr lang="de-DE" b="1" dirty="0">
                <a:solidFill>
                  <a:schemeClr val="tx1"/>
                </a:solidFill>
              </a:rPr>
              <a:t>System Start</a:t>
            </a:r>
            <a:endParaRPr lang="en-US" b="1" dirty="0" err="1">
              <a:solidFill>
                <a:schemeClr val="tx1"/>
              </a:solidFill>
            </a:endParaRPr>
          </a:p>
        </p:txBody>
      </p:sp>
      <p:sp>
        <p:nvSpPr>
          <p:cNvPr id="37" name="Rectangle 36"/>
          <p:cNvSpPr/>
          <p:nvPr/>
        </p:nvSpPr>
        <p:spPr>
          <a:xfrm>
            <a:off x="5629419" y="4754308"/>
            <a:ext cx="2510623" cy="971912"/>
          </a:xfrm>
          <a:prstGeom prst="rect">
            <a:avLst/>
          </a:prstGeom>
          <a:solidFill>
            <a:schemeClr val="bg1">
              <a:lumMod val="9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r>
              <a:rPr lang="de-DE" sz="1600" dirty="0">
                <a:solidFill>
                  <a:schemeClr val="tx1"/>
                </a:solidFill>
              </a:rPr>
              <a:t>      </a:t>
            </a:r>
            <a:r>
              <a:rPr lang="de-DE" b="1" dirty="0">
                <a:solidFill>
                  <a:schemeClr val="tx1"/>
                </a:solidFill>
              </a:rPr>
              <a:t>Communication</a:t>
            </a:r>
            <a:br>
              <a:rPr lang="de-DE" b="1" dirty="0">
                <a:solidFill>
                  <a:schemeClr val="tx1"/>
                </a:solidFill>
              </a:rPr>
            </a:br>
            <a:r>
              <a:rPr lang="de-DE" b="1" dirty="0">
                <a:solidFill>
                  <a:schemeClr val="tx1"/>
                </a:solidFill>
              </a:rPr>
              <a:t>Stack</a:t>
            </a:r>
            <a:endParaRPr lang="en-US" b="1" dirty="0" err="1">
              <a:solidFill>
                <a:schemeClr val="tx1"/>
              </a:solidFill>
            </a:endParaRPr>
          </a:p>
        </p:txBody>
      </p:sp>
      <p:sp>
        <p:nvSpPr>
          <p:cNvPr id="30" name="Rounded Rectangle 29"/>
          <p:cNvSpPr/>
          <p:nvPr/>
        </p:nvSpPr>
        <p:spPr>
          <a:xfrm>
            <a:off x="355100" y="2260644"/>
            <a:ext cx="8170335" cy="3844320"/>
          </a:xfrm>
          <a:prstGeom prst="roundRect">
            <a:avLst>
              <a:gd name="adj" fmla="val 8829"/>
            </a:avLst>
          </a:prstGeom>
          <a:solidFill>
            <a:srgbClr val="000000">
              <a:alpha val="6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t"/>
          <a:lstStyle/>
          <a:p>
            <a:pPr marL="0" marR="0" lvl="0" indent="0" algn="ctr" defTabSz="453514" eaLnBrk="1" fontAlgn="auto" latinLnBrk="0" hangingPunct="1">
              <a:lnSpc>
                <a:spcPct val="100000"/>
              </a:lnSpc>
              <a:spcBef>
                <a:spcPts val="0"/>
              </a:spcBef>
              <a:spcAft>
                <a:spcPts val="0"/>
              </a:spcAft>
              <a:buClrTx/>
              <a:buSzTx/>
              <a:buFontTx/>
              <a:buNone/>
              <a:tabLst/>
              <a:defRPr/>
            </a:pPr>
            <a:endParaRPr kumimoji="0" lang="en-GB" sz="1400" b="0" i="0" u="none" strike="noStrike" kern="0" cap="none" spc="0" normalizeH="0" baseline="0" noProof="0" dirty="0" err="1">
              <a:ln>
                <a:noFill/>
              </a:ln>
              <a:solidFill>
                <a:srgbClr val="505555"/>
              </a:solidFill>
              <a:effectLst/>
              <a:uLnTx/>
              <a:uFillTx/>
              <a:latin typeface="Karbon"/>
              <a:ea typeface="+mn-ea"/>
              <a:cs typeface="+mn-cs"/>
            </a:endParaRPr>
          </a:p>
        </p:txBody>
      </p:sp>
    </p:spTree>
    <p:extLst>
      <p:ext uri="{BB962C8B-B14F-4D97-AF65-F5344CB8AC3E}">
        <p14:creationId xmlns:p14="http://schemas.microsoft.com/office/powerpoint/2010/main" val="3551499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3026856" y="3005034"/>
            <a:ext cx="2004238" cy="980529"/>
          </a:xfrm>
          <a:prstGeom prst="rect">
            <a:avLst/>
          </a:prstGeom>
          <a:solidFill>
            <a:schemeClr val="accent1">
              <a:lumMod val="20000"/>
              <a:lumOff val="8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l"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414444"/>
                </a:solidFill>
                <a:effectLst/>
                <a:uLnTx/>
                <a:uFillTx/>
                <a:latin typeface="Gill Sans MT"/>
                <a:ea typeface="+mn-ea"/>
                <a:cs typeface="+mn-cs"/>
              </a:rPr>
              <a:t>Handler Mode</a:t>
            </a:r>
            <a:endParaRPr kumimoji="0" lang="en-US" sz="1600" b="0" i="0" u="none" strike="noStrike" kern="1200" cap="none" spc="0" normalizeH="0" baseline="0" noProof="0" dirty="0" err="1">
              <a:ln>
                <a:noFill/>
              </a:ln>
              <a:solidFill>
                <a:srgbClr val="414444"/>
              </a:solidFill>
              <a:effectLst/>
              <a:uLnTx/>
              <a:uFillTx/>
              <a:latin typeface="Gill Sans MT"/>
              <a:ea typeface="+mn-ea"/>
              <a:cs typeface="+mn-cs"/>
            </a:endParaRPr>
          </a:p>
        </p:txBody>
      </p:sp>
      <p:sp>
        <p:nvSpPr>
          <p:cNvPr id="47" name="Rectangle 46"/>
          <p:cNvSpPr/>
          <p:nvPr/>
        </p:nvSpPr>
        <p:spPr>
          <a:xfrm>
            <a:off x="3026856" y="1922452"/>
            <a:ext cx="2004238" cy="980529"/>
          </a:xfrm>
          <a:prstGeom prst="rect">
            <a:avLst/>
          </a:prstGeom>
          <a:solidFill>
            <a:schemeClr val="bg1">
              <a:lumMod val="9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l"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414444"/>
                </a:solidFill>
                <a:effectLst/>
                <a:uLnTx/>
                <a:uFillTx/>
                <a:latin typeface="Gill Sans MT"/>
                <a:ea typeface="+mn-ea"/>
                <a:cs typeface="+mn-cs"/>
              </a:rPr>
              <a:t>Thread Mode</a:t>
            </a:r>
            <a:endParaRPr kumimoji="0" lang="en-US" sz="1600" b="0" i="0" u="none" strike="noStrike" kern="1200" cap="none" spc="0" normalizeH="0" baseline="0" noProof="0" dirty="0" err="1">
              <a:ln>
                <a:noFill/>
              </a:ln>
              <a:solidFill>
                <a:srgbClr val="414444"/>
              </a:solidFill>
              <a:effectLst/>
              <a:uLnTx/>
              <a:uFillTx/>
              <a:latin typeface="Gill Sans MT"/>
              <a:ea typeface="+mn-ea"/>
              <a:cs typeface="+mn-cs"/>
            </a:endParaRPr>
          </a:p>
        </p:txBody>
      </p:sp>
      <p:sp>
        <p:nvSpPr>
          <p:cNvPr id="2" name="Title 1"/>
          <p:cNvSpPr>
            <a:spLocks noGrp="1"/>
          </p:cNvSpPr>
          <p:nvPr>
            <p:ph type="title"/>
          </p:nvPr>
        </p:nvSpPr>
        <p:spPr/>
        <p:txBody>
          <a:bodyPr>
            <a:normAutofit/>
          </a:bodyPr>
          <a:lstStyle/>
          <a:p>
            <a:r>
              <a:rPr lang="en-US"/>
              <a:t>ARMv8M Programmers Model – Register</a:t>
            </a:r>
            <a:endParaRPr lang="en-US" dirty="0"/>
          </a:p>
        </p:txBody>
      </p:sp>
      <p:sp>
        <p:nvSpPr>
          <p:cNvPr id="6" name="Rectangle 5"/>
          <p:cNvSpPr/>
          <p:nvPr/>
        </p:nvSpPr>
        <p:spPr>
          <a:xfrm>
            <a:off x="850556" y="1918016"/>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R0</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7" name="Rectangle 6"/>
          <p:cNvSpPr/>
          <p:nvPr/>
        </p:nvSpPr>
        <p:spPr>
          <a:xfrm>
            <a:off x="850556" y="2134016"/>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R1</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8" name="Rectangle 7"/>
          <p:cNvSpPr/>
          <p:nvPr/>
        </p:nvSpPr>
        <p:spPr>
          <a:xfrm>
            <a:off x="850556" y="2350016"/>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R2</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9" name="Rectangle 8"/>
          <p:cNvSpPr/>
          <p:nvPr/>
        </p:nvSpPr>
        <p:spPr>
          <a:xfrm>
            <a:off x="850556" y="2566016"/>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R3</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0" name="Rectangle 9"/>
          <p:cNvSpPr/>
          <p:nvPr/>
        </p:nvSpPr>
        <p:spPr>
          <a:xfrm>
            <a:off x="850556" y="2789033"/>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R4</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1" name="Rectangle 10"/>
          <p:cNvSpPr/>
          <p:nvPr/>
        </p:nvSpPr>
        <p:spPr>
          <a:xfrm>
            <a:off x="850556" y="3005033"/>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R5</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2" name="Rectangle 11"/>
          <p:cNvSpPr/>
          <p:nvPr/>
        </p:nvSpPr>
        <p:spPr>
          <a:xfrm>
            <a:off x="850556" y="3221033"/>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R6</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3" name="Rectangle 12"/>
          <p:cNvSpPr/>
          <p:nvPr/>
        </p:nvSpPr>
        <p:spPr>
          <a:xfrm>
            <a:off x="850556" y="3437033"/>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R7</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4" name="Rectangle 13"/>
          <p:cNvSpPr/>
          <p:nvPr/>
        </p:nvSpPr>
        <p:spPr>
          <a:xfrm>
            <a:off x="850556" y="3653033"/>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R8</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5" name="Rectangle 14"/>
          <p:cNvSpPr/>
          <p:nvPr/>
        </p:nvSpPr>
        <p:spPr>
          <a:xfrm>
            <a:off x="850556" y="3869033"/>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R9</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6" name="Rectangle 15"/>
          <p:cNvSpPr/>
          <p:nvPr/>
        </p:nvSpPr>
        <p:spPr>
          <a:xfrm>
            <a:off x="850556" y="4085033"/>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R10</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7" name="Rectangle 16"/>
          <p:cNvSpPr/>
          <p:nvPr/>
        </p:nvSpPr>
        <p:spPr>
          <a:xfrm>
            <a:off x="850556" y="4300789"/>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R11</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8" name="Rectangle 17"/>
          <p:cNvSpPr/>
          <p:nvPr/>
        </p:nvSpPr>
        <p:spPr>
          <a:xfrm>
            <a:off x="850556" y="4511560"/>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R12</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9" name="Rectangle 18"/>
          <p:cNvSpPr/>
          <p:nvPr/>
        </p:nvSpPr>
        <p:spPr>
          <a:xfrm>
            <a:off x="850556" y="4727560"/>
            <a:ext cx="1439625" cy="216000"/>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SP (R13)</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20" name="Rectangle 19"/>
          <p:cNvSpPr/>
          <p:nvPr/>
        </p:nvSpPr>
        <p:spPr>
          <a:xfrm>
            <a:off x="850556" y="4943560"/>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LR (R14)</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21" name="Rectangle 20"/>
          <p:cNvSpPr/>
          <p:nvPr/>
        </p:nvSpPr>
        <p:spPr>
          <a:xfrm>
            <a:off x="850556" y="5159560"/>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PC (R15)</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22" name="Rectangle 21"/>
          <p:cNvSpPr/>
          <p:nvPr/>
        </p:nvSpPr>
        <p:spPr>
          <a:xfrm>
            <a:off x="850556" y="5439469"/>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PSR</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36" name="Rectangle 35"/>
          <p:cNvSpPr/>
          <p:nvPr/>
        </p:nvSpPr>
        <p:spPr>
          <a:xfrm>
            <a:off x="3312541" y="2368049"/>
            <a:ext cx="1439625" cy="216000"/>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PSP_NS</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39" name="Rectangle 38"/>
          <p:cNvSpPr/>
          <p:nvPr/>
        </p:nvSpPr>
        <p:spPr>
          <a:xfrm>
            <a:off x="3312541" y="2616071"/>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PSPLIM_NS</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43" name="Rectangle 42"/>
          <p:cNvSpPr/>
          <p:nvPr/>
        </p:nvSpPr>
        <p:spPr>
          <a:xfrm>
            <a:off x="3322064" y="3419189"/>
            <a:ext cx="1439625" cy="216000"/>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MSP_NS</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45" name="Rectangle 44"/>
          <p:cNvSpPr/>
          <p:nvPr/>
        </p:nvSpPr>
        <p:spPr>
          <a:xfrm>
            <a:off x="3322064" y="3668111"/>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MSPLIM_NS</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56" name="Rectangle 55"/>
          <p:cNvSpPr/>
          <p:nvPr/>
        </p:nvSpPr>
        <p:spPr>
          <a:xfrm>
            <a:off x="5589564" y="3000599"/>
            <a:ext cx="2004238" cy="980529"/>
          </a:xfrm>
          <a:prstGeom prst="rect">
            <a:avLst/>
          </a:prstGeom>
          <a:solidFill>
            <a:schemeClr val="accent1">
              <a:lumMod val="20000"/>
              <a:lumOff val="8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l"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414444"/>
                </a:solidFill>
                <a:effectLst/>
                <a:uLnTx/>
                <a:uFillTx/>
                <a:latin typeface="Gill Sans MT"/>
                <a:ea typeface="+mn-ea"/>
                <a:cs typeface="+mn-cs"/>
              </a:rPr>
              <a:t>Handler Mode</a:t>
            </a:r>
            <a:endParaRPr kumimoji="0" lang="en-US" sz="1600" b="0" i="0" u="none" strike="noStrike" kern="1200" cap="none" spc="0" normalizeH="0" baseline="0" noProof="0" dirty="0" err="1">
              <a:ln>
                <a:noFill/>
              </a:ln>
              <a:solidFill>
                <a:srgbClr val="414444"/>
              </a:solidFill>
              <a:effectLst/>
              <a:uLnTx/>
              <a:uFillTx/>
              <a:latin typeface="Gill Sans MT"/>
              <a:ea typeface="+mn-ea"/>
              <a:cs typeface="+mn-cs"/>
            </a:endParaRPr>
          </a:p>
        </p:txBody>
      </p:sp>
      <p:sp>
        <p:nvSpPr>
          <p:cNvPr id="57" name="Rectangle 56"/>
          <p:cNvSpPr/>
          <p:nvPr/>
        </p:nvSpPr>
        <p:spPr>
          <a:xfrm>
            <a:off x="5589564" y="1918017"/>
            <a:ext cx="2004238" cy="980529"/>
          </a:xfrm>
          <a:prstGeom prst="rect">
            <a:avLst/>
          </a:prstGeom>
          <a:solidFill>
            <a:schemeClr val="bg1">
              <a:lumMod val="9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l"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414444"/>
                </a:solidFill>
                <a:effectLst/>
                <a:uLnTx/>
                <a:uFillTx/>
                <a:latin typeface="Gill Sans MT"/>
                <a:ea typeface="+mn-ea"/>
                <a:cs typeface="+mn-cs"/>
              </a:rPr>
              <a:t>Thread Mode</a:t>
            </a:r>
            <a:endParaRPr kumimoji="0" lang="en-US" sz="1600" b="0" i="0" u="none" strike="noStrike" kern="1200" cap="none" spc="0" normalizeH="0" baseline="0" noProof="0" dirty="0" err="1">
              <a:ln>
                <a:noFill/>
              </a:ln>
              <a:solidFill>
                <a:srgbClr val="414444"/>
              </a:solidFill>
              <a:effectLst/>
              <a:uLnTx/>
              <a:uFillTx/>
              <a:latin typeface="Gill Sans MT"/>
              <a:ea typeface="+mn-ea"/>
              <a:cs typeface="+mn-cs"/>
            </a:endParaRPr>
          </a:p>
        </p:txBody>
      </p:sp>
      <p:sp>
        <p:nvSpPr>
          <p:cNvPr id="58" name="Rectangle 57"/>
          <p:cNvSpPr/>
          <p:nvPr/>
        </p:nvSpPr>
        <p:spPr>
          <a:xfrm>
            <a:off x="5875250" y="2391291"/>
            <a:ext cx="1439625" cy="216000"/>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PSP_S</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59" name="Rectangle 58"/>
          <p:cNvSpPr/>
          <p:nvPr/>
        </p:nvSpPr>
        <p:spPr>
          <a:xfrm>
            <a:off x="5875250" y="2630687"/>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PSPLIM_S</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60" name="Rectangle 59"/>
          <p:cNvSpPr/>
          <p:nvPr/>
        </p:nvSpPr>
        <p:spPr>
          <a:xfrm>
            <a:off x="5884772" y="3413485"/>
            <a:ext cx="1439625" cy="216000"/>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MSP_S</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61" name="Rectangle 60"/>
          <p:cNvSpPr/>
          <p:nvPr/>
        </p:nvSpPr>
        <p:spPr>
          <a:xfrm>
            <a:off x="5884772" y="3662407"/>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MSPLIM_S</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63" name="Rectangle 62"/>
          <p:cNvSpPr/>
          <p:nvPr/>
        </p:nvSpPr>
        <p:spPr>
          <a:xfrm>
            <a:off x="3299734" y="4301033"/>
            <a:ext cx="1439625" cy="216000"/>
          </a:xfrm>
          <a:prstGeom prst="rect">
            <a:avLst/>
          </a:prstGeom>
          <a:solidFill>
            <a:schemeClr val="bg1">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500" b="0" i="0" u="none" strike="noStrike" kern="1200" cap="none" spc="0" normalizeH="0" baseline="0" noProof="0" dirty="0">
                <a:ln>
                  <a:noFill/>
                </a:ln>
                <a:solidFill>
                  <a:prstClr val="white"/>
                </a:solidFill>
                <a:effectLst/>
                <a:uLnTx/>
                <a:uFillTx/>
                <a:latin typeface="Gill Sans MT"/>
                <a:ea typeface="+mn-ea"/>
                <a:cs typeface="+mn-cs"/>
              </a:rPr>
              <a:t>PRIMASK_NS</a:t>
            </a:r>
            <a:endParaRPr kumimoji="0" lang="en-US" sz="15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66" name="Rectangle 65"/>
          <p:cNvSpPr/>
          <p:nvPr/>
        </p:nvSpPr>
        <p:spPr>
          <a:xfrm>
            <a:off x="3299734" y="4558871"/>
            <a:ext cx="1439625" cy="216000"/>
          </a:xfrm>
          <a:prstGeom prst="rect">
            <a:avLst/>
          </a:prstGeom>
          <a:solidFill>
            <a:schemeClr val="bg1">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60949" rIns="0"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500" b="0" i="0" u="none" strike="noStrike" kern="1200" cap="none" spc="0" normalizeH="0" baseline="0" noProof="0" dirty="0">
                <a:ln>
                  <a:noFill/>
                </a:ln>
                <a:solidFill>
                  <a:prstClr val="white"/>
                </a:solidFill>
                <a:effectLst/>
                <a:uLnTx/>
                <a:uFillTx/>
                <a:latin typeface="Gill Sans MT"/>
                <a:ea typeface="+mn-ea"/>
                <a:cs typeface="+mn-cs"/>
              </a:rPr>
              <a:t>FAULTMASK_NS</a:t>
            </a:r>
            <a:endParaRPr kumimoji="0" lang="en-US" sz="15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67" name="Rectangle 66"/>
          <p:cNvSpPr/>
          <p:nvPr/>
        </p:nvSpPr>
        <p:spPr>
          <a:xfrm>
            <a:off x="3299734" y="4823889"/>
            <a:ext cx="1439625" cy="216000"/>
          </a:xfrm>
          <a:prstGeom prst="rect">
            <a:avLst/>
          </a:prstGeom>
          <a:solidFill>
            <a:schemeClr val="bg1">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500" b="0" i="0" u="none" strike="noStrike" kern="1200" cap="none" spc="0" normalizeH="0" baseline="0" noProof="0" dirty="0">
                <a:ln>
                  <a:noFill/>
                </a:ln>
                <a:solidFill>
                  <a:prstClr val="white"/>
                </a:solidFill>
                <a:effectLst/>
                <a:uLnTx/>
                <a:uFillTx/>
                <a:latin typeface="Gill Sans MT"/>
                <a:ea typeface="+mn-ea"/>
                <a:cs typeface="+mn-cs"/>
              </a:rPr>
              <a:t>BASEPRI_NS</a:t>
            </a:r>
            <a:endParaRPr kumimoji="0" lang="en-US" sz="15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69" name="Rectangle 68"/>
          <p:cNvSpPr/>
          <p:nvPr/>
        </p:nvSpPr>
        <p:spPr>
          <a:xfrm>
            <a:off x="5884772" y="4295035"/>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500" b="0" i="0" u="none" strike="noStrike" kern="1200" cap="none" spc="0" normalizeH="0" baseline="0" noProof="0" dirty="0">
                <a:ln>
                  <a:noFill/>
                </a:ln>
                <a:solidFill>
                  <a:prstClr val="white"/>
                </a:solidFill>
                <a:effectLst/>
                <a:uLnTx/>
                <a:uFillTx/>
                <a:latin typeface="Gill Sans MT"/>
                <a:ea typeface="+mn-ea"/>
                <a:cs typeface="+mn-cs"/>
              </a:rPr>
              <a:t>PRIMASK_S</a:t>
            </a:r>
            <a:endParaRPr kumimoji="0" lang="en-US" sz="15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71" name="Rectangle 70"/>
          <p:cNvSpPr/>
          <p:nvPr/>
        </p:nvSpPr>
        <p:spPr>
          <a:xfrm>
            <a:off x="5884772" y="4545539"/>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60949" rIns="0"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500" b="0" i="0" u="none" strike="noStrike" kern="1200" cap="none" spc="0" normalizeH="0" baseline="0" noProof="0" dirty="0">
                <a:ln>
                  <a:noFill/>
                </a:ln>
                <a:solidFill>
                  <a:prstClr val="white"/>
                </a:solidFill>
                <a:effectLst/>
                <a:uLnTx/>
                <a:uFillTx/>
                <a:latin typeface="Gill Sans MT"/>
                <a:ea typeface="+mn-ea"/>
                <a:cs typeface="+mn-cs"/>
              </a:rPr>
              <a:t>FAULTMASK_S</a:t>
            </a:r>
            <a:endParaRPr kumimoji="0" lang="en-US" sz="15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72" name="Rectangle 71"/>
          <p:cNvSpPr/>
          <p:nvPr/>
        </p:nvSpPr>
        <p:spPr>
          <a:xfrm>
            <a:off x="5884772" y="4803487"/>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500" b="0" i="0" u="none" strike="noStrike" kern="1200" cap="none" spc="0" normalizeH="0" baseline="0" noProof="0" dirty="0">
                <a:ln>
                  <a:noFill/>
                </a:ln>
                <a:solidFill>
                  <a:prstClr val="white"/>
                </a:solidFill>
                <a:effectLst/>
                <a:uLnTx/>
                <a:uFillTx/>
                <a:latin typeface="Gill Sans MT"/>
                <a:ea typeface="+mn-ea"/>
                <a:cs typeface="+mn-cs"/>
              </a:rPr>
              <a:t>BASEPRI_S</a:t>
            </a:r>
            <a:endParaRPr kumimoji="0" lang="en-US" sz="15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74" name="Rectangle 73"/>
          <p:cNvSpPr/>
          <p:nvPr/>
        </p:nvSpPr>
        <p:spPr>
          <a:xfrm>
            <a:off x="3322064" y="5223469"/>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60949" rIns="0"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500" b="0" i="0" u="none" strike="noStrike" kern="1200" cap="none" spc="0" normalizeH="0" baseline="0" noProof="0" dirty="0">
                <a:ln>
                  <a:noFill/>
                </a:ln>
                <a:solidFill>
                  <a:prstClr val="white"/>
                </a:solidFill>
                <a:effectLst/>
                <a:uLnTx/>
                <a:uFillTx/>
                <a:latin typeface="Gill Sans MT"/>
                <a:ea typeface="+mn-ea"/>
                <a:cs typeface="+mn-cs"/>
              </a:rPr>
              <a:t>CONTROL_NS</a:t>
            </a:r>
            <a:endParaRPr kumimoji="0" lang="en-US" sz="15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76" name="Rectangle 75"/>
          <p:cNvSpPr/>
          <p:nvPr/>
        </p:nvSpPr>
        <p:spPr>
          <a:xfrm>
            <a:off x="5886384" y="5223469"/>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500" b="0" i="0" u="none" strike="noStrike" kern="1200" cap="none" spc="0" normalizeH="0" baseline="0" noProof="0" dirty="0">
                <a:ln>
                  <a:noFill/>
                </a:ln>
                <a:solidFill>
                  <a:prstClr val="white"/>
                </a:solidFill>
                <a:effectLst/>
                <a:uLnTx/>
                <a:uFillTx/>
                <a:latin typeface="Gill Sans MT"/>
                <a:ea typeface="+mn-ea"/>
                <a:cs typeface="+mn-cs"/>
              </a:rPr>
              <a:t>CONTROL_S</a:t>
            </a:r>
            <a:endParaRPr kumimoji="0" lang="en-US" sz="15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3" name="TextBox 2"/>
          <p:cNvSpPr txBox="1"/>
          <p:nvPr/>
        </p:nvSpPr>
        <p:spPr>
          <a:xfrm>
            <a:off x="382368" y="1226800"/>
            <a:ext cx="2376000" cy="661697"/>
          </a:xfrm>
          <a:prstGeom prst="rect">
            <a:avLst/>
          </a:prstGeom>
          <a:noFill/>
        </p:spPr>
        <p:txBody>
          <a:bodyPr wrap="none" lIns="121899" tIns="60949" rIns="121899" bIns="60949" rtlCol="0">
            <a:spAutoFit/>
          </a:bodyPr>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srgbClr val="414444"/>
                </a:solidFill>
                <a:effectLst/>
                <a:uLnTx/>
                <a:uFillTx/>
                <a:latin typeface="Gill Sans MT"/>
                <a:ea typeface="+mn-ea"/>
                <a:cs typeface="+mn-cs"/>
              </a:rPr>
              <a:t>General purpose registers</a:t>
            </a:r>
            <a:br>
              <a:rPr kumimoji="0" lang="de-DE" sz="1900" b="0" i="0" u="none" strike="noStrike" kern="1200" cap="none" spc="0" normalizeH="0" baseline="0" noProof="0" dirty="0">
                <a:ln>
                  <a:noFill/>
                </a:ln>
                <a:solidFill>
                  <a:srgbClr val="414444"/>
                </a:solidFill>
                <a:effectLst/>
                <a:uLnTx/>
                <a:uFillTx/>
                <a:latin typeface="Gill Sans MT"/>
                <a:ea typeface="+mn-ea"/>
                <a:cs typeface="+mn-cs"/>
              </a:rPr>
            </a:br>
            <a:r>
              <a:rPr kumimoji="0" lang="de-DE" sz="1600" b="1" i="0" u="none" strike="noStrike" kern="1200" cap="none" spc="0" normalizeH="0" baseline="0" noProof="0" dirty="0">
                <a:ln>
                  <a:noFill/>
                </a:ln>
                <a:solidFill>
                  <a:srgbClr val="414444"/>
                </a:solidFill>
                <a:effectLst/>
                <a:uLnTx/>
                <a:uFillTx/>
                <a:latin typeface="Gill Sans MT"/>
                <a:ea typeface="+mn-ea"/>
                <a:cs typeface="+mn-cs"/>
              </a:rPr>
              <a:t>Visible in all states</a:t>
            </a:r>
            <a:endParaRPr kumimoji="0" lang="en-US" sz="1600" b="1" i="0" u="none" strike="noStrike" kern="1200" cap="none" spc="0" normalizeH="0" baseline="0" noProof="0" dirty="0" err="1">
              <a:ln>
                <a:noFill/>
              </a:ln>
              <a:solidFill>
                <a:srgbClr val="414444"/>
              </a:solidFill>
              <a:effectLst/>
              <a:uLnTx/>
              <a:uFillTx/>
              <a:latin typeface="Gill Sans MT"/>
              <a:ea typeface="+mn-ea"/>
              <a:cs typeface="+mn-cs"/>
            </a:endParaRPr>
          </a:p>
        </p:txBody>
      </p:sp>
      <p:sp>
        <p:nvSpPr>
          <p:cNvPr id="46" name="Content Placeholder 42"/>
          <p:cNvSpPr>
            <a:spLocks noGrp="1"/>
          </p:cNvSpPr>
          <p:nvPr>
            <p:ph idx="4294967295"/>
          </p:nvPr>
        </p:nvSpPr>
        <p:spPr>
          <a:xfrm>
            <a:off x="8202063" y="1930191"/>
            <a:ext cx="3309605" cy="4797420"/>
          </a:xfrm>
          <a:prstGeom prst="rect">
            <a:avLst/>
          </a:prstGeom>
        </p:spPr>
        <p:txBody>
          <a:bodyPr/>
          <a:lstStyle/>
          <a:p>
            <a:pPr marL="0" indent="0">
              <a:buNone/>
            </a:pPr>
            <a:r>
              <a:rPr lang="en-US" dirty="0"/>
              <a:t>Separate stacks for </a:t>
            </a:r>
            <a:r>
              <a:rPr lang="en-US" b="1" dirty="0">
                <a:solidFill>
                  <a:schemeClr val="accent1"/>
                </a:solidFill>
              </a:rPr>
              <a:t>Secure</a:t>
            </a:r>
            <a:r>
              <a:rPr lang="en-US" b="1" dirty="0"/>
              <a:t> </a:t>
            </a:r>
            <a:r>
              <a:rPr lang="en-US" dirty="0"/>
              <a:t>and </a:t>
            </a:r>
            <a:r>
              <a:rPr lang="en-US" b="1" dirty="0">
                <a:solidFill>
                  <a:schemeClr val="accent1"/>
                </a:solidFill>
              </a:rPr>
              <a:t>Non-secure</a:t>
            </a:r>
            <a:r>
              <a:rPr lang="en-US" dirty="0"/>
              <a:t> state with</a:t>
            </a:r>
            <a:br>
              <a:rPr lang="en-US" dirty="0"/>
            </a:br>
            <a:r>
              <a:rPr lang="en-US" dirty="0"/>
              <a:t>hardware stack limit check</a:t>
            </a:r>
          </a:p>
          <a:p>
            <a:pPr marL="0" indent="0">
              <a:buNone/>
            </a:pPr>
            <a:endParaRPr lang="en-US" dirty="0"/>
          </a:p>
          <a:p>
            <a:pPr marL="0" indent="0">
              <a:buNone/>
            </a:pPr>
            <a:endParaRPr lang="en-US" b="1" dirty="0"/>
          </a:p>
          <a:p>
            <a:pPr marL="0" indent="0">
              <a:buNone/>
            </a:pPr>
            <a:r>
              <a:rPr lang="en-US" b="1" dirty="0">
                <a:solidFill>
                  <a:schemeClr val="accent1"/>
                </a:solidFill>
              </a:rPr>
              <a:t>Non-secure</a:t>
            </a:r>
            <a:r>
              <a:rPr lang="en-US" dirty="0"/>
              <a:t> access to interrupt control registers is configurable in </a:t>
            </a:r>
            <a:r>
              <a:rPr lang="en-US" b="1" dirty="0">
                <a:solidFill>
                  <a:schemeClr val="accent1"/>
                </a:solidFill>
              </a:rPr>
              <a:t>Secure</a:t>
            </a:r>
            <a:r>
              <a:rPr lang="en-US" dirty="0"/>
              <a:t> state</a:t>
            </a:r>
          </a:p>
        </p:txBody>
      </p:sp>
      <p:sp>
        <p:nvSpPr>
          <p:cNvPr id="44" name="TextBox 43"/>
          <p:cNvSpPr txBox="1"/>
          <p:nvPr/>
        </p:nvSpPr>
        <p:spPr>
          <a:xfrm>
            <a:off x="3026856" y="1381744"/>
            <a:ext cx="2004238" cy="420641"/>
          </a:xfrm>
          <a:prstGeom prst="rect">
            <a:avLst/>
          </a:prstGeom>
          <a:solidFill>
            <a:srgbClr val="CF364A"/>
          </a:solidFill>
          <a:ln>
            <a:noFill/>
          </a:ln>
          <a:effectLst/>
        </p:spPr>
        <p:style>
          <a:lnRef idx="3">
            <a:schemeClr val="lt1"/>
          </a:lnRef>
          <a:fillRef idx="1">
            <a:schemeClr val="accent1"/>
          </a:fillRef>
          <a:effectRef idx="1">
            <a:schemeClr val="accent1"/>
          </a:effectRef>
          <a:fontRef idx="minor">
            <a:schemeClr val="lt1"/>
          </a:fontRef>
        </p:style>
        <p:txBody>
          <a:bodyPr wrap="square" lIns="0" tIns="45715" rIns="0" bIns="45715" rtlCol="0">
            <a:spAutoFit/>
          </a:bodyPr>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en-GB" sz="2100" b="0" i="0" u="none" strike="noStrike" kern="1200" cap="none" spc="0" normalizeH="0" baseline="0" noProof="0" dirty="0">
                <a:ln>
                  <a:noFill/>
                </a:ln>
                <a:solidFill>
                  <a:prstClr val="white"/>
                </a:solidFill>
                <a:effectLst/>
                <a:uLnTx/>
                <a:uFillTx/>
                <a:latin typeface="Gill Sans MT"/>
                <a:ea typeface="+mn-ea"/>
                <a:cs typeface="+mn-cs"/>
              </a:rPr>
              <a:t>Non-secure state</a:t>
            </a:r>
          </a:p>
        </p:txBody>
      </p:sp>
      <p:sp>
        <p:nvSpPr>
          <p:cNvPr id="49" name="TextBox 48"/>
          <p:cNvSpPr txBox="1"/>
          <p:nvPr/>
        </p:nvSpPr>
        <p:spPr>
          <a:xfrm>
            <a:off x="5589565" y="1381744"/>
            <a:ext cx="2004238" cy="420641"/>
          </a:xfrm>
          <a:prstGeom prst="rect">
            <a:avLst/>
          </a:prstGeom>
          <a:solidFill>
            <a:schemeClr val="accent2"/>
          </a:solidFill>
          <a:ln>
            <a:noFill/>
          </a:ln>
          <a:effectLst/>
        </p:spPr>
        <p:style>
          <a:lnRef idx="3">
            <a:schemeClr val="lt1"/>
          </a:lnRef>
          <a:fillRef idx="1">
            <a:schemeClr val="accent2"/>
          </a:fillRef>
          <a:effectRef idx="1">
            <a:schemeClr val="accent2"/>
          </a:effectRef>
          <a:fontRef idx="minor">
            <a:schemeClr val="lt1"/>
          </a:fontRef>
        </p:style>
        <p:txBody>
          <a:bodyPr wrap="square" lIns="0" tIns="45715" rIns="0" bIns="45715" rtlCol="0">
            <a:spAutoFit/>
          </a:bodyPr>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en-GB" sz="2100" b="0" i="0" u="none" strike="noStrike" kern="1200" cap="none" spc="0" normalizeH="0" baseline="0" noProof="0" dirty="0">
                <a:ln>
                  <a:noFill/>
                </a:ln>
                <a:solidFill>
                  <a:prstClr val="white"/>
                </a:solidFill>
                <a:effectLst/>
                <a:uLnTx/>
                <a:uFillTx/>
                <a:latin typeface="Gill Sans MT"/>
                <a:ea typeface="+mn-ea"/>
                <a:cs typeface="+mn-cs"/>
              </a:rPr>
              <a:t>Secure state</a:t>
            </a:r>
          </a:p>
        </p:txBody>
      </p:sp>
    </p:spTree>
    <p:extLst>
      <p:ext uri="{BB962C8B-B14F-4D97-AF65-F5344CB8AC3E}">
        <p14:creationId xmlns:p14="http://schemas.microsoft.com/office/powerpoint/2010/main" val="1755913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8" name="TextBox 7"/>
          <p:cNvSpPr txBox="1"/>
          <p:nvPr/>
        </p:nvSpPr>
        <p:spPr>
          <a:xfrm>
            <a:off x="820738" y="1433513"/>
            <a:ext cx="3960000" cy="420641"/>
          </a:xfrm>
          <a:prstGeom prst="rect">
            <a:avLst/>
          </a:prstGeom>
          <a:solidFill>
            <a:srgbClr val="CF364A"/>
          </a:solidFill>
          <a:ln>
            <a:noFill/>
          </a:ln>
          <a:effectLst/>
        </p:spPr>
        <p:style>
          <a:lnRef idx="3">
            <a:schemeClr val="lt1"/>
          </a:lnRef>
          <a:fillRef idx="1">
            <a:schemeClr val="accent1"/>
          </a:fillRef>
          <a:effectRef idx="1">
            <a:schemeClr val="accent1"/>
          </a:effectRef>
          <a:fontRef idx="minor">
            <a:schemeClr val="lt1"/>
          </a:fontRef>
        </p:style>
        <p:txBody>
          <a:bodyPr wrap="square" lIns="0" tIns="45715" rIns="0" bIns="45715" rtlCol="0">
            <a:spAutoFit/>
          </a:bodyPr>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en-GB" sz="2100" b="0" i="0" u="none" strike="noStrike" kern="1200" cap="none" spc="0" normalizeH="0" baseline="0" noProof="0" dirty="0">
                <a:ln>
                  <a:noFill/>
                </a:ln>
                <a:solidFill>
                  <a:prstClr val="white"/>
                </a:solidFill>
                <a:effectLst/>
                <a:uLnTx/>
                <a:uFillTx/>
                <a:latin typeface="Gill Sans MT"/>
                <a:ea typeface="+mn-ea"/>
                <a:cs typeface="+mn-cs"/>
              </a:rPr>
              <a:t>Non-secure state</a:t>
            </a:r>
          </a:p>
        </p:txBody>
      </p:sp>
      <p:sp>
        <p:nvSpPr>
          <p:cNvPr id="9" name="TextBox 8"/>
          <p:cNvSpPr txBox="1"/>
          <p:nvPr/>
        </p:nvSpPr>
        <p:spPr>
          <a:xfrm>
            <a:off x="5967688" y="1433513"/>
            <a:ext cx="3960000" cy="420641"/>
          </a:xfrm>
          <a:prstGeom prst="rect">
            <a:avLst/>
          </a:prstGeom>
          <a:solidFill>
            <a:srgbClr val="00A960"/>
          </a:solidFill>
          <a:ln>
            <a:noFill/>
          </a:ln>
          <a:effectLst/>
        </p:spPr>
        <p:style>
          <a:lnRef idx="3">
            <a:schemeClr val="lt1"/>
          </a:lnRef>
          <a:fillRef idx="1">
            <a:schemeClr val="accent2"/>
          </a:fillRef>
          <a:effectRef idx="1">
            <a:schemeClr val="accent2"/>
          </a:effectRef>
          <a:fontRef idx="minor">
            <a:schemeClr val="lt1"/>
          </a:fontRef>
        </p:style>
        <p:txBody>
          <a:bodyPr wrap="square" lIns="0" tIns="45715" rIns="0" bIns="45715" rtlCol="0">
            <a:spAutoFit/>
          </a:bodyPr>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en-GB" sz="2100" b="0" i="0" u="none" strike="noStrike" kern="1200" cap="none" spc="0" normalizeH="0" baseline="0" noProof="0" dirty="0">
                <a:ln>
                  <a:noFill/>
                </a:ln>
                <a:solidFill>
                  <a:prstClr val="white"/>
                </a:solidFill>
                <a:effectLst/>
                <a:uLnTx/>
                <a:uFillTx/>
                <a:latin typeface="Gill Sans MT"/>
                <a:ea typeface="+mn-ea"/>
                <a:cs typeface="+mn-cs"/>
              </a:rPr>
              <a:t>Secure state</a:t>
            </a:r>
          </a:p>
        </p:txBody>
      </p:sp>
      <p:sp>
        <p:nvSpPr>
          <p:cNvPr id="11" name="Rectangle 10"/>
          <p:cNvSpPr/>
          <p:nvPr/>
        </p:nvSpPr>
        <p:spPr>
          <a:xfrm>
            <a:off x="820738" y="1974221"/>
            <a:ext cx="3960000" cy="1332000"/>
          </a:xfrm>
          <a:prstGeom prst="rect">
            <a:avLst/>
          </a:prstGeom>
          <a:solidFill>
            <a:srgbClr val="FFB2BA"/>
          </a:solidFill>
          <a:ln>
            <a:noFill/>
          </a:ln>
          <a:effectLst/>
        </p:spPr>
        <p:style>
          <a:lnRef idx="1">
            <a:schemeClr val="accent1"/>
          </a:lnRef>
          <a:fillRef idx="3">
            <a:schemeClr val="accent1"/>
          </a:fillRef>
          <a:effectRef idx="2">
            <a:schemeClr val="accent1"/>
          </a:effectRef>
          <a:fontRef idx="minor">
            <a:schemeClr val="lt1"/>
          </a:fontRef>
        </p:style>
        <p:txBody>
          <a:bodyPr lIns="91432" tIns="45717" rIns="91432" bIns="45717" rtlCol="0" anchor="t"/>
          <a:lstStyle/>
          <a:p>
            <a:pPr marL="0" marR="0" lvl="0" indent="0" algn="l" defTabSz="457181"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14444"/>
                </a:solidFill>
                <a:effectLst/>
                <a:uLnTx/>
                <a:uFillTx/>
                <a:latin typeface="Gill Sans MT"/>
                <a:ea typeface="+mn-ea"/>
                <a:cs typeface="+mn-cs"/>
              </a:rPr>
              <a:t>RTOS_NS (non-secure part)</a:t>
            </a:r>
          </a:p>
          <a:p>
            <a:pPr marL="342900" marR="0" lvl="0" indent="-342900" algn="l" defTabSz="457181"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414444"/>
                </a:solidFill>
                <a:effectLst/>
                <a:uLnTx/>
                <a:uFillTx/>
                <a:latin typeface="Gill Sans MT"/>
                <a:ea typeface="+mn-ea"/>
                <a:cs typeface="+mn-cs"/>
              </a:rPr>
              <a:t>RTOS API functions</a:t>
            </a:r>
          </a:p>
          <a:p>
            <a:pPr marL="342900" marR="0" lvl="0" indent="-342900" algn="l" defTabSz="457181"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414444"/>
                </a:solidFill>
                <a:effectLst/>
                <a:uLnTx/>
                <a:uFillTx/>
                <a:latin typeface="Gill Sans MT"/>
                <a:ea typeface="+mn-ea"/>
                <a:cs typeface="+mn-cs"/>
              </a:rPr>
              <a:t>Thread scheduler with </a:t>
            </a:r>
            <a:r>
              <a:rPr kumimoji="0" lang="en-US" sz="1600" b="0" i="0" u="none" strike="noStrike" kern="1200" cap="none" spc="0" normalizeH="0" baseline="0" noProof="0" dirty="0" err="1">
                <a:ln>
                  <a:noFill/>
                </a:ln>
                <a:solidFill>
                  <a:srgbClr val="414444"/>
                </a:solidFill>
                <a:effectLst/>
                <a:uLnTx/>
                <a:uFillTx/>
                <a:latin typeface="Gill Sans MT"/>
                <a:ea typeface="+mn-ea"/>
                <a:cs typeface="+mn-cs"/>
              </a:rPr>
              <a:t>SysTick</a:t>
            </a:r>
            <a:r>
              <a:rPr kumimoji="0" lang="en-US" sz="1600" b="0" i="0" u="none" strike="noStrike" kern="1200" cap="none" spc="0" normalizeH="0" baseline="0" noProof="0" dirty="0">
                <a:ln>
                  <a:noFill/>
                </a:ln>
                <a:solidFill>
                  <a:srgbClr val="414444"/>
                </a:solidFill>
                <a:effectLst/>
                <a:uLnTx/>
                <a:uFillTx/>
                <a:latin typeface="Gill Sans MT"/>
                <a:ea typeface="+mn-ea"/>
                <a:cs typeface="+mn-cs"/>
              </a:rPr>
              <a:t> handler</a:t>
            </a:r>
          </a:p>
          <a:p>
            <a:pPr marL="342900" marR="0" lvl="0" indent="-342900" algn="l" defTabSz="457181"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414444"/>
                </a:solidFill>
                <a:effectLst/>
                <a:uLnTx/>
                <a:uFillTx/>
                <a:latin typeface="Gill Sans MT"/>
                <a:ea typeface="+mn-ea"/>
                <a:cs typeface="+mn-cs"/>
              </a:rPr>
              <a:t>Resource handling for non-secure objects</a:t>
            </a:r>
          </a:p>
        </p:txBody>
      </p:sp>
      <p:sp>
        <p:nvSpPr>
          <p:cNvPr id="12" name="Rectangle 11"/>
          <p:cNvSpPr/>
          <p:nvPr/>
        </p:nvSpPr>
        <p:spPr>
          <a:xfrm>
            <a:off x="5967688" y="1974221"/>
            <a:ext cx="3960000" cy="1332000"/>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91432" tIns="45717" rIns="91432" bIns="45717" rtlCol="0" anchor="t"/>
          <a:lstStyle/>
          <a:p>
            <a:pPr marL="0" marR="0" lvl="0" indent="0" algn="l" defTabSz="457181"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14444"/>
                </a:solidFill>
                <a:effectLst/>
                <a:uLnTx/>
                <a:uFillTx/>
                <a:latin typeface="Gill Sans MT"/>
                <a:ea typeface="+mn-ea"/>
                <a:cs typeface="+mn-cs"/>
              </a:rPr>
              <a:t>RTOS_S (secure part)</a:t>
            </a:r>
          </a:p>
          <a:p>
            <a:pPr marL="342900" marR="0" lvl="0" indent="-342900" algn="l" defTabSz="457181"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414444"/>
                </a:solidFill>
                <a:effectLst/>
                <a:uLnTx/>
                <a:uFillTx/>
                <a:latin typeface="Gill Sans MT"/>
                <a:ea typeface="+mn-ea"/>
                <a:cs typeface="+mn-cs"/>
              </a:rPr>
              <a:t>Context switch to handle secure state registers</a:t>
            </a:r>
          </a:p>
          <a:p>
            <a:pPr marL="342900" marR="0" lvl="0" indent="-342900" algn="l" defTabSz="457181"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414444"/>
                </a:solidFill>
                <a:effectLst/>
                <a:uLnTx/>
                <a:uFillTx/>
                <a:latin typeface="Gill Sans MT"/>
                <a:ea typeface="+mn-ea"/>
                <a:cs typeface="+mn-cs"/>
              </a:rPr>
              <a:t>Called by RTOS_NS</a:t>
            </a:r>
          </a:p>
          <a:p>
            <a:pPr marL="342900" marR="0" lvl="0" indent="-342900" algn="l" defTabSz="457181"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414444"/>
                </a:solidFill>
                <a:effectLst/>
                <a:uLnTx/>
                <a:uFillTx/>
                <a:latin typeface="Gill Sans MT"/>
                <a:ea typeface="+mn-ea"/>
                <a:cs typeface="+mn-cs"/>
              </a:rPr>
              <a:t>Manages thread stack (PSP_S)</a:t>
            </a:r>
            <a:endParaRPr kumimoji="0" lang="en-GB" sz="1600" b="0" i="0" u="none" strike="noStrike" kern="1200" cap="none" spc="0" normalizeH="0" baseline="0" noProof="0" dirty="0">
              <a:ln>
                <a:noFill/>
              </a:ln>
              <a:solidFill>
                <a:srgbClr val="414444"/>
              </a:solidFill>
              <a:effectLst/>
              <a:uLnTx/>
              <a:uFillTx/>
              <a:latin typeface="Gill Sans MT"/>
              <a:ea typeface="+mn-ea"/>
              <a:cs typeface="+mn-cs"/>
            </a:endParaRPr>
          </a:p>
        </p:txBody>
      </p:sp>
      <p:cxnSp>
        <p:nvCxnSpPr>
          <p:cNvPr id="14" name="Straight Arrow Connector 13"/>
          <p:cNvCxnSpPr>
            <a:stCxn id="11" idx="3"/>
            <a:endCxn id="12" idx="1"/>
          </p:cNvCxnSpPr>
          <p:nvPr/>
        </p:nvCxnSpPr>
        <p:spPr>
          <a:xfrm>
            <a:off x="4780738" y="2640221"/>
            <a:ext cx="1186950" cy="0"/>
          </a:xfrm>
          <a:prstGeom prst="straightConnector1">
            <a:avLst/>
          </a:prstGeom>
          <a:ln w="38100">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4984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nip Single Corner Rectangle 7"/>
          <p:cNvSpPr/>
          <p:nvPr/>
        </p:nvSpPr>
        <p:spPr bwMode="auto">
          <a:xfrm>
            <a:off x="820738" y="1680907"/>
            <a:ext cx="2412000" cy="936000"/>
          </a:xfrm>
          <a:prstGeom prst="snip1Rect">
            <a:avLst/>
          </a:prstGeom>
          <a:solidFill>
            <a:srgbClr val="00B0F0"/>
          </a:solidFill>
          <a:ln w="9525" cap="flat" cmpd="sng" algn="ctr">
            <a:solidFill>
              <a:schemeClr val="tx1"/>
            </a:solidFill>
            <a:prstDash val="solid"/>
            <a:round/>
            <a:headEnd type="none" w="med" len="med"/>
            <a:tailEnd type="triangle" w="lg" len="med"/>
          </a:ln>
          <a:effectLst/>
        </p:spPr>
        <p:txBody>
          <a:bodyPr wrap="none" anchor="t" anchorCtr="1"/>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startup_&lt;</a:t>
            </a:r>
            <a:r>
              <a:rPr kumimoji="0" lang="en-US" sz="1400" b="0" i="1"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device</a:t>
            </a:r>
            <a:r>
              <a:rPr kumimoji="0" lang="en-US" sz="1400" b="0"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&gt;.c</a:t>
            </a:r>
            <a:br>
              <a:rPr kumimoji="0" lang="en-US" sz="1400" b="0"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br>
            <a:r>
              <a:rPr kumimoji="0" lang="en-US" sz="1600" b="0" i="0" u="none" strike="noStrike" kern="1200" cap="none" spc="0" normalizeH="0" baseline="0" noProof="0" dirty="0">
                <a:ln>
                  <a:noFill/>
                </a:ln>
                <a:solidFill>
                  <a:srgbClr val="414444"/>
                </a:solidFill>
                <a:effectLst/>
                <a:uLnTx/>
                <a:uFillTx/>
                <a:latin typeface="Gill Sans MT"/>
                <a:ea typeface="+mn-ea"/>
                <a:cs typeface="+mn-cs"/>
              </a:rPr>
              <a:t>CMSIS device startup</a:t>
            </a:r>
            <a:endParaRPr kumimoji="0" lang="en-US" sz="1600" b="0" i="0" u="none" strike="noStrike" kern="1200" cap="none" spc="0" normalizeH="0" baseline="0" noProof="0" dirty="0">
              <a:ln>
                <a:noFill/>
              </a:ln>
              <a:solidFill>
                <a:srgbClr val="414444"/>
              </a:solidFill>
              <a:effectLst/>
              <a:uLnTx/>
              <a:uFillTx/>
              <a:latin typeface="Gill Sans MT"/>
              <a:ea typeface="+mn-ea"/>
              <a:cs typeface="Courier New" pitchFamily="49" charset="0"/>
            </a:endParaRPr>
          </a:p>
        </p:txBody>
      </p:sp>
      <p:sp>
        <p:nvSpPr>
          <p:cNvPr id="9" name="Snip Single Corner Rectangle 8"/>
          <p:cNvSpPr/>
          <p:nvPr/>
        </p:nvSpPr>
        <p:spPr bwMode="auto">
          <a:xfrm>
            <a:off x="821483" y="2796907"/>
            <a:ext cx="2412000" cy="936000"/>
          </a:xfrm>
          <a:prstGeom prst="snip1Rect">
            <a:avLst/>
          </a:prstGeom>
          <a:solidFill>
            <a:srgbClr val="00B0F0"/>
          </a:solidFill>
          <a:ln w="9525" cap="flat" cmpd="sng" algn="ctr">
            <a:solidFill>
              <a:schemeClr val="tx1"/>
            </a:solidFill>
            <a:prstDash val="solid"/>
            <a:round/>
            <a:headEnd type="none" w="med" len="med"/>
            <a:tailEnd type="triangle" w="lg" len="med"/>
          </a:ln>
          <a:effectLst/>
        </p:spPr>
        <p:txBody>
          <a:bodyPr wrap="none" anchor="t" anchorCtr="1"/>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system_&lt;</a:t>
            </a:r>
            <a:r>
              <a:rPr kumimoji="0" lang="en-US" sz="1400" b="0" i="1"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device </a:t>
            </a:r>
            <a:r>
              <a:rPr kumimoji="0" lang="en-US" sz="1400" b="0"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&gt;.c</a:t>
            </a:r>
            <a:br>
              <a:rPr kumimoji="0" lang="en-US" sz="1600" b="0" i="0" u="none" strike="noStrike" kern="1200" cap="none" spc="0" normalizeH="0" baseline="0" noProof="0" dirty="0">
                <a:ln>
                  <a:noFill/>
                </a:ln>
                <a:solidFill>
                  <a:srgbClr val="414444"/>
                </a:solidFill>
                <a:effectLst/>
                <a:uLnTx/>
                <a:uFillTx/>
                <a:latin typeface="Gill Sans MT"/>
                <a:ea typeface="+mn-ea"/>
                <a:cs typeface="+mn-cs"/>
              </a:rPr>
            </a:br>
            <a:r>
              <a:rPr kumimoji="0" lang="en-US" sz="1600" b="0" i="0" u="none" strike="noStrike" kern="1200" cap="none" spc="0" normalizeH="0" baseline="0" noProof="0" dirty="0">
                <a:ln>
                  <a:noFill/>
                </a:ln>
                <a:solidFill>
                  <a:srgbClr val="414444"/>
                </a:solidFill>
                <a:effectLst/>
                <a:uLnTx/>
                <a:uFillTx/>
                <a:latin typeface="Gill Sans MT"/>
                <a:ea typeface="+mn-ea"/>
                <a:cs typeface="+mn-cs"/>
              </a:rPr>
              <a:t>CMSIS system and</a:t>
            </a:r>
            <a:br>
              <a:rPr kumimoji="0" lang="en-US" sz="1600" b="0" i="0" u="none" strike="noStrike" kern="1200" cap="none" spc="0" normalizeH="0" baseline="0" noProof="0" dirty="0">
                <a:ln>
                  <a:noFill/>
                </a:ln>
                <a:solidFill>
                  <a:srgbClr val="414444"/>
                </a:solidFill>
                <a:effectLst/>
                <a:uLnTx/>
                <a:uFillTx/>
                <a:latin typeface="Gill Sans MT"/>
                <a:ea typeface="+mn-ea"/>
                <a:cs typeface="+mn-cs"/>
              </a:rPr>
            </a:br>
            <a:r>
              <a:rPr kumimoji="0" lang="en-US" sz="1600" b="0" i="0" u="none" strike="noStrike" kern="1200" cap="none" spc="0" normalizeH="0" baseline="0" noProof="0" dirty="0">
                <a:ln>
                  <a:noFill/>
                </a:ln>
                <a:solidFill>
                  <a:srgbClr val="414444"/>
                </a:solidFill>
                <a:effectLst/>
                <a:uLnTx/>
                <a:uFillTx/>
                <a:latin typeface="Gill Sans MT"/>
                <a:ea typeface="+mn-ea"/>
                <a:cs typeface="+mn-cs"/>
              </a:rPr>
              <a:t>clock configuration</a:t>
            </a:r>
            <a:endParaRPr kumimoji="0" lang="en-US" sz="1600" b="0" i="0" u="none" strike="noStrike" kern="1200" cap="none" spc="0" normalizeH="0" baseline="0" noProof="0" dirty="0">
              <a:ln>
                <a:noFill/>
              </a:ln>
              <a:solidFill>
                <a:srgbClr val="414444"/>
              </a:solidFill>
              <a:effectLst/>
              <a:uLnTx/>
              <a:uFillTx/>
              <a:latin typeface="Gill Sans MT"/>
              <a:ea typeface="+mn-ea"/>
              <a:cs typeface="Courier New" pitchFamily="49" charset="0"/>
            </a:endParaRPr>
          </a:p>
        </p:txBody>
      </p:sp>
      <p:sp>
        <p:nvSpPr>
          <p:cNvPr id="10" name="Snip Single Corner Rectangle 9"/>
          <p:cNvSpPr/>
          <p:nvPr/>
        </p:nvSpPr>
        <p:spPr bwMode="auto">
          <a:xfrm>
            <a:off x="822975" y="3912907"/>
            <a:ext cx="2412000" cy="936000"/>
          </a:xfrm>
          <a:prstGeom prst="snip1Rect">
            <a:avLst/>
          </a:prstGeom>
          <a:solidFill>
            <a:srgbClr val="B5CDD8">
              <a:alpha val="50000"/>
            </a:srgbClr>
          </a:solidFill>
          <a:ln w="9525" cap="flat" cmpd="sng" algn="ctr">
            <a:solidFill>
              <a:schemeClr val="tx1"/>
            </a:solidFill>
            <a:prstDash val="solid"/>
            <a:round/>
            <a:headEnd type="none" w="med" len="med"/>
            <a:tailEnd type="triangle" w="lg" len="med"/>
          </a:ln>
          <a:effectLst/>
        </p:spPr>
        <p:txBody>
          <a:bodyPr wrap="none" anchor="t" anchorCtr="1"/>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&lt;</a:t>
            </a:r>
            <a:r>
              <a:rPr kumimoji="0" lang="en-US" sz="1400" b="0" i="1"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user </a:t>
            </a:r>
            <a:r>
              <a:rPr kumimoji="0" lang="en-US" sz="1400" b="0"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&gt;.c/</a:t>
            </a:r>
            <a:r>
              <a:rPr kumimoji="0" lang="en-US" sz="1400" b="0" i="0" u="none" strike="noStrike" kern="1200" cap="none" spc="0" normalizeH="0" baseline="0" noProof="0" dirty="0" err="1">
                <a:ln>
                  <a:noFill/>
                </a:ln>
                <a:solidFill>
                  <a:srgbClr val="414444"/>
                </a:solidFill>
                <a:effectLst/>
                <a:uLnTx/>
                <a:uFillTx/>
                <a:latin typeface="Courier New" panose="02070309020205020404" pitchFamily="49" charset="0"/>
                <a:ea typeface="+mn-ea"/>
                <a:cs typeface="Courier New" panose="02070309020205020404" pitchFamily="49" charset="0"/>
              </a:rPr>
              <a:t>c++</a:t>
            </a:r>
            <a:br>
              <a:rPr kumimoji="0" lang="en-US" sz="1400" b="0"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br>
            <a:r>
              <a:rPr kumimoji="0" lang="en-US" sz="1600" b="0" i="0" u="none" strike="noStrike" kern="1200" cap="none" spc="0" normalizeH="0" baseline="0" noProof="0" dirty="0">
                <a:ln>
                  <a:noFill/>
                </a:ln>
                <a:solidFill>
                  <a:srgbClr val="414444"/>
                </a:solidFill>
                <a:effectLst/>
                <a:uLnTx/>
                <a:uFillTx/>
                <a:latin typeface="Gill Sans MT"/>
                <a:ea typeface="+mn-ea"/>
                <a:cs typeface="+mn-cs"/>
              </a:rPr>
              <a:t>User application</a:t>
            </a:r>
            <a:br>
              <a:rPr kumimoji="0" lang="en-US" sz="1600" b="0" i="0" u="none" strike="noStrike" kern="1200" cap="none" spc="0" normalizeH="0" baseline="0" noProof="0" dirty="0">
                <a:ln>
                  <a:noFill/>
                </a:ln>
                <a:solidFill>
                  <a:srgbClr val="414444"/>
                </a:solidFill>
                <a:effectLst/>
                <a:uLnTx/>
                <a:uFillTx/>
                <a:latin typeface="Gill Sans MT"/>
                <a:ea typeface="+mn-ea"/>
                <a:cs typeface="+mn-cs"/>
              </a:rPr>
            </a:br>
            <a:r>
              <a:rPr kumimoji="0" lang="en-US" sz="1600" b="0" i="0" u="none" strike="noStrike" kern="1200" cap="none" spc="0" normalizeH="0" baseline="0" noProof="0" dirty="0">
                <a:ln>
                  <a:noFill/>
                </a:ln>
                <a:solidFill>
                  <a:srgbClr val="414444"/>
                </a:solidFill>
                <a:effectLst/>
                <a:uLnTx/>
                <a:uFillTx/>
                <a:latin typeface="Courier New" pitchFamily="49" charset="0"/>
                <a:ea typeface="+mn-ea"/>
                <a:cs typeface="Courier New" pitchFamily="49" charset="0"/>
              </a:rPr>
              <a:t>main() { ... }</a:t>
            </a:r>
          </a:p>
        </p:txBody>
      </p:sp>
      <p:sp>
        <p:nvSpPr>
          <p:cNvPr id="11" name="Snip Single Corner Rectangle 10"/>
          <p:cNvSpPr/>
          <p:nvPr/>
        </p:nvSpPr>
        <p:spPr bwMode="auto">
          <a:xfrm>
            <a:off x="3922030" y="3914211"/>
            <a:ext cx="2412000" cy="936000"/>
          </a:xfrm>
          <a:prstGeom prst="snip1Rect">
            <a:avLst/>
          </a:prstGeom>
          <a:solidFill>
            <a:schemeClr val="accent2">
              <a:lumMod val="20000"/>
              <a:lumOff val="80000"/>
            </a:schemeClr>
          </a:solidFill>
          <a:ln w="9525" cap="flat" cmpd="sng" algn="ctr">
            <a:solidFill>
              <a:schemeClr val="tx1"/>
            </a:solidFill>
            <a:prstDash val="solid"/>
            <a:round/>
            <a:headEnd type="none" w="med" len="med"/>
            <a:tailEnd type="triangle" w="med" len="med"/>
          </a:ln>
          <a:effectLst/>
        </p:spPr>
        <p:txBody>
          <a:bodyPr wrap="none" anchor="t" anchorCtr="1"/>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&lt;</a:t>
            </a:r>
            <a:r>
              <a:rPr kumimoji="0" lang="en-US" sz="1400" b="0" i="1"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device </a:t>
            </a:r>
            <a:r>
              <a:rPr kumimoji="0" lang="en-US" sz="1400" b="0"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&gt;.h</a:t>
            </a:r>
            <a:br>
              <a:rPr kumimoji="0" lang="en-US" sz="1400" b="0"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br>
            <a:r>
              <a:rPr kumimoji="0" lang="en-US" sz="1600" b="0" i="0" u="none" strike="noStrike" kern="1200" cap="none" spc="0" normalizeH="0" baseline="0" noProof="0" dirty="0">
                <a:ln>
                  <a:noFill/>
                </a:ln>
                <a:solidFill>
                  <a:srgbClr val="414444"/>
                </a:solidFill>
                <a:effectLst/>
                <a:uLnTx/>
                <a:uFillTx/>
                <a:latin typeface="Gill Sans MT"/>
                <a:ea typeface="+mn-ea"/>
                <a:cs typeface="+mn-cs"/>
              </a:rPr>
              <a:t>CMSIS</a:t>
            </a:r>
            <a:br>
              <a:rPr kumimoji="0" lang="en-US" sz="1600" b="0" i="0" u="none" strike="noStrike" kern="1200" cap="none" spc="0" normalizeH="0" baseline="0" noProof="0" dirty="0">
                <a:ln>
                  <a:noFill/>
                </a:ln>
                <a:solidFill>
                  <a:srgbClr val="414444"/>
                </a:solidFill>
                <a:effectLst/>
                <a:uLnTx/>
                <a:uFillTx/>
                <a:latin typeface="Gill Sans MT"/>
                <a:ea typeface="+mn-ea"/>
                <a:cs typeface="+mn-cs"/>
              </a:rPr>
            </a:br>
            <a:r>
              <a:rPr kumimoji="0" lang="en-US" sz="1600" b="0" i="0" u="none" strike="noStrike" kern="1200" cap="none" spc="0" normalizeH="0" baseline="0" noProof="0" dirty="0">
                <a:ln>
                  <a:noFill/>
                </a:ln>
                <a:solidFill>
                  <a:srgbClr val="414444"/>
                </a:solidFill>
                <a:effectLst/>
                <a:uLnTx/>
                <a:uFillTx/>
                <a:latin typeface="Gill Sans MT"/>
                <a:ea typeface="+mn-ea"/>
                <a:cs typeface="+mn-cs"/>
              </a:rPr>
              <a:t>device peripheral access</a:t>
            </a:r>
            <a:endParaRPr kumimoji="0" lang="en-US" sz="1600" b="0" i="0" u="none" strike="noStrike" kern="1200" cap="none" spc="0" normalizeH="0" baseline="0" noProof="0" dirty="0">
              <a:ln>
                <a:noFill/>
              </a:ln>
              <a:solidFill>
                <a:srgbClr val="414444"/>
              </a:solidFill>
              <a:effectLst/>
              <a:uLnTx/>
              <a:uFillTx/>
              <a:latin typeface="Gill Sans MT"/>
              <a:ea typeface="+mn-ea"/>
              <a:cs typeface="Courier New" pitchFamily="49" charset="0"/>
            </a:endParaRPr>
          </a:p>
        </p:txBody>
      </p:sp>
      <p:cxnSp>
        <p:nvCxnSpPr>
          <p:cNvPr id="12" name="Straight Arrow Connector 26"/>
          <p:cNvCxnSpPr>
            <a:cxnSpLocks noChangeShapeType="1"/>
            <a:stCxn id="11" idx="2"/>
            <a:endCxn id="10" idx="0"/>
          </p:cNvCxnSpPr>
          <p:nvPr/>
        </p:nvCxnSpPr>
        <p:spPr bwMode="auto">
          <a:xfrm flipH="1" flipV="1">
            <a:off x="3234975" y="4380907"/>
            <a:ext cx="687055" cy="1304"/>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 name="Snip Single Corner Rectangle 23"/>
          <p:cNvSpPr/>
          <p:nvPr/>
        </p:nvSpPr>
        <p:spPr bwMode="auto">
          <a:xfrm>
            <a:off x="3922030" y="2796907"/>
            <a:ext cx="2412000" cy="936000"/>
          </a:xfrm>
          <a:prstGeom prst="snip1Rect">
            <a:avLst/>
          </a:prstGeom>
          <a:solidFill>
            <a:schemeClr val="accent2">
              <a:lumMod val="20000"/>
              <a:lumOff val="80000"/>
            </a:schemeClr>
          </a:solidFill>
          <a:ln w="9525" cap="flat" cmpd="sng" algn="ctr">
            <a:solidFill>
              <a:schemeClr val="tx1"/>
            </a:solidFill>
            <a:prstDash val="solid"/>
            <a:round/>
            <a:headEnd type="none" w="med" len="med"/>
            <a:tailEnd type="triangle" w="med" len="med"/>
          </a:ln>
          <a:effectLst/>
        </p:spPr>
        <p:txBody>
          <a:bodyPr wrap="none" anchor="t" anchorCtr="1"/>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partitions_</a:t>
            </a:r>
            <a:r>
              <a:rPr kumimoji="0" lang="en-US" sz="1400" b="0" i="1"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&lt;device&gt;</a:t>
            </a:r>
            <a:r>
              <a:rPr kumimoji="0" lang="en-US" sz="1400" b="0"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.h</a:t>
            </a:r>
            <a:br>
              <a:rPr kumimoji="0" lang="en-US" sz="1600" b="0" i="0" u="none" strike="noStrike" kern="1200" cap="none" spc="0" normalizeH="0" baseline="0" noProof="0" dirty="0">
                <a:ln>
                  <a:noFill/>
                </a:ln>
                <a:solidFill>
                  <a:srgbClr val="414444"/>
                </a:solidFill>
                <a:effectLst/>
                <a:uLnTx/>
                <a:uFillTx/>
                <a:latin typeface="Gill Sans MT"/>
                <a:ea typeface="+mn-ea"/>
                <a:cs typeface="+mn-cs"/>
              </a:rPr>
            </a:br>
            <a:r>
              <a:rPr kumimoji="0" lang="en-US" sz="1600" b="0" i="0" u="none" strike="noStrike" kern="1200" cap="none" spc="0" normalizeH="0" baseline="0" noProof="0" dirty="0">
                <a:ln>
                  <a:noFill/>
                </a:ln>
                <a:solidFill>
                  <a:srgbClr val="414444"/>
                </a:solidFill>
                <a:effectLst/>
                <a:uLnTx/>
                <a:uFillTx/>
                <a:latin typeface="Gill Sans MT"/>
                <a:ea typeface="+mn-ea"/>
                <a:cs typeface="+mn-cs"/>
              </a:rPr>
              <a:t>  Secure attributes and</a:t>
            </a:r>
            <a:br>
              <a:rPr kumimoji="0" lang="en-US" sz="1600" b="0" i="0" u="none" strike="noStrike" kern="1200" cap="none" spc="0" normalizeH="0" baseline="0" noProof="0" dirty="0">
                <a:ln>
                  <a:noFill/>
                </a:ln>
                <a:solidFill>
                  <a:srgbClr val="414444"/>
                </a:solidFill>
                <a:effectLst/>
                <a:uLnTx/>
                <a:uFillTx/>
                <a:latin typeface="Gill Sans MT"/>
                <a:ea typeface="+mn-ea"/>
                <a:cs typeface="+mn-cs"/>
              </a:rPr>
            </a:br>
            <a:r>
              <a:rPr kumimoji="0" lang="en-US" sz="1600" b="0" i="0" u="none" strike="noStrike" kern="1200" cap="none" spc="0" normalizeH="0" baseline="0" noProof="0" dirty="0">
                <a:ln>
                  <a:noFill/>
                </a:ln>
                <a:solidFill>
                  <a:srgbClr val="414444"/>
                </a:solidFill>
                <a:effectLst/>
                <a:uLnTx/>
                <a:uFillTx/>
                <a:latin typeface="Gill Sans MT"/>
                <a:ea typeface="+mn-ea"/>
                <a:cs typeface="+mn-cs"/>
              </a:rPr>
              <a:t>interrupt assignment</a:t>
            </a:r>
            <a:endParaRPr kumimoji="0" lang="en-US" sz="1600" b="0" i="0" u="none" strike="noStrike" kern="1200" cap="none" spc="0" normalizeH="0" baseline="0" noProof="0" dirty="0">
              <a:ln>
                <a:noFill/>
              </a:ln>
              <a:solidFill>
                <a:srgbClr val="414444"/>
              </a:solidFill>
              <a:effectLst/>
              <a:uLnTx/>
              <a:uFillTx/>
              <a:latin typeface="Gill Sans MT"/>
              <a:ea typeface="+mn-ea"/>
              <a:cs typeface="Courier New" pitchFamily="49" charset="0"/>
            </a:endParaRPr>
          </a:p>
        </p:txBody>
      </p:sp>
      <p:cxnSp>
        <p:nvCxnSpPr>
          <p:cNvPr id="25" name="Straight Arrow Connector 26"/>
          <p:cNvCxnSpPr>
            <a:cxnSpLocks noChangeShapeType="1"/>
            <a:stCxn id="24" idx="2"/>
            <a:endCxn id="9" idx="0"/>
          </p:cNvCxnSpPr>
          <p:nvPr/>
        </p:nvCxnSpPr>
        <p:spPr bwMode="auto">
          <a:xfrm flipH="1">
            <a:off x="3233483" y="3264907"/>
            <a:ext cx="688547"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 name="Snip Single Corner Rectangle 27"/>
          <p:cNvSpPr/>
          <p:nvPr/>
        </p:nvSpPr>
        <p:spPr bwMode="auto">
          <a:xfrm>
            <a:off x="6729190" y="3525920"/>
            <a:ext cx="552307" cy="330201"/>
          </a:xfrm>
          <a:prstGeom prst="snip1Rect">
            <a:avLst/>
          </a:prstGeom>
          <a:solidFill>
            <a:srgbClr val="00B0F0"/>
          </a:solidFill>
          <a:ln w="9525" cap="flat" cmpd="sng" algn="ctr">
            <a:solidFill>
              <a:schemeClr val="tx1"/>
            </a:solidFill>
            <a:prstDash val="solid"/>
            <a:round/>
            <a:headEnd type="none" w="med" len="med"/>
            <a:tailEnd type="triangle" w="lg" len="med"/>
          </a:ln>
          <a:effectLst/>
        </p:spPr>
        <p:txBody>
          <a:bodyPr wrap="none" lIns="121899" tIns="60949" rIns="121899" bIns="60949" anchor="b" anchorCtr="1"/>
          <a:lstStyle/>
          <a:p>
            <a:pPr marL="0" marR="0" lvl="0" indent="0" algn="ctr" defTabSz="457181"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14444"/>
              </a:solidFill>
              <a:effectLst/>
              <a:uLnTx/>
              <a:uFillTx/>
              <a:latin typeface="Gill Sans MT"/>
              <a:ea typeface="+mn-ea"/>
              <a:cs typeface="Courier New" pitchFamily="49" charset="0"/>
            </a:endParaRPr>
          </a:p>
        </p:txBody>
      </p:sp>
      <p:sp>
        <p:nvSpPr>
          <p:cNvPr id="29" name="Rectangle 12"/>
          <p:cNvSpPr>
            <a:spLocks noChangeArrowheads="1"/>
          </p:cNvSpPr>
          <p:nvPr/>
        </p:nvSpPr>
        <p:spPr bwMode="auto">
          <a:xfrm>
            <a:off x="7250733" y="3493356"/>
            <a:ext cx="2588593" cy="36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9" tIns="60949" rIns="121899" bIns="60949">
            <a:spAutoFit/>
          </a:bodyPr>
          <a:lstStyle>
            <a:lvl1pPr eaLnBrk="0" hangingPunct="0">
              <a:defRPr sz="1400" b="1">
                <a:solidFill>
                  <a:srgbClr val="000000"/>
                </a:solidFill>
                <a:latin typeface="Arial" pitchFamily="34" charset="0"/>
                <a:ea typeface="MS PGothic" pitchFamily="34" charset="-128"/>
              </a:defRPr>
            </a:lvl1pPr>
            <a:lvl2pPr marL="742950" indent="-285750" eaLnBrk="0" hangingPunct="0">
              <a:defRPr sz="1400" b="1">
                <a:solidFill>
                  <a:srgbClr val="000000"/>
                </a:solidFill>
                <a:latin typeface="Arial" pitchFamily="34" charset="0"/>
                <a:ea typeface="MS PGothic" pitchFamily="34" charset="-128"/>
              </a:defRPr>
            </a:lvl2pPr>
            <a:lvl3pPr marL="1143000" indent="-228600" eaLnBrk="0" hangingPunct="0">
              <a:defRPr sz="1400" b="1">
                <a:solidFill>
                  <a:srgbClr val="000000"/>
                </a:solidFill>
                <a:latin typeface="Arial" pitchFamily="34" charset="0"/>
                <a:ea typeface="MS PGothic" pitchFamily="34" charset="-128"/>
              </a:defRPr>
            </a:lvl3pPr>
            <a:lvl4pPr marL="1600200" indent="-228600" eaLnBrk="0" hangingPunct="0">
              <a:defRPr sz="1400" b="1">
                <a:solidFill>
                  <a:srgbClr val="000000"/>
                </a:solidFill>
                <a:latin typeface="Arial" pitchFamily="34" charset="0"/>
                <a:ea typeface="MS PGothic" pitchFamily="34" charset="-128"/>
              </a:defRPr>
            </a:lvl4pPr>
            <a:lvl5pPr marL="2057400" indent="-228600" eaLnBrk="0" hangingPunct="0">
              <a:defRPr sz="1400" b="1">
                <a:solidFill>
                  <a:srgbClr val="000000"/>
                </a:solidFill>
                <a:latin typeface="Arial" pitchFamily="34"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pitchFamily="34"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pitchFamily="34"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pitchFamily="34"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pitchFamily="34" charset="0"/>
                <a:ea typeface="MS PGothic" pitchFamily="34" charset="-128"/>
              </a:defRPr>
            </a:lvl9pPr>
          </a:lstStyle>
          <a:p>
            <a:pPr marL="0" marR="0" lvl="0" indent="0" algn="l" defTabSz="457181"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414444"/>
                </a:solidFill>
                <a:effectLst/>
                <a:uLnTx/>
                <a:uFillTx/>
                <a:latin typeface="Gill Sans MT"/>
                <a:ea typeface="MS PGothic" pitchFamily="34" charset="-128"/>
                <a:cs typeface="+mn-cs"/>
              </a:rPr>
              <a:t>CMSIS-CORE device files</a:t>
            </a:r>
            <a:endParaRPr kumimoji="0" lang="en-US" altLang="en-US" sz="1600" b="1" i="0" u="none" strike="noStrike" kern="1200" cap="none" spc="0" normalizeH="0" baseline="0" noProof="0" dirty="0">
              <a:ln>
                <a:noFill/>
              </a:ln>
              <a:solidFill>
                <a:srgbClr val="414444"/>
              </a:solidFill>
              <a:effectLst/>
              <a:uLnTx/>
              <a:uFillTx/>
              <a:latin typeface="Gill Sans MT"/>
              <a:ea typeface="MS PGothic" pitchFamily="34" charset="-128"/>
              <a:cs typeface="+mn-cs"/>
            </a:endParaRPr>
          </a:p>
        </p:txBody>
      </p:sp>
      <p:sp>
        <p:nvSpPr>
          <p:cNvPr id="30" name="Rectangle 14"/>
          <p:cNvSpPr>
            <a:spLocks noChangeArrowheads="1"/>
          </p:cNvSpPr>
          <p:nvPr/>
        </p:nvSpPr>
        <p:spPr bwMode="auto">
          <a:xfrm>
            <a:off x="7250733" y="3867498"/>
            <a:ext cx="2588593" cy="61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9" tIns="60949" rIns="121899" bIns="60949">
            <a:spAutoFit/>
          </a:bodyPr>
          <a:lstStyle>
            <a:lvl1pPr eaLnBrk="0" hangingPunct="0">
              <a:defRPr sz="1400" b="1">
                <a:solidFill>
                  <a:srgbClr val="000000"/>
                </a:solidFill>
                <a:latin typeface="Arial" pitchFamily="34" charset="0"/>
                <a:ea typeface="MS PGothic" pitchFamily="34" charset="-128"/>
              </a:defRPr>
            </a:lvl1pPr>
            <a:lvl2pPr marL="742950" indent="-285750" eaLnBrk="0" hangingPunct="0">
              <a:defRPr sz="1400" b="1">
                <a:solidFill>
                  <a:srgbClr val="000000"/>
                </a:solidFill>
                <a:latin typeface="Arial" pitchFamily="34" charset="0"/>
                <a:ea typeface="MS PGothic" pitchFamily="34" charset="-128"/>
              </a:defRPr>
            </a:lvl2pPr>
            <a:lvl3pPr marL="1143000" indent="-228600" eaLnBrk="0" hangingPunct="0">
              <a:defRPr sz="1400" b="1">
                <a:solidFill>
                  <a:srgbClr val="000000"/>
                </a:solidFill>
                <a:latin typeface="Arial" pitchFamily="34" charset="0"/>
                <a:ea typeface="MS PGothic" pitchFamily="34" charset="-128"/>
              </a:defRPr>
            </a:lvl3pPr>
            <a:lvl4pPr marL="1600200" indent="-228600" eaLnBrk="0" hangingPunct="0">
              <a:defRPr sz="1400" b="1">
                <a:solidFill>
                  <a:srgbClr val="000000"/>
                </a:solidFill>
                <a:latin typeface="Arial" pitchFamily="34" charset="0"/>
                <a:ea typeface="MS PGothic" pitchFamily="34" charset="-128"/>
              </a:defRPr>
            </a:lvl4pPr>
            <a:lvl5pPr marL="2057400" indent="-228600" eaLnBrk="0" hangingPunct="0">
              <a:defRPr sz="1400" b="1">
                <a:solidFill>
                  <a:srgbClr val="000000"/>
                </a:solidFill>
                <a:latin typeface="Arial" pitchFamily="34"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pitchFamily="34"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pitchFamily="34"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pitchFamily="34"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pitchFamily="34" charset="0"/>
                <a:ea typeface="MS PGothic" pitchFamily="34" charset="-128"/>
              </a:defRPr>
            </a:lvl9pPr>
          </a:lstStyle>
          <a:p>
            <a:pPr marL="0" marR="0" lvl="0" indent="0" algn="l" defTabSz="457181"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414444"/>
                </a:solidFill>
                <a:effectLst/>
                <a:uLnTx/>
                <a:uFillTx/>
                <a:latin typeface="Gill Sans MT"/>
                <a:ea typeface="MS PGothic" pitchFamily="34" charset="-128"/>
                <a:cs typeface="+mn-cs"/>
              </a:rPr>
              <a:t>CMSIS-CORE header files</a:t>
            </a:r>
            <a:br>
              <a:rPr kumimoji="0" lang="en-US" altLang="en-US" sz="1600" b="0" i="0" u="none" strike="noStrike" kern="1200" cap="none" spc="0" normalizeH="0" baseline="0" noProof="0" dirty="0">
                <a:ln>
                  <a:noFill/>
                </a:ln>
                <a:solidFill>
                  <a:srgbClr val="414444"/>
                </a:solidFill>
                <a:effectLst/>
                <a:uLnTx/>
                <a:uFillTx/>
                <a:latin typeface="Gill Sans MT"/>
                <a:ea typeface="MS PGothic" pitchFamily="34" charset="-128"/>
                <a:cs typeface="+mn-cs"/>
              </a:rPr>
            </a:br>
            <a:r>
              <a:rPr kumimoji="0" lang="en-US" altLang="en-US" sz="1600" b="0" i="0" u="none" strike="noStrike" kern="1200" cap="none" spc="0" normalizeH="0" baseline="0" noProof="0" dirty="0">
                <a:ln>
                  <a:noFill/>
                </a:ln>
                <a:solidFill>
                  <a:srgbClr val="414444"/>
                </a:solidFill>
                <a:effectLst/>
                <a:uLnTx/>
                <a:uFillTx/>
                <a:latin typeface="Gill Sans MT"/>
                <a:ea typeface="MS PGothic" pitchFamily="34" charset="-128"/>
                <a:cs typeface="+mn-cs"/>
              </a:rPr>
              <a:t>generated from CMSIS-SVD</a:t>
            </a:r>
          </a:p>
        </p:txBody>
      </p:sp>
      <p:sp>
        <p:nvSpPr>
          <p:cNvPr id="31" name="Snip Single Corner Rectangle 30"/>
          <p:cNvSpPr/>
          <p:nvPr/>
        </p:nvSpPr>
        <p:spPr bwMode="auto">
          <a:xfrm>
            <a:off x="6729190" y="4493719"/>
            <a:ext cx="552307" cy="332315"/>
          </a:xfrm>
          <a:prstGeom prst="snip1Rect">
            <a:avLst/>
          </a:prstGeom>
          <a:solidFill>
            <a:srgbClr val="B5CDD8">
              <a:alpha val="50000"/>
            </a:srgbClr>
          </a:solidFill>
          <a:ln w="9525" cap="flat" cmpd="sng" algn="ctr">
            <a:solidFill>
              <a:schemeClr val="tx1"/>
            </a:solidFill>
            <a:prstDash val="solid"/>
            <a:round/>
            <a:headEnd type="none" w="med" len="med"/>
            <a:tailEnd type="triangle" w="lg" len="med"/>
          </a:ln>
          <a:effectLst/>
        </p:spPr>
        <p:txBody>
          <a:bodyPr wrap="none" lIns="121899" tIns="60949" rIns="121899" bIns="60949" anchor="b" anchorCtr="1"/>
          <a:lstStyle/>
          <a:p>
            <a:pPr marL="0" marR="0" lvl="0" indent="0" algn="ctr" defTabSz="457181"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14444"/>
              </a:solidFill>
              <a:effectLst/>
              <a:uLnTx/>
              <a:uFillTx/>
              <a:latin typeface="Courier New" pitchFamily="49" charset="0"/>
              <a:ea typeface="+mn-ea"/>
              <a:cs typeface="Courier New" pitchFamily="49" charset="0"/>
            </a:endParaRPr>
          </a:p>
        </p:txBody>
      </p:sp>
      <p:sp>
        <p:nvSpPr>
          <p:cNvPr id="32" name="Rectangle 16"/>
          <p:cNvSpPr>
            <a:spLocks noChangeArrowheads="1"/>
          </p:cNvSpPr>
          <p:nvPr/>
        </p:nvSpPr>
        <p:spPr bwMode="auto">
          <a:xfrm>
            <a:off x="7250734" y="4478844"/>
            <a:ext cx="2588592" cy="36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9" tIns="60949" rIns="121899" bIns="60949">
            <a:spAutoFit/>
          </a:bodyPr>
          <a:lstStyle>
            <a:lvl1pPr eaLnBrk="0" hangingPunct="0">
              <a:defRPr sz="1400" b="1">
                <a:solidFill>
                  <a:srgbClr val="000000"/>
                </a:solidFill>
                <a:latin typeface="Arial" pitchFamily="34" charset="0"/>
                <a:ea typeface="MS PGothic" pitchFamily="34" charset="-128"/>
              </a:defRPr>
            </a:lvl1pPr>
            <a:lvl2pPr marL="742950" indent="-285750" eaLnBrk="0" hangingPunct="0">
              <a:defRPr sz="1400" b="1">
                <a:solidFill>
                  <a:srgbClr val="000000"/>
                </a:solidFill>
                <a:latin typeface="Arial" pitchFamily="34" charset="0"/>
                <a:ea typeface="MS PGothic" pitchFamily="34" charset="-128"/>
              </a:defRPr>
            </a:lvl2pPr>
            <a:lvl3pPr marL="1143000" indent="-228600" eaLnBrk="0" hangingPunct="0">
              <a:defRPr sz="1400" b="1">
                <a:solidFill>
                  <a:srgbClr val="000000"/>
                </a:solidFill>
                <a:latin typeface="Arial" pitchFamily="34" charset="0"/>
                <a:ea typeface="MS PGothic" pitchFamily="34" charset="-128"/>
              </a:defRPr>
            </a:lvl3pPr>
            <a:lvl4pPr marL="1600200" indent="-228600" eaLnBrk="0" hangingPunct="0">
              <a:defRPr sz="1400" b="1">
                <a:solidFill>
                  <a:srgbClr val="000000"/>
                </a:solidFill>
                <a:latin typeface="Arial" pitchFamily="34" charset="0"/>
                <a:ea typeface="MS PGothic" pitchFamily="34" charset="-128"/>
              </a:defRPr>
            </a:lvl4pPr>
            <a:lvl5pPr marL="2057400" indent="-228600" eaLnBrk="0" hangingPunct="0">
              <a:defRPr sz="1400" b="1">
                <a:solidFill>
                  <a:srgbClr val="000000"/>
                </a:solidFill>
                <a:latin typeface="Arial" pitchFamily="34"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pitchFamily="34"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pitchFamily="34"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pitchFamily="34"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pitchFamily="34" charset="0"/>
                <a:ea typeface="MS PGothic" pitchFamily="34" charset="-128"/>
              </a:defRPr>
            </a:lvl9pPr>
          </a:lstStyle>
          <a:p>
            <a:pPr marL="0" marR="0" lvl="0" indent="0" algn="l" defTabSz="457181"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414444"/>
                </a:solidFill>
                <a:effectLst/>
                <a:uLnTx/>
                <a:uFillTx/>
                <a:latin typeface="Gill Sans MT"/>
                <a:ea typeface="MS PGothic" pitchFamily="34" charset="-128"/>
                <a:cs typeface="+mn-cs"/>
              </a:rPr>
              <a:t>User program</a:t>
            </a:r>
            <a:endParaRPr kumimoji="0" lang="en-US" altLang="en-US" sz="1600" b="1" i="0" u="none" strike="noStrike" kern="1200" cap="none" spc="0" normalizeH="0" baseline="0" noProof="0" dirty="0">
              <a:ln>
                <a:noFill/>
              </a:ln>
              <a:solidFill>
                <a:srgbClr val="414444"/>
              </a:solidFill>
              <a:effectLst/>
              <a:uLnTx/>
              <a:uFillTx/>
              <a:latin typeface="Gill Sans MT"/>
              <a:ea typeface="MS PGothic" pitchFamily="34" charset="-128"/>
              <a:cs typeface="+mn-cs"/>
            </a:endParaRPr>
          </a:p>
        </p:txBody>
      </p:sp>
      <p:sp>
        <p:nvSpPr>
          <p:cNvPr id="33" name="Snip Single Corner Rectangle 32"/>
          <p:cNvSpPr/>
          <p:nvPr/>
        </p:nvSpPr>
        <p:spPr bwMode="auto">
          <a:xfrm>
            <a:off x="6729190" y="4003820"/>
            <a:ext cx="552307" cy="325967"/>
          </a:xfrm>
          <a:prstGeom prst="snip1Rect">
            <a:avLst/>
          </a:prstGeom>
          <a:solidFill>
            <a:schemeClr val="accent2">
              <a:lumMod val="40000"/>
              <a:lumOff val="60000"/>
              <a:alpha val="85000"/>
            </a:schemeClr>
          </a:solidFill>
          <a:ln w="9525" cap="flat" cmpd="sng" algn="ctr">
            <a:solidFill>
              <a:schemeClr val="tx1"/>
            </a:solidFill>
            <a:prstDash val="solid"/>
            <a:round/>
            <a:headEnd type="none" w="med" len="med"/>
            <a:tailEnd type="triangle" w="lg" len="med"/>
          </a:ln>
          <a:effectLst/>
        </p:spPr>
        <p:txBody>
          <a:bodyPr wrap="none" lIns="121899" tIns="60949" rIns="121899" bIns="60949" anchor="b" anchorCtr="1"/>
          <a:lstStyle/>
          <a:p>
            <a:pPr marL="0" marR="0" lvl="0" indent="0" algn="ctr" defTabSz="457181"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14444"/>
              </a:solidFill>
              <a:effectLst/>
              <a:uLnTx/>
              <a:uFillTx/>
              <a:latin typeface="Gill Sans MT"/>
              <a:ea typeface="+mn-ea"/>
              <a:cs typeface="Courier New" pitchFamily="49" charset="0"/>
            </a:endParaRPr>
          </a:p>
        </p:txBody>
      </p:sp>
    </p:spTree>
    <p:extLst>
      <p:ext uri="{BB962C8B-B14F-4D97-AF65-F5344CB8AC3E}">
        <p14:creationId xmlns:p14="http://schemas.microsoft.com/office/powerpoint/2010/main" val="2913101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nip Single Corner Rectangle 7"/>
          <p:cNvSpPr/>
          <p:nvPr/>
        </p:nvSpPr>
        <p:spPr bwMode="auto">
          <a:xfrm>
            <a:off x="820738" y="1680907"/>
            <a:ext cx="2412000" cy="936000"/>
          </a:xfrm>
          <a:prstGeom prst="snip1Rect">
            <a:avLst/>
          </a:prstGeom>
          <a:solidFill>
            <a:srgbClr val="00B0F0"/>
          </a:solidFill>
          <a:ln w="9525" cap="flat" cmpd="sng" algn="ctr">
            <a:solidFill>
              <a:schemeClr val="tx1"/>
            </a:solidFill>
            <a:prstDash val="solid"/>
            <a:round/>
            <a:headEnd type="none" w="med" len="med"/>
            <a:tailEnd type="triangle" w="lg" len="med"/>
          </a:ln>
          <a:effectLst/>
        </p:spPr>
        <p:txBody>
          <a:bodyPr wrap="none" anchor="t" anchorCtr="1"/>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startup_&lt;</a:t>
            </a:r>
            <a:r>
              <a:rPr kumimoji="0" lang="en-US" sz="1400" b="0" i="1"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device</a:t>
            </a:r>
            <a:r>
              <a:rPr kumimoji="0" lang="en-US" sz="1400" b="0"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&gt;.c</a:t>
            </a:r>
            <a:br>
              <a:rPr kumimoji="0" lang="en-US" sz="1400" b="0"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br>
            <a:r>
              <a:rPr kumimoji="0" lang="en-US" sz="1600" b="0" i="0" u="none" strike="noStrike" kern="1200" cap="none" spc="0" normalizeH="0" baseline="0" noProof="0" dirty="0">
                <a:ln>
                  <a:noFill/>
                </a:ln>
                <a:solidFill>
                  <a:srgbClr val="414444"/>
                </a:solidFill>
                <a:effectLst/>
                <a:uLnTx/>
                <a:uFillTx/>
                <a:latin typeface="Calibri" panose="020F0502020204030204" pitchFamily="34" charset="0"/>
                <a:cs typeface="Calibri" panose="020F0502020204030204" pitchFamily="34" charset="0"/>
              </a:rPr>
              <a:t>CMSIS device startup</a:t>
            </a:r>
          </a:p>
        </p:txBody>
      </p:sp>
      <p:sp>
        <p:nvSpPr>
          <p:cNvPr id="9" name="Snip Single Corner Rectangle 8"/>
          <p:cNvSpPr/>
          <p:nvPr/>
        </p:nvSpPr>
        <p:spPr bwMode="auto">
          <a:xfrm>
            <a:off x="821483" y="2796907"/>
            <a:ext cx="2412000" cy="936000"/>
          </a:xfrm>
          <a:prstGeom prst="snip1Rect">
            <a:avLst/>
          </a:prstGeom>
          <a:solidFill>
            <a:srgbClr val="00B0F0"/>
          </a:solidFill>
          <a:ln w="9525" cap="flat" cmpd="sng" algn="ctr">
            <a:solidFill>
              <a:schemeClr val="tx1"/>
            </a:solidFill>
            <a:prstDash val="solid"/>
            <a:round/>
            <a:headEnd type="none" w="med" len="med"/>
            <a:tailEnd type="triangle" w="lg" len="med"/>
          </a:ln>
          <a:effectLst/>
        </p:spPr>
        <p:txBody>
          <a:bodyPr wrap="none" anchor="t" anchorCtr="1"/>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system_&lt;</a:t>
            </a:r>
            <a:r>
              <a:rPr kumimoji="0" lang="en-US" sz="1400" b="0" i="1"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device </a:t>
            </a:r>
            <a:r>
              <a:rPr kumimoji="0" lang="en-US" sz="1400" b="0"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&gt;.c</a:t>
            </a:r>
            <a:br>
              <a:rPr kumimoji="0" lang="en-US" sz="1600" b="0" i="0" u="none" strike="noStrike" kern="1200" cap="none" spc="0" normalizeH="0" baseline="0" noProof="0" dirty="0">
                <a:ln>
                  <a:noFill/>
                </a:ln>
                <a:solidFill>
                  <a:srgbClr val="414444"/>
                </a:solidFill>
                <a:effectLst/>
                <a:uLnTx/>
                <a:uFillTx/>
                <a:latin typeface="Gill Sans MT"/>
                <a:ea typeface="+mn-ea"/>
                <a:cs typeface="+mn-cs"/>
              </a:rPr>
            </a:br>
            <a:r>
              <a:rPr lang="en-US" sz="1600" dirty="0">
                <a:solidFill>
                  <a:srgbClr val="414444"/>
                </a:solidFill>
                <a:latin typeface="Calibri" panose="020F0502020204030204" pitchFamily="34" charset="0"/>
                <a:cs typeface="Calibri" panose="020F0502020204030204" pitchFamily="34" charset="0"/>
              </a:rPr>
              <a:t>CMSIS system and</a:t>
            </a:r>
            <a:br>
              <a:rPr lang="en-US" sz="1600" dirty="0">
                <a:solidFill>
                  <a:srgbClr val="414444"/>
                </a:solidFill>
                <a:latin typeface="Calibri" panose="020F0502020204030204" pitchFamily="34" charset="0"/>
                <a:cs typeface="Calibri" panose="020F0502020204030204" pitchFamily="34" charset="0"/>
              </a:rPr>
            </a:br>
            <a:r>
              <a:rPr lang="en-US" sz="1600" dirty="0">
                <a:solidFill>
                  <a:srgbClr val="414444"/>
                </a:solidFill>
                <a:latin typeface="Calibri" panose="020F0502020204030204" pitchFamily="34" charset="0"/>
                <a:cs typeface="Calibri" panose="020F0502020204030204" pitchFamily="34" charset="0"/>
              </a:rPr>
              <a:t>clock configuration</a:t>
            </a:r>
          </a:p>
        </p:txBody>
      </p:sp>
      <p:sp>
        <p:nvSpPr>
          <p:cNvPr id="10" name="Snip Single Corner Rectangle 9"/>
          <p:cNvSpPr/>
          <p:nvPr/>
        </p:nvSpPr>
        <p:spPr bwMode="auto">
          <a:xfrm>
            <a:off x="822975" y="3912907"/>
            <a:ext cx="2412000" cy="936000"/>
          </a:xfrm>
          <a:prstGeom prst="snip1Rect">
            <a:avLst/>
          </a:prstGeom>
          <a:solidFill>
            <a:srgbClr val="B5CDD8">
              <a:alpha val="50000"/>
            </a:srgbClr>
          </a:solidFill>
          <a:ln w="9525" cap="flat" cmpd="sng" algn="ctr">
            <a:solidFill>
              <a:schemeClr val="tx1"/>
            </a:solidFill>
            <a:prstDash val="solid"/>
            <a:round/>
            <a:headEnd type="none" w="med" len="med"/>
            <a:tailEnd type="triangle" w="lg" len="med"/>
          </a:ln>
          <a:effectLst/>
        </p:spPr>
        <p:txBody>
          <a:bodyPr wrap="none" anchor="t" anchorCtr="1"/>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&lt;</a:t>
            </a:r>
            <a:r>
              <a:rPr kumimoji="0" lang="en-US" sz="1400" b="0" i="1"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user </a:t>
            </a:r>
            <a:r>
              <a:rPr kumimoji="0" lang="en-US" sz="1400" b="0"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&gt;.c/</a:t>
            </a:r>
            <a:r>
              <a:rPr kumimoji="0" lang="en-US" sz="1400" b="0" i="0" u="none" strike="noStrike" kern="1200" cap="none" spc="0" normalizeH="0" baseline="0" noProof="0" dirty="0" err="1">
                <a:ln>
                  <a:noFill/>
                </a:ln>
                <a:solidFill>
                  <a:srgbClr val="414444"/>
                </a:solidFill>
                <a:effectLst/>
                <a:uLnTx/>
                <a:uFillTx/>
                <a:latin typeface="Courier New" panose="02070309020205020404" pitchFamily="49" charset="0"/>
                <a:ea typeface="+mn-ea"/>
                <a:cs typeface="Courier New" panose="02070309020205020404" pitchFamily="49" charset="0"/>
              </a:rPr>
              <a:t>c++</a:t>
            </a:r>
            <a:br>
              <a:rPr kumimoji="0" lang="en-US" sz="1400" b="0"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br>
            <a:r>
              <a:rPr lang="en-US" sz="1600" dirty="0">
                <a:solidFill>
                  <a:srgbClr val="414444"/>
                </a:solidFill>
                <a:latin typeface="Calibri" panose="020F0502020204030204" pitchFamily="34" charset="0"/>
                <a:cs typeface="Calibri" panose="020F0502020204030204" pitchFamily="34" charset="0"/>
              </a:rPr>
              <a:t>User application</a:t>
            </a:r>
            <a:br>
              <a:rPr kumimoji="0" lang="en-US" sz="1600" b="0" i="0" u="none" strike="noStrike" kern="1200" cap="none" spc="0" normalizeH="0" baseline="0" noProof="0" dirty="0">
                <a:ln>
                  <a:noFill/>
                </a:ln>
                <a:solidFill>
                  <a:srgbClr val="414444"/>
                </a:solidFill>
                <a:effectLst/>
                <a:uLnTx/>
                <a:uFillTx/>
                <a:latin typeface="Gill Sans MT"/>
                <a:ea typeface="+mn-ea"/>
                <a:cs typeface="+mn-cs"/>
              </a:rPr>
            </a:br>
            <a:r>
              <a:rPr kumimoji="0" lang="en-US" sz="1600" b="0" i="0" u="none" strike="noStrike" kern="1200" cap="none" spc="0" normalizeH="0" baseline="0" noProof="0" dirty="0">
                <a:ln>
                  <a:noFill/>
                </a:ln>
                <a:solidFill>
                  <a:srgbClr val="414444"/>
                </a:solidFill>
                <a:effectLst/>
                <a:uLnTx/>
                <a:uFillTx/>
                <a:latin typeface="Courier New" pitchFamily="49" charset="0"/>
                <a:ea typeface="+mn-ea"/>
                <a:cs typeface="Courier New" pitchFamily="49" charset="0"/>
              </a:rPr>
              <a:t>main() { ... }</a:t>
            </a:r>
          </a:p>
        </p:txBody>
      </p:sp>
      <p:sp>
        <p:nvSpPr>
          <p:cNvPr id="11" name="Snip Single Corner Rectangle 10"/>
          <p:cNvSpPr/>
          <p:nvPr/>
        </p:nvSpPr>
        <p:spPr bwMode="auto">
          <a:xfrm>
            <a:off x="3922030" y="3914211"/>
            <a:ext cx="2412000" cy="936000"/>
          </a:xfrm>
          <a:prstGeom prst="snip1Rect">
            <a:avLst/>
          </a:prstGeom>
          <a:solidFill>
            <a:schemeClr val="accent2">
              <a:lumMod val="20000"/>
              <a:lumOff val="80000"/>
            </a:schemeClr>
          </a:solidFill>
          <a:ln w="9525" cap="flat" cmpd="sng" algn="ctr">
            <a:solidFill>
              <a:schemeClr val="tx1"/>
            </a:solidFill>
            <a:prstDash val="solid"/>
            <a:round/>
            <a:headEnd type="none" w="med" len="med"/>
            <a:tailEnd type="triangle" w="med" len="med"/>
          </a:ln>
          <a:effectLst/>
        </p:spPr>
        <p:txBody>
          <a:bodyPr wrap="none" anchor="t" anchorCtr="1"/>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&lt;</a:t>
            </a:r>
            <a:r>
              <a:rPr kumimoji="0" lang="en-US" sz="1400" b="0" i="1"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device </a:t>
            </a:r>
            <a:r>
              <a:rPr kumimoji="0" lang="en-US" sz="1400" b="0"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&gt;.h</a:t>
            </a:r>
            <a:br>
              <a:rPr kumimoji="0" lang="en-US" sz="1400" b="0"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br>
            <a:r>
              <a:rPr lang="en-US" sz="1600" dirty="0">
                <a:solidFill>
                  <a:srgbClr val="414444"/>
                </a:solidFill>
                <a:latin typeface="Calibri" panose="020F0502020204030204" pitchFamily="34" charset="0"/>
                <a:cs typeface="Calibri" panose="020F0502020204030204" pitchFamily="34" charset="0"/>
              </a:rPr>
              <a:t>CMSIS</a:t>
            </a:r>
            <a:br>
              <a:rPr lang="en-US" sz="1600" dirty="0">
                <a:solidFill>
                  <a:srgbClr val="414444"/>
                </a:solidFill>
                <a:latin typeface="Calibri" panose="020F0502020204030204" pitchFamily="34" charset="0"/>
                <a:cs typeface="Calibri" panose="020F0502020204030204" pitchFamily="34" charset="0"/>
              </a:rPr>
            </a:br>
            <a:r>
              <a:rPr lang="en-US" sz="1600" dirty="0">
                <a:solidFill>
                  <a:srgbClr val="414444"/>
                </a:solidFill>
                <a:latin typeface="Calibri" panose="020F0502020204030204" pitchFamily="34" charset="0"/>
                <a:cs typeface="Calibri" panose="020F0502020204030204" pitchFamily="34" charset="0"/>
              </a:rPr>
              <a:t>device peripheral access</a:t>
            </a:r>
          </a:p>
        </p:txBody>
      </p:sp>
      <p:cxnSp>
        <p:nvCxnSpPr>
          <p:cNvPr id="12" name="Straight Arrow Connector 26"/>
          <p:cNvCxnSpPr>
            <a:cxnSpLocks noChangeShapeType="1"/>
            <a:stCxn id="11" idx="2"/>
            <a:endCxn id="10" idx="0"/>
          </p:cNvCxnSpPr>
          <p:nvPr/>
        </p:nvCxnSpPr>
        <p:spPr bwMode="auto">
          <a:xfrm flipH="1" flipV="1">
            <a:off x="3234975" y="4380907"/>
            <a:ext cx="687055" cy="1304"/>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 name="Snip Single Corner Rectangle 23"/>
          <p:cNvSpPr/>
          <p:nvPr/>
        </p:nvSpPr>
        <p:spPr bwMode="auto">
          <a:xfrm>
            <a:off x="3922030" y="2796907"/>
            <a:ext cx="2412000" cy="936000"/>
          </a:xfrm>
          <a:prstGeom prst="snip1Rect">
            <a:avLst/>
          </a:prstGeom>
          <a:solidFill>
            <a:schemeClr val="accent2">
              <a:lumMod val="20000"/>
              <a:lumOff val="80000"/>
            </a:schemeClr>
          </a:solidFill>
          <a:ln w="9525" cap="flat" cmpd="sng" algn="ctr">
            <a:solidFill>
              <a:schemeClr val="tx1"/>
            </a:solidFill>
            <a:prstDash val="solid"/>
            <a:round/>
            <a:headEnd type="none" w="med" len="med"/>
            <a:tailEnd type="triangle" w="med" len="med"/>
          </a:ln>
          <a:effectLst/>
        </p:spPr>
        <p:txBody>
          <a:bodyPr wrap="none" anchor="t" anchorCtr="1"/>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partitions_</a:t>
            </a:r>
            <a:r>
              <a:rPr kumimoji="0" lang="en-US" sz="1400" b="0" i="1"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&lt;device&gt;</a:t>
            </a:r>
            <a:r>
              <a:rPr kumimoji="0" lang="en-US" sz="1400" b="0"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.h</a:t>
            </a:r>
            <a:br>
              <a:rPr kumimoji="0" lang="en-US" sz="1600" b="0" i="0" u="none" strike="noStrike" kern="1200" cap="none" spc="0" normalizeH="0" baseline="0" noProof="0" dirty="0">
                <a:ln>
                  <a:noFill/>
                </a:ln>
                <a:solidFill>
                  <a:srgbClr val="414444"/>
                </a:solidFill>
                <a:effectLst/>
                <a:uLnTx/>
                <a:uFillTx/>
                <a:latin typeface="Gill Sans MT"/>
                <a:ea typeface="+mn-ea"/>
                <a:cs typeface="+mn-cs"/>
              </a:rPr>
            </a:br>
            <a:r>
              <a:rPr kumimoji="0" lang="en-US" sz="1600" b="0" i="0" u="none" strike="noStrike" kern="1200" cap="none" spc="0" normalizeH="0" baseline="0" noProof="0" dirty="0">
                <a:ln>
                  <a:noFill/>
                </a:ln>
                <a:solidFill>
                  <a:srgbClr val="414444"/>
                </a:solidFill>
                <a:effectLst/>
                <a:uLnTx/>
                <a:uFillTx/>
                <a:latin typeface="Gill Sans MT"/>
                <a:ea typeface="+mn-ea"/>
                <a:cs typeface="+mn-cs"/>
              </a:rPr>
              <a:t>  </a:t>
            </a:r>
            <a:r>
              <a:rPr lang="en-US" sz="1600" dirty="0">
                <a:solidFill>
                  <a:srgbClr val="414444"/>
                </a:solidFill>
                <a:latin typeface="Calibri" panose="020F0502020204030204" pitchFamily="34" charset="0"/>
                <a:cs typeface="Calibri" panose="020F0502020204030204" pitchFamily="34" charset="0"/>
              </a:rPr>
              <a:t>Secure attributes and</a:t>
            </a:r>
            <a:br>
              <a:rPr lang="en-US" sz="1600" dirty="0">
                <a:solidFill>
                  <a:srgbClr val="414444"/>
                </a:solidFill>
                <a:latin typeface="Calibri" panose="020F0502020204030204" pitchFamily="34" charset="0"/>
                <a:cs typeface="Calibri" panose="020F0502020204030204" pitchFamily="34" charset="0"/>
              </a:rPr>
            </a:br>
            <a:r>
              <a:rPr lang="en-US" sz="1600" dirty="0">
                <a:solidFill>
                  <a:srgbClr val="414444"/>
                </a:solidFill>
                <a:latin typeface="Calibri" panose="020F0502020204030204" pitchFamily="34" charset="0"/>
                <a:cs typeface="Calibri" panose="020F0502020204030204" pitchFamily="34" charset="0"/>
              </a:rPr>
              <a:t>interrupt assignment</a:t>
            </a:r>
          </a:p>
        </p:txBody>
      </p:sp>
      <p:cxnSp>
        <p:nvCxnSpPr>
          <p:cNvPr id="25" name="Straight Arrow Connector 26"/>
          <p:cNvCxnSpPr>
            <a:cxnSpLocks noChangeShapeType="1"/>
            <a:stCxn id="24" idx="2"/>
            <a:endCxn id="9" idx="0"/>
          </p:cNvCxnSpPr>
          <p:nvPr/>
        </p:nvCxnSpPr>
        <p:spPr bwMode="auto">
          <a:xfrm flipH="1">
            <a:off x="3233483" y="3264907"/>
            <a:ext cx="688547"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 name="Snip Single Corner Rectangle 27"/>
          <p:cNvSpPr/>
          <p:nvPr/>
        </p:nvSpPr>
        <p:spPr bwMode="auto">
          <a:xfrm>
            <a:off x="820738" y="5029697"/>
            <a:ext cx="552307" cy="330201"/>
          </a:xfrm>
          <a:prstGeom prst="snip1Rect">
            <a:avLst/>
          </a:prstGeom>
          <a:solidFill>
            <a:srgbClr val="00B0F0"/>
          </a:solidFill>
          <a:ln w="9525" cap="flat" cmpd="sng" algn="ctr">
            <a:solidFill>
              <a:schemeClr val="tx1"/>
            </a:solidFill>
            <a:prstDash val="solid"/>
            <a:round/>
            <a:headEnd type="none" w="med" len="med"/>
            <a:tailEnd type="triangle" w="lg" len="med"/>
          </a:ln>
          <a:effectLst/>
        </p:spPr>
        <p:txBody>
          <a:bodyPr wrap="none" lIns="121899" tIns="60949" rIns="121899" bIns="60949" anchor="b" anchorCtr="1"/>
          <a:lstStyle/>
          <a:p>
            <a:pPr marL="0" marR="0" lvl="0" indent="0" algn="ctr" defTabSz="457181"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14444"/>
              </a:solidFill>
              <a:effectLst/>
              <a:uLnTx/>
              <a:uFillTx/>
              <a:latin typeface="Gill Sans MT"/>
              <a:ea typeface="+mn-ea"/>
              <a:cs typeface="Courier New" pitchFamily="49" charset="0"/>
            </a:endParaRPr>
          </a:p>
        </p:txBody>
      </p:sp>
      <p:sp>
        <p:nvSpPr>
          <p:cNvPr id="29" name="Rectangle 12"/>
          <p:cNvSpPr>
            <a:spLocks noChangeArrowheads="1"/>
          </p:cNvSpPr>
          <p:nvPr/>
        </p:nvSpPr>
        <p:spPr bwMode="auto">
          <a:xfrm>
            <a:off x="1328377" y="5010142"/>
            <a:ext cx="2356437" cy="36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9" tIns="60949" rIns="121899" bIns="60949">
            <a:spAutoFit/>
          </a:bodyPr>
          <a:lstStyle>
            <a:lvl1pPr eaLnBrk="0" hangingPunct="0">
              <a:defRPr sz="1400" b="1">
                <a:solidFill>
                  <a:srgbClr val="000000"/>
                </a:solidFill>
                <a:latin typeface="Arial" pitchFamily="34" charset="0"/>
                <a:ea typeface="MS PGothic" pitchFamily="34" charset="-128"/>
              </a:defRPr>
            </a:lvl1pPr>
            <a:lvl2pPr marL="742950" indent="-285750" eaLnBrk="0" hangingPunct="0">
              <a:defRPr sz="1400" b="1">
                <a:solidFill>
                  <a:srgbClr val="000000"/>
                </a:solidFill>
                <a:latin typeface="Arial" pitchFamily="34" charset="0"/>
                <a:ea typeface="MS PGothic" pitchFamily="34" charset="-128"/>
              </a:defRPr>
            </a:lvl2pPr>
            <a:lvl3pPr marL="1143000" indent="-228600" eaLnBrk="0" hangingPunct="0">
              <a:defRPr sz="1400" b="1">
                <a:solidFill>
                  <a:srgbClr val="000000"/>
                </a:solidFill>
                <a:latin typeface="Arial" pitchFamily="34" charset="0"/>
                <a:ea typeface="MS PGothic" pitchFamily="34" charset="-128"/>
              </a:defRPr>
            </a:lvl3pPr>
            <a:lvl4pPr marL="1600200" indent="-228600" eaLnBrk="0" hangingPunct="0">
              <a:defRPr sz="1400" b="1">
                <a:solidFill>
                  <a:srgbClr val="000000"/>
                </a:solidFill>
                <a:latin typeface="Arial" pitchFamily="34" charset="0"/>
                <a:ea typeface="MS PGothic" pitchFamily="34" charset="-128"/>
              </a:defRPr>
            </a:lvl4pPr>
            <a:lvl5pPr marL="2057400" indent="-228600" eaLnBrk="0" hangingPunct="0">
              <a:defRPr sz="1400" b="1">
                <a:solidFill>
                  <a:srgbClr val="000000"/>
                </a:solidFill>
                <a:latin typeface="Arial" pitchFamily="34"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pitchFamily="34"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pitchFamily="34"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pitchFamily="34"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pitchFamily="34" charset="0"/>
                <a:ea typeface="MS PGothic" pitchFamily="34" charset="-128"/>
              </a:defRPr>
            </a:lvl9pPr>
          </a:lstStyle>
          <a:p>
            <a:pPr marL="0" marR="0" lvl="0" indent="0" algn="l" defTabSz="457181"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414444"/>
                </a:solidFill>
                <a:effectLst/>
                <a:uLnTx/>
                <a:uFillTx/>
                <a:latin typeface="Gill Sans MT"/>
                <a:ea typeface="MS PGothic" pitchFamily="34" charset="-128"/>
                <a:cs typeface="+mn-cs"/>
              </a:rPr>
              <a:t>CMSIS-CORE device files</a:t>
            </a:r>
            <a:endParaRPr kumimoji="0" lang="en-US" altLang="en-US" sz="1600" b="1" i="0" u="none" strike="noStrike" kern="1200" cap="none" spc="0" normalizeH="0" baseline="0" noProof="0" dirty="0">
              <a:ln>
                <a:noFill/>
              </a:ln>
              <a:solidFill>
                <a:srgbClr val="414444"/>
              </a:solidFill>
              <a:effectLst/>
              <a:uLnTx/>
              <a:uFillTx/>
              <a:latin typeface="Gill Sans MT"/>
              <a:ea typeface="MS PGothic" pitchFamily="34" charset="-128"/>
              <a:cs typeface="+mn-cs"/>
            </a:endParaRPr>
          </a:p>
        </p:txBody>
      </p:sp>
      <p:sp>
        <p:nvSpPr>
          <p:cNvPr id="30" name="Rectangle 14"/>
          <p:cNvSpPr>
            <a:spLocks noChangeArrowheads="1"/>
          </p:cNvSpPr>
          <p:nvPr/>
        </p:nvSpPr>
        <p:spPr bwMode="auto">
          <a:xfrm>
            <a:off x="4474338" y="4948576"/>
            <a:ext cx="2078862" cy="861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9" tIns="60949" rIns="121899" bIns="60949">
            <a:spAutoFit/>
          </a:bodyPr>
          <a:lstStyle>
            <a:lvl1pPr eaLnBrk="0" hangingPunct="0">
              <a:defRPr sz="1400" b="1">
                <a:solidFill>
                  <a:srgbClr val="000000"/>
                </a:solidFill>
                <a:latin typeface="Arial" pitchFamily="34" charset="0"/>
                <a:ea typeface="MS PGothic" pitchFamily="34" charset="-128"/>
              </a:defRPr>
            </a:lvl1pPr>
            <a:lvl2pPr marL="742950" indent="-285750" eaLnBrk="0" hangingPunct="0">
              <a:defRPr sz="1400" b="1">
                <a:solidFill>
                  <a:srgbClr val="000000"/>
                </a:solidFill>
                <a:latin typeface="Arial" pitchFamily="34" charset="0"/>
                <a:ea typeface="MS PGothic" pitchFamily="34" charset="-128"/>
              </a:defRPr>
            </a:lvl2pPr>
            <a:lvl3pPr marL="1143000" indent="-228600" eaLnBrk="0" hangingPunct="0">
              <a:defRPr sz="1400" b="1">
                <a:solidFill>
                  <a:srgbClr val="000000"/>
                </a:solidFill>
                <a:latin typeface="Arial" pitchFamily="34" charset="0"/>
                <a:ea typeface="MS PGothic" pitchFamily="34" charset="-128"/>
              </a:defRPr>
            </a:lvl3pPr>
            <a:lvl4pPr marL="1600200" indent="-228600" eaLnBrk="0" hangingPunct="0">
              <a:defRPr sz="1400" b="1">
                <a:solidFill>
                  <a:srgbClr val="000000"/>
                </a:solidFill>
                <a:latin typeface="Arial" pitchFamily="34" charset="0"/>
                <a:ea typeface="MS PGothic" pitchFamily="34" charset="-128"/>
              </a:defRPr>
            </a:lvl4pPr>
            <a:lvl5pPr marL="2057400" indent="-228600" eaLnBrk="0" hangingPunct="0">
              <a:defRPr sz="1400" b="1">
                <a:solidFill>
                  <a:srgbClr val="000000"/>
                </a:solidFill>
                <a:latin typeface="Arial" pitchFamily="34"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pitchFamily="34"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pitchFamily="34"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pitchFamily="34"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pitchFamily="34" charset="0"/>
                <a:ea typeface="MS PGothic" pitchFamily="34" charset="-128"/>
              </a:defRPr>
            </a:lvl9pPr>
          </a:lstStyle>
          <a:p>
            <a:pPr marL="0" marR="0" lvl="0" indent="0" algn="l" defTabSz="457181"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414444"/>
                </a:solidFill>
                <a:effectLst/>
                <a:uLnTx/>
                <a:uFillTx/>
                <a:latin typeface="Gill Sans MT"/>
                <a:ea typeface="MS PGothic" pitchFamily="34" charset="-128"/>
                <a:cs typeface="+mn-cs"/>
              </a:rPr>
              <a:t>CMSIS-CORE header files generated from CMSIS-SVD</a:t>
            </a:r>
          </a:p>
        </p:txBody>
      </p:sp>
      <p:sp>
        <p:nvSpPr>
          <p:cNvPr id="31" name="Snip Single Corner Rectangle 30"/>
          <p:cNvSpPr/>
          <p:nvPr/>
        </p:nvSpPr>
        <p:spPr bwMode="auto">
          <a:xfrm>
            <a:off x="820738" y="5540687"/>
            <a:ext cx="552307" cy="332315"/>
          </a:xfrm>
          <a:prstGeom prst="snip1Rect">
            <a:avLst/>
          </a:prstGeom>
          <a:solidFill>
            <a:srgbClr val="B5CDD8">
              <a:alpha val="50000"/>
            </a:srgbClr>
          </a:solidFill>
          <a:ln w="9525" cap="flat" cmpd="sng" algn="ctr">
            <a:solidFill>
              <a:schemeClr val="tx1"/>
            </a:solidFill>
            <a:prstDash val="solid"/>
            <a:round/>
            <a:headEnd type="none" w="med" len="med"/>
            <a:tailEnd type="triangle" w="lg" len="med"/>
          </a:ln>
          <a:effectLst/>
        </p:spPr>
        <p:txBody>
          <a:bodyPr wrap="none" lIns="121899" tIns="60949" rIns="121899" bIns="60949" anchor="b" anchorCtr="1"/>
          <a:lstStyle/>
          <a:p>
            <a:pPr marL="0" marR="0" lvl="0" indent="0" algn="ctr" defTabSz="457181"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14444"/>
              </a:solidFill>
              <a:effectLst/>
              <a:uLnTx/>
              <a:uFillTx/>
              <a:latin typeface="Courier New" pitchFamily="49" charset="0"/>
              <a:ea typeface="+mn-ea"/>
              <a:cs typeface="Courier New" pitchFamily="49" charset="0"/>
            </a:endParaRPr>
          </a:p>
        </p:txBody>
      </p:sp>
      <p:sp>
        <p:nvSpPr>
          <p:cNvPr id="32" name="Rectangle 16"/>
          <p:cNvSpPr>
            <a:spLocks noChangeArrowheads="1"/>
          </p:cNvSpPr>
          <p:nvPr/>
        </p:nvSpPr>
        <p:spPr bwMode="auto">
          <a:xfrm>
            <a:off x="1373045" y="5523857"/>
            <a:ext cx="1496465" cy="36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9" tIns="60949" rIns="121899" bIns="60949">
            <a:spAutoFit/>
          </a:bodyPr>
          <a:lstStyle>
            <a:lvl1pPr eaLnBrk="0" hangingPunct="0">
              <a:defRPr sz="1400" b="1">
                <a:solidFill>
                  <a:srgbClr val="000000"/>
                </a:solidFill>
                <a:latin typeface="Arial" pitchFamily="34" charset="0"/>
                <a:ea typeface="MS PGothic" pitchFamily="34" charset="-128"/>
              </a:defRPr>
            </a:lvl1pPr>
            <a:lvl2pPr marL="742950" indent="-285750" eaLnBrk="0" hangingPunct="0">
              <a:defRPr sz="1400" b="1">
                <a:solidFill>
                  <a:srgbClr val="000000"/>
                </a:solidFill>
                <a:latin typeface="Arial" pitchFamily="34" charset="0"/>
                <a:ea typeface="MS PGothic" pitchFamily="34" charset="-128"/>
              </a:defRPr>
            </a:lvl2pPr>
            <a:lvl3pPr marL="1143000" indent="-228600" eaLnBrk="0" hangingPunct="0">
              <a:defRPr sz="1400" b="1">
                <a:solidFill>
                  <a:srgbClr val="000000"/>
                </a:solidFill>
                <a:latin typeface="Arial" pitchFamily="34" charset="0"/>
                <a:ea typeface="MS PGothic" pitchFamily="34" charset="-128"/>
              </a:defRPr>
            </a:lvl3pPr>
            <a:lvl4pPr marL="1600200" indent="-228600" eaLnBrk="0" hangingPunct="0">
              <a:defRPr sz="1400" b="1">
                <a:solidFill>
                  <a:srgbClr val="000000"/>
                </a:solidFill>
                <a:latin typeface="Arial" pitchFamily="34" charset="0"/>
                <a:ea typeface="MS PGothic" pitchFamily="34" charset="-128"/>
              </a:defRPr>
            </a:lvl4pPr>
            <a:lvl5pPr marL="2057400" indent="-228600" eaLnBrk="0" hangingPunct="0">
              <a:defRPr sz="1400" b="1">
                <a:solidFill>
                  <a:srgbClr val="000000"/>
                </a:solidFill>
                <a:latin typeface="Arial" pitchFamily="34"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pitchFamily="34"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pitchFamily="34"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pitchFamily="34"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pitchFamily="34" charset="0"/>
                <a:ea typeface="MS PGothic" pitchFamily="34" charset="-128"/>
              </a:defRPr>
            </a:lvl9pPr>
          </a:lstStyle>
          <a:p>
            <a:pPr marL="0" marR="0" lvl="0" indent="0" algn="l" defTabSz="457181"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414444"/>
                </a:solidFill>
                <a:effectLst/>
                <a:uLnTx/>
                <a:uFillTx/>
                <a:latin typeface="Gill Sans MT"/>
                <a:ea typeface="MS PGothic" pitchFamily="34" charset="-128"/>
                <a:cs typeface="+mn-cs"/>
              </a:rPr>
              <a:t>User program</a:t>
            </a:r>
            <a:endParaRPr kumimoji="0" lang="en-US" altLang="en-US" sz="1600" b="1" i="0" u="none" strike="noStrike" kern="1200" cap="none" spc="0" normalizeH="0" baseline="0" noProof="0" dirty="0">
              <a:ln>
                <a:noFill/>
              </a:ln>
              <a:solidFill>
                <a:srgbClr val="414444"/>
              </a:solidFill>
              <a:effectLst/>
              <a:uLnTx/>
              <a:uFillTx/>
              <a:latin typeface="Gill Sans MT"/>
              <a:ea typeface="MS PGothic" pitchFamily="34" charset="-128"/>
              <a:cs typeface="+mn-cs"/>
            </a:endParaRPr>
          </a:p>
        </p:txBody>
      </p:sp>
      <p:sp>
        <p:nvSpPr>
          <p:cNvPr id="33" name="Snip Single Corner Rectangle 32"/>
          <p:cNvSpPr/>
          <p:nvPr/>
        </p:nvSpPr>
        <p:spPr bwMode="auto">
          <a:xfrm>
            <a:off x="3922030" y="5036969"/>
            <a:ext cx="552307" cy="325967"/>
          </a:xfrm>
          <a:prstGeom prst="snip1Rect">
            <a:avLst/>
          </a:prstGeom>
          <a:solidFill>
            <a:schemeClr val="accent2">
              <a:lumMod val="40000"/>
              <a:lumOff val="60000"/>
              <a:alpha val="85000"/>
            </a:schemeClr>
          </a:solidFill>
          <a:ln w="9525" cap="flat" cmpd="sng" algn="ctr">
            <a:solidFill>
              <a:schemeClr val="tx1"/>
            </a:solidFill>
            <a:prstDash val="solid"/>
            <a:round/>
            <a:headEnd type="none" w="med" len="med"/>
            <a:tailEnd type="triangle" w="lg" len="med"/>
          </a:ln>
          <a:effectLst/>
        </p:spPr>
        <p:txBody>
          <a:bodyPr wrap="none" lIns="121899" tIns="60949" rIns="121899" bIns="60949" anchor="b" anchorCtr="1"/>
          <a:lstStyle/>
          <a:p>
            <a:pPr marL="0" marR="0" lvl="0" indent="0" algn="ctr" defTabSz="457181"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14444"/>
              </a:solidFill>
              <a:effectLst/>
              <a:uLnTx/>
              <a:uFillTx/>
              <a:latin typeface="Gill Sans MT"/>
              <a:ea typeface="+mn-ea"/>
              <a:cs typeface="Courier New" pitchFamily="49" charset="0"/>
            </a:endParaRPr>
          </a:p>
        </p:txBody>
      </p:sp>
      <p:sp>
        <p:nvSpPr>
          <p:cNvPr id="15" name="Snip Single Corner Rectangle 23">
            <a:extLst>
              <a:ext uri="{FF2B5EF4-FFF2-40B4-BE49-F238E27FC236}">
                <a16:creationId xmlns:a16="http://schemas.microsoft.com/office/drawing/2014/main" id="{88719D49-E284-46F1-B1CB-E837705D3DCD}"/>
              </a:ext>
            </a:extLst>
          </p:cNvPr>
          <p:cNvSpPr/>
          <p:nvPr/>
        </p:nvSpPr>
        <p:spPr bwMode="auto">
          <a:xfrm>
            <a:off x="7022577" y="2796907"/>
            <a:ext cx="2412000" cy="936000"/>
          </a:xfrm>
          <a:prstGeom prst="snip1Rect">
            <a:avLst/>
          </a:prstGeom>
          <a:solidFill>
            <a:srgbClr val="FFFFCC"/>
          </a:solidFill>
          <a:ln w="9525" cap="flat" cmpd="sng" algn="ctr">
            <a:solidFill>
              <a:schemeClr val="tx1"/>
            </a:solidFill>
            <a:prstDash val="solid"/>
            <a:round/>
            <a:headEnd type="none" w="med" len="med"/>
            <a:tailEnd type="triangle" w="med" len="med"/>
          </a:ln>
          <a:effectLst/>
        </p:spPr>
        <p:txBody>
          <a:bodyPr wrap="none" anchor="t" anchorCtr="1"/>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414444"/>
                </a:solidFill>
                <a:effectLst/>
                <a:uLnTx/>
                <a:uFillTx/>
                <a:latin typeface="Courier New" panose="02070309020205020404" pitchFamily="49" charset="0"/>
                <a:ea typeface="+mn-ea"/>
                <a:cs typeface="Courier New" panose="02070309020205020404" pitchFamily="49" charset="0"/>
              </a:rPr>
              <a:t>partition_</a:t>
            </a:r>
            <a:r>
              <a:rPr kumimoji="0" lang="en-US" sz="1400" b="0" u="none" strike="noStrike" kern="1200" cap="none" spc="0" normalizeH="0" baseline="0" noProof="0" dirty="0" err="1">
                <a:ln>
                  <a:noFill/>
                </a:ln>
                <a:solidFill>
                  <a:srgbClr val="414444"/>
                </a:solidFill>
                <a:effectLst/>
                <a:uLnTx/>
                <a:uFillTx/>
                <a:latin typeface="Courier New" panose="02070309020205020404" pitchFamily="49" charset="0"/>
                <a:ea typeface="+mn-ea"/>
                <a:cs typeface="Courier New" panose="02070309020205020404" pitchFamily="49" charset="0"/>
              </a:rPr>
              <a:t>gen</a:t>
            </a:r>
            <a:r>
              <a:rPr kumimoji="0" lang="en-US" sz="1400" b="0" i="0" u="none" strike="noStrike" kern="1200" cap="none" spc="0" normalizeH="0" baseline="0" noProof="0" dirty="0" err="1">
                <a:ln>
                  <a:noFill/>
                </a:ln>
                <a:solidFill>
                  <a:srgbClr val="414444"/>
                </a:solidFill>
                <a:effectLst/>
                <a:uLnTx/>
                <a:uFillTx/>
                <a:latin typeface="Courier New" panose="02070309020205020404" pitchFamily="49" charset="0"/>
                <a:ea typeface="+mn-ea"/>
                <a:cs typeface="Courier New" panose="02070309020205020404" pitchFamily="49" charset="0"/>
              </a:rPr>
              <a:t>.h</a:t>
            </a:r>
            <a:br>
              <a:rPr kumimoji="0" lang="en-US" sz="1600" b="0" i="0" u="none" strike="noStrike" kern="1200" cap="none" spc="0" normalizeH="0" baseline="0" noProof="0" dirty="0">
                <a:ln>
                  <a:noFill/>
                </a:ln>
                <a:solidFill>
                  <a:srgbClr val="414444"/>
                </a:solidFill>
                <a:effectLst/>
                <a:uLnTx/>
                <a:uFillTx/>
                <a:latin typeface="Gill Sans MT"/>
                <a:ea typeface="+mn-ea"/>
                <a:cs typeface="+mn-cs"/>
              </a:rPr>
            </a:br>
            <a:r>
              <a:rPr kumimoji="0" lang="en-US" sz="1600" b="0" i="0" u="none" strike="noStrike" kern="1200" cap="none" spc="0" normalizeH="0" baseline="0" noProof="0" dirty="0">
                <a:ln>
                  <a:noFill/>
                </a:ln>
                <a:solidFill>
                  <a:srgbClr val="414444"/>
                </a:solidFill>
                <a:effectLst/>
                <a:uLnTx/>
                <a:uFillTx/>
                <a:latin typeface="Gill Sans MT"/>
                <a:ea typeface="+mn-ea"/>
                <a:cs typeface="+mn-cs"/>
              </a:rPr>
              <a:t>  </a:t>
            </a:r>
            <a:r>
              <a:rPr lang="en-US" sz="1600" dirty="0">
                <a:solidFill>
                  <a:srgbClr val="414444"/>
                </a:solidFill>
                <a:latin typeface="Calibri" panose="020F0502020204030204" pitchFamily="34" charset="0"/>
                <a:cs typeface="Calibri" panose="020F0502020204030204" pitchFamily="34" charset="0"/>
              </a:rPr>
              <a:t>SAU regions and</a:t>
            </a:r>
          </a:p>
          <a:p>
            <a:pPr marL="0" marR="0" lvl="0" indent="0" algn="ctr" defTabSz="457181" rtl="0" eaLnBrk="1" fontAlgn="auto" latinLnBrk="0" hangingPunct="1">
              <a:lnSpc>
                <a:spcPct val="100000"/>
              </a:lnSpc>
              <a:spcBef>
                <a:spcPts val="0"/>
              </a:spcBef>
              <a:spcAft>
                <a:spcPts val="0"/>
              </a:spcAft>
              <a:buClrTx/>
              <a:buSzTx/>
              <a:buFontTx/>
              <a:buNone/>
              <a:tabLst/>
              <a:defRPr/>
            </a:pPr>
            <a:r>
              <a:rPr lang="en-US" sz="1600" dirty="0">
                <a:solidFill>
                  <a:srgbClr val="414444"/>
                </a:solidFill>
                <a:latin typeface="Calibri" panose="020F0502020204030204" pitchFamily="34" charset="0"/>
                <a:cs typeface="Calibri" panose="020F0502020204030204" pitchFamily="34" charset="0"/>
              </a:rPr>
              <a:t>NVIC ISR assignment</a:t>
            </a:r>
          </a:p>
        </p:txBody>
      </p:sp>
      <p:cxnSp>
        <p:nvCxnSpPr>
          <p:cNvPr id="16" name="Straight Arrow Connector 26">
            <a:extLst>
              <a:ext uri="{FF2B5EF4-FFF2-40B4-BE49-F238E27FC236}">
                <a16:creationId xmlns:a16="http://schemas.microsoft.com/office/drawing/2014/main" id="{16C169E5-557C-42A2-8DCA-D9B4036FD3FC}"/>
              </a:ext>
            </a:extLst>
          </p:cNvPr>
          <p:cNvCxnSpPr>
            <a:cxnSpLocks noChangeShapeType="1"/>
            <a:stCxn id="15" idx="2"/>
          </p:cNvCxnSpPr>
          <p:nvPr/>
        </p:nvCxnSpPr>
        <p:spPr bwMode="auto">
          <a:xfrm flipH="1">
            <a:off x="6334030" y="3264907"/>
            <a:ext cx="688547"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7" name="Snip Single Corner Rectangle 27">
            <a:extLst>
              <a:ext uri="{FF2B5EF4-FFF2-40B4-BE49-F238E27FC236}">
                <a16:creationId xmlns:a16="http://schemas.microsoft.com/office/drawing/2014/main" id="{C6AD2BC6-7BF0-47B4-9211-48B46D79B2E9}"/>
              </a:ext>
            </a:extLst>
          </p:cNvPr>
          <p:cNvSpPr/>
          <p:nvPr/>
        </p:nvSpPr>
        <p:spPr bwMode="auto">
          <a:xfrm>
            <a:off x="7022577" y="5036969"/>
            <a:ext cx="552307" cy="330201"/>
          </a:xfrm>
          <a:prstGeom prst="snip1Rect">
            <a:avLst/>
          </a:prstGeom>
          <a:solidFill>
            <a:srgbClr val="FFFFCC"/>
          </a:solidFill>
          <a:ln w="9525" cap="flat" cmpd="sng" algn="ctr">
            <a:solidFill>
              <a:schemeClr val="tx1"/>
            </a:solidFill>
            <a:prstDash val="solid"/>
            <a:round/>
            <a:headEnd type="none" w="med" len="med"/>
            <a:tailEnd type="triangle" w="lg" len="med"/>
          </a:ln>
          <a:effectLst/>
        </p:spPr>
        <p:txBody>
          <a:bodyPr wrap="none" lIns="121899" tIns="60949" rIns="121899" bIns="60949" anchor="b" anchorCtr="1"/>
          <a:lstStyle/>
          <a:p>
            <a:pPr marL="0" marR="0" lvl="0" indent="0" algn="ctr" defTabSz="457181"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14444"/>
              </a:solidFill>
              <a:effectLst/>
              <a:uLnTx/>
              <a:uFillTx/>
              <a:latin typeface="Gill Sans MT"/>
              <a:ea typeface="+mn-ea"/>
              <a:cs typeface="Courier New" pitchFamily="49" charset="0"/>
            </a:endParaRPr>
          </a:p>
        </p:txBody>
      </p:sp>
      <p:sp>
        <p:nvSpPr>
          <p:cNvPr id="18" name="Rectangle 12">
            <a:extLst>
              <a:ext uri="{FF2B5EF4-FFF2-40B4-BE49-F238E27FC236}">
                <a16:creationId xmlns:a16="http://schemas.microsoft.com/office/drawing/2014/main" id="{B6780F5D-C3DF-42C6-9644-FAAE8F805F0B}"/>
              </a:ext>
            </a:extLst>
          </p:cNvPr>
          <p:cNvSpPr>
            <a:spLocks noChangeArrowheads="1"/>
          </p:cNvSpPr>
          <p:nvPr/>
        </p:nvSpPr>
        <p:spPr bwMode="auto">
          <a:xfrm>
            <a:off x="7574885" y="5017414"/>
            <a:ext cx="2195922" cy="61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9" tIns="60949" rIns="121899" bIns="60949">
            <a:spAutoFit/>
          </a:bodyPr>
          <a:lstStyle>
            <a:lvl1pPr eaLnBrk="0" hangingPunct="0">
              <a:defRPr sz="1400" b="1">
                <a:solidFill>
                  <a:srgbClr val="000000"/>
                </a:solidFill>
                <a:latin typeface="Arial" pitchFamily="34" charset="0"/>
                <a:ea typeface="MS PGothic" pitchFamily="34" charset="-128"/>
              </a:defRPr>
            </a:lvl1pPr>
            <a:lvl2pPr marL="742950" indent="-285750" eaLnBrk="0" hangingPunct="0">
              <a:defRPr sz="1400" b="1">
                <a:solidFill>
                  <a:srgbClr val="000000"/>
                </a:solidFill>
                <a:latin typeface="Arial" pitchFamily="34" charset="0"/>
                <a:ea typeface="MS PGothic" pitchFamily="34" charset="-128"/>
              </a:defRPr>
            </a:lvl2pPr>
            <a:lvl3pPr marL="1143000" indent="-228600" eaLnBrk="0" hangingPunct="0">
              <a:defRPr sz="1400" b="1">
                <a:solidFill>
                  <a:srgbClr val="000000"/>
                </a:solidFill>
                <a:latin typeface="Arial" pitchFamily="34" charset="0"/>
                <a:ea typeface="MS PGothic" pitchFamily="34" charset="-128"/>
              </a:defRPr>
            </a:lvl3pPr>
            <a:lvl4pPr marL="1600200" indent="-228600" eaLnBrk="0" hangingPunct="0">
              <a:defRPr sz="1400" b="1">
                <a:solidFill>
                  <a:srgbClr val="000000"/>
                </a:solidFill>
                <a:latin typeface="Arial" pitchFamily="34" charset="0"/>
                <a:ea typeface="MS PGothic" pitchFamily="34" charset="-128"/>
              </a:defRPr>
            </a:lvl4pPr>
            <a:lvl5pPr marL="2057400" indent="-228600" eaLnBrk="0" hangingPunct="0">
              <a:defRPr sz="1400" b="1">
                <a:solidFill>
                  <a:srgbClr val="000000"/>
                </a:solidFill>
                <a:latin typeface="Arial" pitchFamily="34"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pitchFamily="34"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pitchFamily="34"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pitchFamily="34"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pitchFamily="34" charset="0"/>
                <a:ea typeface="MS PGothic" pitchFamily="34" charset="-128"/>
              </a:defRPr>
            </a:lvl9pPr>
          </a:lstStyle>
          <a:p>
            <a:pPr marL="0" marR="0" lvl="0" indent="0" algn="l" defTabSz="457181"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414444"/>
                </a:solidFill>
                <a:effectLst/>
                <a:uLnTx/>
                <a:uFillTx/>
                <a:latin typeface="Gill Sans MT"/>
                <a:ea typeface="MS PGothic" pitchFamily="34" charset="-128"/>
                <a:cs typeface="+mn-cs"/>
              </a:rPr>
              <a:t>CMSIS-Zone generated header files</a:t>
            </a:r>
            <a:endParaRPr kumimoji="0" lang="en-US" altLang="en-US" sz="1600" b="1" i="0" u="none" strike="noStrike" kern="1200" cap="none" spc="0" normalizeH="0" baseline="0" noProof="0" dirty="0">
              <a:ln>
                <a:noFill/>
              </a:ln>
              <a:solidFill>
                <a:srgbClr val="414444"/>
              </a:solidFill>
              <a:effectLst/>
              <a:uLnTx/>
              <a:uFillTx/>
              <a:latin typeface="Gill Sans MT"/>
              <a:ea typeface="MS PGothic" pitchFamily="34" charset="-128"/>
              <a:cs typeface="+mn-cs"/>
            </a:endParaRPr>
          </a:p>
        </p:txBody>
      </p:sp>
    </p:spTree>
    <p:extLst>
      <p:ext uri="{BB962C8B-B14F-4D97-AF65-F5344CB8AC3E}">
        <p14:creationId xmlns:p14="http://schemas.microsoft.com/office/powerpoint/2010/main" val="258943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5" name="Straight Connector 74"/>
          <p:cNvCxnSpPr/>
          <p:nvPr/>
        </p:nvCxnSpPr>
        <p:spPr>
          <a:xfrm>
            <a:off x="4981747" y="2105105"/>
            <a:ext cx="186865"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4984921" y="5035451"/>
            <a:ext cx="186865"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US" dirty="0"/>
              <a:t>ARMv8M Programmers Model – Memory Map</a:t>
            </a:r>
            <a:endParaRPr lang="en-GB" dirty="0"/>
          </a:p>
        </p:txBody>
      </p:sp>
      <p:sp>
        <p:nvSpPr>
          <p:cNvPr id="43" name="Content Placeholder 42"/>
          <p:cNvSpPr>
            <a:spLocks noGrp="1"/>
          </p:cNvSpPr>
          <p:nvPr>
            <p:ph idx="18"/>
          </p:nvPr>
        </p:nvSpPr>
        <p:spPr>
          <a:xfrm>
            <a:off x="8294123" y="1440000"/>
            <a:ext cx="3234489" cy="4189293"/>
          </a:xfrm>
        </p:spPr>
        <p:txBody>
          <a:bodyPr/>
          <a:lstStyle/>
          <a:p>
            <a:pPr marL="0" indent="0">
              <a:buNone/>
            </a:pPr>
            <a:r>
              <a:rPr lang="en-US" b="1" dirty="0">
                <a:solidFill>
                  <a:schemeClr val="accent1"/>
                </a:solidFill>
              </a:rPr>
              <a:t>Non-secure</a:t>
            </a:r>
            <a:r>
              <a:rPr lang="en-US" dirty="0"/>
              <a:t> memory view is identical with Cortex-M</a:t>
            </a:r>
          </a:p>
          <a:p>
            <a:pPr marL="0" indent="0">
              <a:buNone/>
            </a:pPr>
            <a:endParaRPr lang="en-US" b="1" dirty="0"/>
          </a:p>
          <a:p>
            <a:pPr marL="0" indent="0">
              <a:buNone/>
            </a:pPr>
            <a:r>
              <a:rPr lang="en-US" dirty="0"/>
              <a:t>Branches to fixed memory locations access </a:t>
            </a:r>
            <a:r>
              <a:rPr lang="en-US" b="1" dirty="0">
                <a:solidFill>
                  <a:schemeClr val="accent1"/>
                </a:solidFill>
              </a:rPr>
              <a:t>Secure </a:t>
            </a:r>
            <a:r>
              <a:rPr lang="en-US" dirty="0"/>
              <a:t>firmware</a:t>
            </a:r>
            <a:br>
              <a:rPr lang="en-US" dirty="0"/>
            </a:br>
            <a:endParaRPr lang="en-US" dirty="0"/>
          </a:p>
          <a:p>
            <a:pPr marL="0" indent="0">
              <a:buNone/>
            </a:pPr>
            <a:r>
              <a:rPr lang="en-US" b="1" dirty="0">
                <a:solidFill>
                  <a:schemeClr val="accent1"/>
                </a:solidFill>
              </a:rPr>
              <a:t>Secure </a:t>
            </a:r>
            <a:r>
              <a:rPr lang="en-US" dirty="0"/>
              <a:t>memory is invisible</a:t>
            </a:r>
          </a:p>
        </p:txBody>
      </p:sp>
      <p:sp>
        <p:nvSpPr>
          <p:cNvPr id="34" name="TextBox 33"/>
          <p:cNvSpPr txBox="1"/>
          <p:nvPr/>
        </p:nvSpPr>
        <p:spPr>
          <a:xfrm>
            <a:off x="1877316" y="1414046"/>
            <a:ext cx="5473321" cy="420641"/>
          </a:xfrm>
          <a:prstGeom prst="rect">
            <a:avLst/>
          </a:prstGeom>
        </p:spPr>
        <p:style>
          <a:lnRef idx="3">
            <a:schemeClr val="lt1"/>
          </a:lnRef>
          <a:fillRef idx="1">
            <a:schemeClr val="accent1"/>
          </a:fillRef>
          <a:effectRef idx="1">
            <a:schemeClr val="accent1"/>
          </a:effectRef>
          <a:fontRef idx="minor">
            <a:schemeClr val="lt1"/>
          </a:fontRef>
        </p:style>
        <p:txBody>
          <a:bodyPr wrap="square" lIns="91436" tIns="45719" rIns="91436" bIns="45719" rtlCol="0">
            <a:spAutoFit/>
          </a:bodyPr>
          <a:lstStyle/>
          <a:p>
            <a:r>
              <a:rPr lang="en-GB" sz="2100" dirty="0"/>
              <a:t>Non-Secure state</a:t>
            </a:r>
          </a:p>
        </p:txBody>
      </p:sp>
      <p:sp>
        <p:nvSpPr>
          <p:cNvPr id="11" name="Rectangle 10"/>
          <p:cNvSpPr/>
          <p:nvPr/>
        </p:nvSpPr>
        <p:spPr>
          <a:xfrm>
            <a:off x="1874033" y="5338981"/>
            <a:ext cx="2779480" cy="293471"/>
          </a:xfrm>
          <a:prstGeom prst="rect">
            <a:avLst/>
          </a:prstGeom>
          <a:pattFill prst="wdUpDiag">
            <a:fgClr>
              <a:schemeClr val="accent3">
                <a:lumMod val="50000"/>
              </a:schemeClr>
            </a:fgClr>
            <a:bgClr>
              <a:schemeClr val="bg1"/>
            </a:bgClr>
          </a:patt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endParaRPr lang="en-US" sz="1900" dirty="0" err="1">
              <a:solidFill>
                <a:schemeClr val="bg1"/>
              </a:solidFill>
            </a:endParaRPr>
          </a:p>
        </p:txBody>
      </p:sp>
      <p:grpSp>
        <p:nvGrpSpPr>
          <p:cNvPr id="9" name="Group 8"/>
          <p:cNvGrpSpPr/>
          <p:nvPr/>
        </p:nvGrpSpPr>
        <p:grpSpPr>
          <a:xfrm>
            <a:off x="1874033" y="2106182"/>
            <a:ext cx="2779480" cy="3232799"/>
            <a:chOff x="1405890" y="1579636"/>
            <a:chExt cx="2085153" cy="2424599"/>
          </a:xfrm>
        </p:grpSpPr>
        <p:sp>
          <p:nvSpPr>
            <p:cNvPr id="4" name="Rectangle 3"/>
            <p:cNvSpPr/>
            <p:nvPr/>
          </p:nvSpPr>
          <p:spPr>
            <a:xfrm>
              <a:off x="1405890" y="3784132"/>
              <a:ext cx="2085153" cy="220103"/>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Flash</a:t>
              </a:r>
              <a:endParaRPr lang="en-US" sz="1900" dirty="0" err="1">
                <a:solidFill>
                  <a:schemeClr val="bg1"/>
                </a:solidFill>
              </a:endParaRPr>
            </a:p>
          </p:txBody>
        </p:sp>
        <p:sp>
          <p:nvSpPr>
            <p:cNvPr id="12" name="Rectangle 11"/>
            <p:cNvSpPr/>
            <p:nvPr/>
          </p:nvSpPr>
          <p:spPr>
            <a:xfrm>
              <a:off x="1405890" y="3343928"/>
              <a:ext cx="2085153" cy="220103"/>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RAM</a:t>
              </a:r>
              <a:endParaRPr lang="en-US" sz="1900" dirty="0" err="1">
                <a:solidFill>
                  <a:schemeClr val="bg1"/>
                </a:solidFill>
              </a:endParaRPr>
            </a:p>
          </p:txBody>
        </p:sp>
        <p:sp>
          <p:nvSpPr>
            <p:cNvPr id="13" name="Rectangle 12"/>
            <p:cNvSpPr/>
            <p:nvPr/>
          </p:nvSpPr>
          <p:spPr>
            <a:xfrm>
              <a:off x="1405890" y="3564029"/>
              <a:ext cx="2085153" cy="220103"/>
            </a:xfrm>
            <a:prstGeom prst="rect">
              <a:avLst/>
            </a:prstGeom>
            <a:pattFill prst="wdUpDiag">
              <a:fgClr>
                <a:schemeClr val="accent3">
                  <a:lumMod val="50000"/>
                </a:schemeClr>
              </a:fgClr>
              <a:bgClr>
                <a:schemeClr val="bg1"/>
              </a:bgClr>
            </a:patt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endParaRPr lang="en-US" sz="1900" dirty="0" err="1">
                <a:solidFill>
                  <a:schemeClr val="bg1"/>
                </a:solidFill>
              </a:endParaRPr>
            </a:p>
          </p:txBody>
        </p:sp>
        <p:sp>
          <p:nvSpPr>
            <p:cNvPr id="14" name="Rectangle 13"/>
            <p:cNvSpPr/>
            <p:nvPr/>
          </p:nvSpPr>
          <p:spPr>
            <a:xfrm>
              <a:off x="1405890" y="2904479"/>
              <a:ext cx="2085153" cy="220103"/>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Peripherals</a:t>
              </a:r>
              <a:endParaRPr lang="en-US" sz="1900" dirty="0" err="1">
                <a:solidFill>
                  <a:schemeClr val="bg1"/>
                </a:solidFill>
              </a:endParaRPr>
            </a:p>
          </p:txBody>
        </p:sp>
        <p:sp>
          <p:nvSpPr>
            <p:cNvPr id="15" name="Rectangle 14"/>
            <p:cNvSpPr/>
            <p:nvPr/>
          </p:nvSpPr>
          <p:spPr>
            <a:xfrm>
              <a:off x="1405890" y="3123823"/>
              <a:ext cx="2085153" cy="220103"/>
            </a:xfrm>
            <a:prstGeom prst="rect">
              <a:avLst/>
            </a:prstGeom>
            <a:pattFill prst="wdUpDiag">
              <a:fgClr>
                <a:schemeClr val="accent3">
                  <a:lumMod val="50000"/>
                </a:schemeClr>
              </a:fgClr>
              <a:bgClr>
                <a:schemeClr val="bg1"/>
              </a:bgClr>
            </a:patt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endParaRPr lang="en-US" sz="1900" dirty="0" err="1">
                <a:solidFill>
                  <a:schemeClr val="bg1"/>
                </a:solidFill>
              </a:endParaRPr>
            </a:p>
          </p:txBody>
        </p:sp>
        <p:sp>
          <p:nvSpPr>
            <p:cNvPr id="16" name="Rectangle 15"/>
            <p:cNvSpPr/>
            <p:nvPr/>
          </p:nvSpPr>
          <p:spPr>
            <a:xfrm>
              <a:off x="1405890" y="2465033"/>
              <a:ext cx="2085153" cy="438689"/>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Off-chip memory</a:t>
              </a:r>
              <a:endParaRPr lang="en-US" sz="1900" dirty="0" err="1">
                <a:solidFill>
                  <a:schemeClr val="bg1"/>
                </a:solidFill>
              </a:endParaRPr>
            </a:p>
          </p:txBody>
        </p:sp>
        <p:sp>
          <p:nvSpPr>
            <p:cNvPr id="17" name="Rectangle 16"/>
            <p:cNvSpPr/>
            <p:nvPr/>
          </p:nvSpPr>
          <p:spPr>
            <a:xfrm>
              <a:off x="1405890" y="2024827"/>
              <a:ext cx="2085153" cy="438689"/>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Off-chip peripherals</a:t>
              </a:r>
              <a:endParaRPr lang="en-US" sz="1900" dirty="0" err="1">
                <a:solidFill>
                  <a:schemeClr val="bg1"/>
                </a:solidFill>
              </a:endParaRPr>
            </a:p>
          </p:txBody>
        </p:sp>
        <p:sp>
          <p:nvSpPr>
            <p:cNvPr id="18" name="Rectangle 17"/>
            <p:cNvSpPr/>
            <p:nvPr/>
          </p:nvSpPr>
          <p:spPr>
            <a:xfrm>
              <a:off x="1405890" y="1799739"/>
              <a:ext cx="2085153" cy="220103"/>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dirty="0">
                  <a:solidFill>
                    <a:schemeClr val="bg1"/>
                  </a:solidFill>
                </a:rPr>
                <a:t>System Control and Debug</a:t>
              </a:r>
              <a:endParaRPr lang="en-US" dirty="0" err="1">
                <a:solidFill>
                  <a:schemeClr val="bg1"/>
                </a:solidFill>
              </a:endParaRPr>
            </a:p>
          </p:txBody>
        </p:sp>
        <p:sp>
          <p:nvSpPr>
            <p:cNvPr id="19" name="Rectangle 18"/>
            <p:cNvSpPr/>
            <p:nvPr/>
          </p:nvSpPr>
          <p:spPr>
            <a:xfrm>
              <a:off x="1405890" y="1579636"/>
              <a:ext cx="2085153" cy="220103"/>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ROM Tables</a:t>
              </a:r>
              <a:endParaRPr lang="en-US" sz="1900" dirty="0" err="1">
                <a:solidFill>
                  <a:schemeClr val="bg1"/>
                </a:solidFill>
              </a:endParaRPr>
            </a:p>
          </p:txBody>
        </p:sp>
      </p:grpSp>
      <p:cxnSp>
        <p:nvCxnSpPr>
          <p:cNvPr id="33" name="Straight Connector 32"/>
          <p:cNvCxnSpPr/>
          <p:nvPr/>
        </p:nvCxnSpPr>
        <p:spPr>
          <a:xfrm>
            <a:off x="4651886" y="2699845"/>
            <a:ext cx="76007"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4727892" y="2699770"/>
            <a:ext cx="257029" cy="2342668"/>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488731" y="5442893"/>
            <a:ext cx="1385302" cy="189559"/>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0x00000000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44" name="Rectangle 43"/>
          <p:cNvSpPr/>
          <p:nvPr/>
        </p:nvSpPr>
        <p:spPr>
          <a:xfrm>
            <a:off x="488731" y="2010453"/>
            <a:ext cx="1385302" cy="168612"/>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0xFFFFFFFF</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54" name="Rectangle 53"/>
          <p:cNvSpPr/>
          <p:nvPr/>
        </p:nvSpPr>
        <p:spPr>
          <a:xfrm>
            <a:off x="488731" y="2270729"/>
            <a:ext cx="1385302" cy="189252"/>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0xF0000000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55" name="Rectangle 54"/>
          <p:cNvSpPr/>
          <p:nvPr/>
        </p:nvSpPr>
        <p:spPr>
          <a:xfrm>
            <a:off x="488731" y="2570639"/>
            <a:ext cx="1385302" cy="189559"/>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0xE0000000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56" name="Rectangle 55"/>
          <p:cNvSpPr/>
          <p:nvPr/>
        </p:nvSpPr>
        <p:spPr>
          <a:xfrm>
            <a:off x="488731" y="3148395"/>
            <a:ext cx="1385302" cy="19276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0xA0000000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57" name="Rectangle 56"/>
          <p:cNvSpPr/>
          <p:nvPr/>
        </p:nvSpPr>
        <p:spPr>
          <a:xfrm>
            <a:off x="488334" y="3759781"/>
            <a:ext cx="1388981" cy="277810"/>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0x60000000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58" name="Rectangle 57"/>
          <p:cNvSpPr/>
          <p:nvPr/>
        </p:nvSpPr>
        <p:spPr>
          <a:xfrm>
            <a:off x="488731" y="4318183"/>
            <a:ext cx="1385302" cy="19966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0x40000000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59" name="Rectangle 58"/>
          <p:cNvSpPr/>
          <p:nvPr/>
        </p:nvSpPr>
        <p:spPr>
          <a:xfrm>
            <a:off x="488335" y="4906144"/>
            <a:ext cx="1388980" cy="189559"/>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0x20000000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62" name="TextBox 61"/>
          <p:cNvSpPr txBox="1"/>
          <p:nvPr/>
        </p:nvSpPr>
        <p:spPr>
          <a:xfrm>
            <a:off x="4973318" y="5117922"/>
            <a:ext cx="2459862" cy="707864"/>
          </a:xfrm>
          <a:prstGeom prst="rect">
            <a:avLst/>
          </a:prstGeom>
          <a:noFill/>
        </p:spPr>
        <p:txBody>
          <a:bodyPr wrap="none" lIns="121899" tIns="60949" rIns="121899" bIns="60949" rtlCol="0">
            <a:spAutoFit/>
          </a:bodyPr>
          <a:lstStyle/>
          <a:p>
            <a:r>
              <a:rPr lang="de-DE" sz="1900" dirty="0"/>
              <a:t>Vector table for </a:t>
            </a:r>
            <a:br>
              <a:rPr lang="de-DE" sz="1900" dirty="0"/>
            </a:br>
            <a:r>
              <a:rPr lang="de-DE" sz="1900" b="1" dirty="0">
                <a:solidFill>
                  <a:schemeClr val="accent1"/>
                </a:solidFill>
              </a:rPr>
              <a:t>Non-secure </a:t>
            </a:r>
            <a:r>
              <a:rPr lang="de-DE" sz="1900" dirty="0"/>
              <a:t>handlers</a:t>
            </a:r>
            <a:endParaRPr lang="en-US" sz="1900" dirty="0" err="1"/>
          </a:p>
        </p:txBody>
      </p:sp>
      <p:sp>
        <p:nvSpPr>
          <p:cNvPr id="65" name="Rectangle 64"/>
          <p:cNvSpPr/>
          <p:nvPr/>
        </p:nvSpPr>
        <p:spPr>
          <a:xfrm>
            <a:off x="5098924" y="4746214"/>
            <a:ext cx="2779255" cy="293471"/>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ITM/DWT/FBP</a:t>
            </a:r>
            <a:endParaRPr lang="en-US" sz="1900" dirty="0" err="1">
              <a:solidFill>
                <a:schemeClr val="bg1"/>
              </a:solidFill>
            </a:endParaRPr>
          </a:p>
        </p:txBody>
      </p:sp>
      <p:sp>
        <p:nvSpPr>
          <p:cNvPr id="66" name="Rectangle 65"/>
          <p:cNvSpPr/>
          <p:nvPr/>
        </p:nvSpPr>
        <p:spPr>
          <a:xfrm>
            <a:off x="5098924" y="4452743"/>
            <a:ext cx="2779255" cy="293471"/>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SysTick</a:t>
            </a:r>
            <a:endParaRPr lang="en-US" sz="1900" dirty="0" err="1">
              <a:solidFill>
                <a:schemeClr val="bg1"/>
              </a:solidFill>
            </a:endParaRPr>
          </a:p>
        </p:txBody>
      </p:sp>
      <p:sp>
        <p:nvSpPr>
          <p:cNvPr id="67" name="Rectangle 66"/>
          <p:cNvSpPr/>
          <p:nvPr/>
        </p:nvSpPr>
        <p:spPr>
          <a:xfrm>
            <a:off x="5098924" y="4159273"/>
            <a:ext cx="2779255" cy="293471"/>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NVIC</a:t>
            </a:r>
            <a:endParaRPr lang="en-US" sz="1900" dirty="0" err="1">
              <a:solidFill>
                <a:schemeClr val="bg1"/>
              </a:solidFill>
            </a:endParaRPr>
          </a:p>
        </p:txBody>
      </p:sp>
      <p:sp>
        <p:nvSpPr>
          <p:cNvPr id="68" name="Rectangle 67"/>
          <p:cNvSpPr/>
          <p:nvPr/>
        </p:nvSpPr>
        <p:spPr>
          <a:xfrm>
            <a:off x="5098924" y="3865802"/>
            <a:ext cx="2779255" cy="293471"/>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SCB</a:t>
            </a:r>
            <a:endParaRPr lang="en-US" sz="1900" dirty="0" err="1">
              <a:solidFill>
                <a:schemeClr val="bg1"/>
              </a:solidFill>
            </a:endParaRPr>
          </a:p>
        </p:txBody>
      </p:sp>
      <p:sp>
        <p:nvSpPr>
          <p:cNvPr id="69" name="Rectangle 68"/>
          <p:cNvSpPr/>
          <p:nvPr/>
        </p:nvSpPr>
        <p:spPr>
          <a:xfrm>
            <a:off x="5098924" y="3572331"/>
            <a:ext cx="2779255" cy="293471"/>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MPU</a:t>
            </a:r>
            <a:endParaRPr lang="en-US" sz="1900" dirty="0" err="1">
              <a:solidFill>
                <a:schemeClr val="bg1"/>
              </a:solidFill>
            </a:endParaRPr>
          </a:p>
        </p:txBody>
      </p:sp>
      <p:sp>
        <p:nvSpPr>
          <p:cNvPr id="70" name="Rectangle 69"/>
          <p:cNvSpPr/>
          <p:nvPr/>
        </p:nvSpPr>
        <p:spPr>
          <a:xfrm>
            <a:off x="5098924" y="3278862"/>
            <a:ext cx="2779255" cy="293471"/>
          </a:xfrm>
          <a:prstGeom prst="rect">
            <a:avLst/>
          </a:prstGeom>
          <a:pattFill prst="wdUpDiag">
            <a:fgClr>
              <a:schemeClr val="accent3">
                <a:lumMod val="50000"/>
              </a:schemeClr>
            </a:fgClr>
            <a:bgClr>
              <a:schemeClr val="bg1"/>
            </a:bgClr>
          </a:patt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endParaRPr lang="en-US" sz="1900" dirty="0" err="1">
              <a:solidFill>
                <a:schemeClr val="bg1"/>
              </a:solidFill>
            </a:endParaRPr>
          </a:p>
        </p:txBody>
      </p:sp>
      <p:sp>
        <p:nvSpPr>
          <p:cNvPr id="71" name="Rectangle 70"/>
          <p:cNvSpPr/>
          <p:nvPr/>
        </p:nvSpPr>
        <p:spPr>
          <a:xfrm>
            <a:off x="5098924" y="2985391"/>
            <a:ext cx="2779255" cy="293471"/>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Debug</a:t>
            </a:r>
            <a:endParaRPr lang="en-US" sz="1900" dirty="0" err="1">
              <a:solidFill>
                <a:schemeClr val="bg1"/>
              </a:solidFill>
            </a:endParaRPr>
          </a:p>
        </p:txBody>
      </p:sp>
      <p:sp>
        <p:nvSpPr>
          <p:cNvPr id="72" name="Rectangle 71"/>
          <p:cNvSpPr/>
          <p:nvPr/>
        </p:nvSpPr>
        <p:spPr>
          <a:xfrm>
            <a:off x="5098924" y="2100355"/>
            <a:ext cx="2779255" cy="885036"/>
          </a:xfrm>
          <a:prstGeom prst="rect">
            <a:avLst/>
          </a:prstGeom>
          <a:pattFill prst="wdUpDiag">
            <a:fgClr>
              <a:schemeClr val="accent3">
                <a:lumMod val="50000"/>
              </a:schemeClr>
            </a:fgClr>
            <a:bgClr>
              <a:schemeClr val="bg1"/>
            </a:bgClr>
          </a:patt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endParaRPr lang="en-US" sz="1900" dirty="0" err="1">
              <a:solidFill>
                <a:schemeClr val="bg1"/>
              </a:solidFill>
            </a:endParaRPr>
          </a:p>
        </p:txBody>
      </p:sp>
      <p:cxnSp>
        <p:nvCxnSpPr>
          <p:cNvPr id="74" name="Straight Connector 73"/>
          <p:cNvCxnSpPr/>
          <p:nvPr/>
        </p:nvCxnSpPr>
        <p:spPr>
          <a:xfrm>
            <a:off x="4651886" y="2406000"/>
            <a:ext cx="76007"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flipV="1">
            <a:off x="4727892" y="2101932"/>
            <a:ext cx="257029" cy="297721"/>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flipH="1">
            <a:off x="4653512" y="5342265"/>
            <a:ext cx="431888" cy="0"/>
          </a:xfrm>
          <a:prstGeom prst="straightConnector1">
            <a:avLst/>
          </a:prstGeom>
          <a:ln w="6350" cmpd="sng">
            <a:solidFill>
              <a:schemeClr val="accent1">
                <a:lumMod val="50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7185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Connector 40"/>
          <p:cNvCxnSpPr/>
          <p:nvPr/>
        </p:nvCxnSpPr>
        <p:spPr>
          <a:xfrm>
            <a:off x="4984921" y="5035451"/>
            <a:ext cx="186865"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4651886" y="2699845"/>
            <a:ext cx="76007"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4727892" y="2699770"/>
            <a:ext cx="257029" cy="2342668"/>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4651886" y="2406000"/>
            <a:ext cx="76007"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4978573" y="2109339"/>
            <a:ext cx="186865"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flipV="1">
            <a:off x="4727892" y="2101932"/>
            <a:ext cx="257029" cy="297721"/>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US"/>
              <a:t>ARMv8M Programmers Model – Memory Map</a:t>
            </a:r>
            <a:endParaRPr lang="en-GB" dirty="0"/>
          </a:p>
        </p:txBody>
      </p:sp>
      <p:sp>
        <p:nvSpPr>
          <p:cNvPr id="4" name="Rectangle 3"/>
          <p:cNvSpPr/>
          <p:nvPr/>
        </p:nvSpPr>
        <p:spPr>
          <a:xfrm>
            <a:off x="1874033" y="5045510"/>
            <a:ext cx="2779480" cy="293471"/>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Non-Secure Flash</a:t>
            </a:r>
            <a:endParaRPr lang="en-US" sz="1900" dirty="0" err="1">
              <a:solidFill>
                <a:schemeClr val="bg1"/>
              </a:solidFill>
            </a:endParaRPr>
          </a:p>
        </p:txBody>
      </p:sp>
      <p:sp>
        <p:nvSpPr>
          <p:cNvPr id="11" name="Rectangle 10"/>
          <p:cNvSpPr/>
          <p:nvPr/>
        </p:nvSpPr>
        <p:spPr>
          <a:xfrm>
            <a:off x="1874033" y="5338981"/>
            <a:ext cx="2779480" cy="293471"/>
          </a:xfrm>
          <a:prstGeom prst="rect">
            <a:avLst/>
          </a:prstGeom>
          <a:solidFill>
            <a:schemeClr val="accent1">
              <a:lumMod val="60000"/>
              <a:lumOff val="4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Secure Flash</a:t>
            </a:r>
            <a:endParaRPr lang="en-US" sz="1900" dirty="0" err="1">
              <a:solidFill>
                <a:schemeClr val="bg1"/>
              </a:solidFill>
            </a:endParaRPr>
          </a:p>
        </p:txBody>
      </p:sp>
      <p:sp>
        <p:nvSpPr>
          <p:cNvPr id="12" name="Rectangle 11"/>
          <p:cNvSpPr/>
          <p:nvPr/>
        </p:nvSpPr>
        <p:spPr>
          <a:xfrm>
            <a:off x="1874033" y="4458571"/>
            <a:ext cx="2779480" cy="293471"/>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Non-secure RAM</a:t>
            </a:r>
            <a:endParaRPr lang="en-US" sz="1900" dirty="0" err="1">
              <a:solidFill>
                <a:schemeClr val="bg1"/>
              </a:solidFill>
            </a:endParaRPr>
          </a:p>
        </p:txBody>
      </p:sp>
      <p:sp>
        <p:nvSpPr>
          <p:cNvPr id="13" name="Rectangle 12"/>
          <p:cNvSpPr/>
          <p:nvPr/>
        </p:nvSpPr>
        <p:spPr>
          <a:xfrm>
            <a:off x="1874033" y="4752039"/>
            <a:ext cx="2779480" cy="293471"/>
          </a:xfrm>
          <a:prstGeom prst="rect">
            <a:avLst/>
          </a:prstGeom>
          <a:solidFill>
            <a:schemeClr val="accent1">
              <a:lumMod val="60000"/>
              <a:lumOff val="4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Secure RAM</a:t>
            </a:r>
            <a:endParaRPr lang="en-US" sz="1900" dirty="0" err="1">
              <a:solidFill>
                <a:schemeClr val="bg1"/>
              </a:solidFill>
            </a:endParaRPr>
          </a:p>
        </p:txBody>
      </p:sp>
      <p:sp>
        <p:nvSpPr>
          <p:cNvPr id="14" name="Rectangle 13"/>
          <p:cNvSpPr/>
          <p:nvPr/>
        </p:nvSpPr>
        <p:spPr>
          <a:xfrm>
            <a:off x="1874033" y="3872639"/>
            <a:ext cx="2779480" cy="293471"/>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Non-secure peripherals</a:t>
            </a:r>
            <a:endParaRPr lang="en-US" sz="1900" dirty="0" err="1">
              <a:solidFill>
                <a:schemeClr val="bg1"/>
              </a:solidFill>
            </a:endParaRPr>
          </a:p>
        </p:txBody>
      </p:sp>
      <p:sp>
        <p:nvSpPr>
          <p:cNvPr id="15" name="Rectangle 14"/>
          <p:cNvSpPr/>
          <p:nvPr/>
        </p:nvSpPr>
        <p:spPr>
          <a:xfrm>
            <a:off x="1874033" y="4165098"/>
            <a:ext cx="2779480" cy="293471"/>
          </a:xfrm>
          <a:prstGeom prst="rect">
            <a:avLst/>
          </a:prstGeom>
          <a:solidFill>
            <a:schemeClr val="accent1">
              <a:lumMod val="60000"/>
              <a:lumOff val="4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Secure peripherals</a:t>
            </a:r>
            <a:endParaRPr lang="en-US" sz="1900" dirty="0" err="1">
              <a:solidFill>
                <a:schemeClr val="bg1"/>
              </a:solidFill>
            </a:endParaRPr>
          </a:p>
        </p:txBody>
      </p:sp>
      <p:sp>
        <p:nvSpPr>
          <p:cNvPr id="16" name="Rectangle 15"/>
          <p:cNvSpPr/>
          <p:nvPr/>
        </p:nvSpPr>
        <p:spPr>
          <a:xfrm>
            <a:off x="1874033" y="3286711"/>
            <a:ext cx="2779480" cy="584919"/>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Off-chip memory</a:t>
            </a:r>
            <a:endParaRPr lang="en-US" sz="1900" dirty="0" err="1">
              <a:solidFill>
                <a:schemeClr val="bg1"/>
              </a:solidFill>
            </a:endParaRPr>
          </a:p>
        </p:txBody>
      </p:sp>
      <p:sp>
        <p:nvSpPr>
          <p:cNvPr id="17" name="Rectangle 16"/>
          <p:cNvSpPr/>
          <p:nvPr/>
        </p:nvSpPr>
        <p:spPr>
          <a:xfrm>
            <a:off x="1874033" y="2699770"/>
            <a:ext cx="2779480" cy="584919"/>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Off-chip peripherals</a:t>
            </a:r>
            <a:endParaRPr lang="en-US" sz="1900" dirty="0" err="1">
              <a:solidFill>
                <a:schemeClr val="bg1"/>
              </a:solidFill>
            </a:endParaRPr>
          </a:p>
        </p:txBody>
      </p:sp>
      <p:sp>
        <p:nvSpPr>
          <p:cNvPr id="18" name="Rectangle 17"/>
          <p:cNvSpPr/>
          <p:nvPr/>
        </p:nvSpPr>
        <p:spPr>
          <a:xfrm>
            <a:off x="1874033" y="2399653"/>
            <a:ext cx="2779480" cy="293471"/>
          </a:xfrm>
          <a:prstGeom prst="rect">
            <a:avLst/>
          </a:prstGeom>
          <a:solidFill>
            <a:schemeClr val="accent1">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dirty="0">
                <a:solidFill>
                  <a:schemeClr val="bg1"/>
                </a:solidFill>
              </a:rPr>
              <a:t>System Control and Debug</a:t>
            </a:r>
            <a:endParaRPr lang="en-US" dirty="0" err="1">
              <a:solidFill>
                <a:schemeClr val="bg1"/>
              </a:solidFill>
            </a:endParaRPr>
          </a:p>
        </p:txBody>
      </p:sp>
      <p:sp>
        <p:nvSpPr>
          <p:cNvPr id="19" name="Rectangle 18"/>
          <p:cNvSpPr/>
          <p:nvPr/>
        </p:nvSpPr>
        <p:spPr>
          <a:xfrm>
            <a:off x="1874033" y="2106182"/>
            <a:ext cx="2779480" cy="293471"/>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ROM Tables</a:t>
            </a:r>
            <a:endParaRPr lang="en-US" sz="1900" dirty="0" err="1">
              <a:solidFill>
                <a:schemeClr val="bg1"/>
              </a:solidFill>
            </a:endParaRPr>
          </a:p>
        </p:txBody>
      </p:sp>
      <p:grpSp>
        <p:nvGrpSpPr>
          <p:cNvPr id="3" name="Group 2"/>
          <p:cNvGrpSpPr/>
          <p:nvPr/>
        </p:nvGrpSpPr>
        <p:grpSpPr>
          <a:xfrm>
            <a:off x="5098684" y="2100966"/>
            <a:ext cx="2779255" cy="2938297"/>
            <a:chOff x="3821715" y="1806040"/>
            <a:chExt cx="2084984" cy="2203723"/>
          </a:xfrm>
        </p:grpSpPr>
        <p:sp>
          <p:nvSpPr>
            <p:cNvPr id="22" name="Rectangle 21"/>
            <p:cNvSpPr/>
            <p:nvPr/>
          </p:nvSpPr>
          <p:spPr>
            <a:xfrm>
              <a:off x="3821715" y="3789660"/>
              <a:ext cx="2084984" cy="220103"/>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ITM/DWT/FBP</a:t>
              </a:r>
              <a:endParaRPr lang="en-US" sz="1900" dirty="0" err="1">
                <a:solidFill>
                  <a:schemeClr val="bg1"/>
                </a:solidFill>
              </a:endParaRPr>
            </a:p>
          </p:txBody>
        </p:sp>
        <p:sp>
          <p:nvSpPr>
            <p:cNvPr id="23" name="Rectangle 22"/>
            <p:cNvSpPr/>
            <p:nvPr/>
          </p:nvSpPr>
          <p:spPr>
            <a:xfrm>
              <a:off x="3821715" y="3569557"/>
              <a:ext cx="2084984" cy="220103"/>
            </a:xfrm>
            <a:prstGeom prst="rect">
              <a:avLst/>
            </a:prstGeom>
            <a:solidFill>
              <a:schemeClr val="accent1">
                <a:lumMod val="60000"/>
                <a:lumOff val="4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Secure SysTick</a:t>
              </a:r>
              <a:endParaRPr lang="en-US" sz="1900" dirty="0" err="1">
                <a:solidFill>
                  <a:schemeClr val="bg1"/>
                </a:solidFill>
              </a:endParaRPr>
            </a:p>
          </p:txBody>
        </p:sp>
        <p:sp>
          <p:nvSpPr>
            <p:cNvPr id="24" name="Rectangle 23"/>
            <p:cNvSpPr/>
            <p:nvPr/>
          </p:nvSpPr>
          <p:spPr>
            <a:xfrm>
              <a:off x="3821715" y="3349454"/>
              <a:ext cx="2084984" cy="220103"/>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NVIC</a:t>
              </a:r>
              <a:endParaRPr lang="en-US" sz="1900" dirty="0" err="1">
                <a:solidFill>
                  <a:schemeClr val="bg1"/>
                </a:solidFill>
              </a:endParaRPr>
            </a:p>
          </p:txBody>
        </p:sp>
        <p:sp>
          <p:nvSpPr>
            <p:cNvPr id="25" name="Rectangle 24"/>
            <p:cNvSpPr/>
            <p:nvPr/>
          </p:nvSpPr>
          <p:spPr>
            <a:xfrm>
              <a:off x="3821715" y="3129351"/>
              <a:ext cx="2084984" cy="220103"/>
            </a:xfrm>
            <a:prstGeom prst="rect">
              <a:avLst/>
            </a:prstGeom>
            <a:solidFill>
              <a:schemeClr val="accent1">
                <a:lumMod val="60000"/>
                <a:lumOff val="4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Secure SCB</a:t>
              </a:r>
              <a:endParaRPr lang="en-US" sz="1900" dirty="0" err="1">
                <a:solidFill>
                  <a:schemeClr val="bg1"/>
                </a:solidFill>
              </a:endParaRPr>
            </a:p>
          </p:txBody>
        </p:sp>
        <p:sp>
          <p:nvSpPr>
            <p:cNvPr id="26" name="Rectangle 25"/>
            <p:cNvSpPr/>
            <p:nvPr/>
          </p:nvSpPr>
          <p:spPr>
            <a:xfrm>
              <a:off x="3821715" y="2909248"/>
              <a:ext cx="2084984" cy="220103"/>
            </a:xfrm>
            <a:prstGeom prst="rect">
              <a:avLst/>
            </a:prstGeom>
            <a:solidFill>
              <a:schemeClr val="accent1">
                <a:lumMod val="60000"/>
                <a:lumOff val="4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Secure MPU</a:t>
              </a:r>
              <a:endParaRPr lang="en-US" sz="1900" dirty="0" err="1">
                <a:solidFill>
                  <a:schemeClr val="bg1"/>
                </a:solidFill>
              </a:endParaRPr>
            </a:p>
          </p:txBody>
        </p:sp>
        <p:sp>
          <p:nvSpPr>
            <p:cNvPr id="27" name="Rectangle 26"/>
            <p:cNvSpPr/>
            <p:nvPr/>
          </p:nvSpPr>
          <p:spPr>
            <a:xfrm>
              <a:off x="3821715" y="2689146"/>
              <a:ext cx="2084984" cy="220103"/>
            </a:xfrm>
            <a:prstGeom prst="rect">
              <a:avLst/>
            </a:prstGeom>
            <a:solidFill>
              <a:schemeClr val="accent1">
                <a:lumMod val="60000"/>
                <a:lumOff val="4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Secure Attribution Unit</a:t>
              </a:r>
              <a:endParaRPr lang="en-US" sz="1900" dirty="0" err="1">
                <a:solidFill>
                  <a:schemeClr val="bg1"/>
                </a:solidFill>
              </a:endParaRPr>
            </a:p>
          </p:txBody>
        </p:sp>
        <p:sp>
          <p:nvSpPr>
            <p:cNvPr id="28" name="Rectangle 27"/>
            <p:cNvSpPr/>
            <p:nvPr/>
          </p:nvSpPr>
          <p:spPr>
            <a:xfrm>
              <a:off x="3821715" y="2469043"/>
              <a:ext cx="2084984" cy="220103"/>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Debug</a:t>
              </a:r>
              <a:endParaRPr lang="en-US" sz="1900" dirty="0" err="1">
                <a:solidFill>
                  <a:schemeClr val="bg1"/>
                </a:solidFill>
              </a:endParaRPr>
            </a:p>
          </p:txBody>
        </p:sp>
        <p:sp>
          <p:nvSpPr>
            <p:cNvPr id="40" name="Rectangle 39"/>
            <p:cNvSpPr/>
            <p:nvPr/>
          </p:nvSpPr>
          <p:spPr>
            <a:xfrm>
              <a:off x="3821715" y="2246245"/>
              <a:ext cx="2084984" cy="220103"/>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Non-Secure SysTick Alias</a:t>
              </a:r>
              <a:endParaRPr lang="en-US" sz="1900" dirty="0" err="1">
                <a:solidFill>
                  <a:schemeClr val="bg1"/>
                </a:solidFill>
              </a:endParaRPr>
            </a:p>
          </p:txBody>
        </p:sp>
        <p:sp>
          <p:nvSpPr>
            <p:cNvPr id="45" name="Rectangle 44"/>
            <p:cNvSpPr/>
            <p:nvPr/>
          </p:nvSpPr>
          <p:spPr>
            <a:xfrm>
              <a:off x="3821715" y="2026143"/>
              <a:ext cx="2084984" cy="220103"/>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Non-Secure SCB Alias</a:t>
              </a:r>
              <a:endParaRPr lang="en-US" sz="1900" dirty="0" err="1">
                <a:solidFill>
                  <a:schemeClr val="bg1"/>
                </a:solidFill>
              </a:endParaRPr>
            </a:p>
          </p:txBody>
        </p:sp>
        <p:sp>
          <p:nvSpPr>
            <p:cNvPr id="48" name="Rectangle 47"/>
            <p:cNvSpPr/>
            <p:nvPr/>
          </p:nvSpPr>
          <p:spPr>
            <a:xfrm>
              <a:off x="3821715" y="1806040"/>
              <a:ext cx="2084984" cy="220103"/>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Non-Secure MPU Alias</a:t>
              </a:r>
              <a:endParaRPr lang="en-US" sz="1900" dirty="0" err="1">
                <a:solidFill>
                  <a:schemeClr val="bg1"/>
                </a:solidFill>
              </a:endParaRPr>
            </a:p>
          </p:txBody>
        </p:sp>
      </p:grpSp>
      <p:sp>
        <p:nvSpPr>
          <p:cNvPr id="49" name="TextBox 48"/>
          <p:cNvSpPr txBox="1"/>
          <p:nvPr/>
        </p:nvSpPr>
        <p:spPr>
          <a:xfrm>
            <a:off x="1877316" y="1414046"/>
            <a:ext cx="5473321" cy="420641"/>
          </a:xfrm>
          <a:prstGeom prst="rect">
            <a:avLst/>
          </a:prstGeom>
          <a:solidFill>
            <a:schemeClr val="accent2"/>
          </a:solidFill>
        </p:spPr>
        <p:style>
          <a:lnRef idx="3">
            <a:schemeClr val="lt1"/>
          </a:lnRef>
          <a:fillRef idx="1">
            <a:schemeClr val="accent2"/>
          </a:fillRef>
          <a:effectRef idx="1">
            <a:schemeClr val="accent2"/>
          </a:effectRef>
          <a:fontRef idx="minor">
            <a:schemeClr val="lt1"/>
          </a:fontRef>
        </p:style>
        <p:txBody>
          <a:bodyPr wrap="square" lIns="91436" tIns="45719" rIns="91436" bIns="45719" rtlCol="0">
            <a:spAutoFit/>
          </a:bodyPr>
          <a:lstStyle/>
          <a:p>
            <a:r>
              <a:rPr lang="en-GB" sz="2100" dirty="0"/>
              <a:t>Secure state</a:t>
            </a:r>
          </a:p>
        </p:txBody>
      </p:sp>
      <p:cxnSp>
        <p:nvCxnSpPr>
          <p:cNvPr id="7" name="Straight Arrow Connector 6"/>
          <p:cNvCxnSpPr/>
          <p:nvPr/>
        </p:nvCxnSpPr>
        <p:spPr>
          <a:xfrm flipH="1">
            <a:off x="4653512" y="5632451"/>
            <a:ext cx="431888" cy="0"/>
          </a:xfrm>
          <a:prstGeom prst="straightConnector1">
            <a:avLst/>
          </a:prstGeom>
          <a:ln w="6350" cmpd="sng">
            <a:solidFill>
              <a:schemeClr val="accent1">
                <a:lumMod val="50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4984922" y="5401864"/>
            <a:ext cx="1929268" cy="707864"/>
          </a:xfrm>
          <a:prstGeom prst="rect">
            <a:avLst/>
          </a:prstGeom>
          <a:noFill/>
        </p:spPr>
        <p:txBody>
          <a:bodyPr wrap="none" lIns="121899" tIns="60949" rIns="121899" bIns="60949" rtlCol="0">
            <a:spAutoFit/>
          </a:bodyPr>
          <a:lstStyle/>
          <a:p>
            <a:r>
              <a:rPr lang="de-DE" sz="1900" dirty="0"/>
              <a:t>Vector table for </a:t>
            </a:r>
            <a:br>
              <a:rPr lang="de-DE" sz="1900" dirty="0"/>
            </a:br>
            <a:r>
              <a:rPr lang="de-DE" sz="1900" b="1" dirty="0">
                <a:solidFill>
                  <a:schemeClr val="accent1"/>
                </a:solidFill>
              </a:rPr>
              <a:t>Secure</a:t>
            </a:r>
            <a:r>
              <a:rPr lang="de-DE" sz="1900" dirty="0"/>
              <a:t> handlers</a:t>
            </a:r>
            <a:endParaRPr lang="en-US" sz="1900" dirty="0" err="1"/>
          </a:p>
        </p:txBody>
      </p:sp>
      <p:sp>
        <p:nvSpPr>
          <p:cNvPr id="42" name="Content Placeholder 42"/>
          <p:cNvSpPr>
            <a:spLocks noGrp="1"/>
          </p:cNvSpPr>
          <p:nvPr>
            <p:ph idx="18"/>
          </p:nvPr>
        </p:nvSpPr>
        <p:spPr>
          <a:xfrm>
            <a:off x="8256033" y="1439333"/>
            <a:ext cx="3272579" cy="4191000"/>
          </a:xfrm>
        </p:spPr>
        <p:txBody>
          <a:bodyPr/>
          <a:lstStyle/>
          <a:p>
            <a:pPr marL="0" indent="0">
              <a:buNone/>
            </a:pPr>
            <a:r>
              <a:rPr lang="en-US" b="1" dirty="0">
                <a:solidFill>
                  <a:srgbClr val="128CAB"/>
                </a:solidFill>
              </a:rPr>
              <a:t>Secure</a:t>
            </a:r>
            <a:r>
              <a:rPr lang="en-US" dirty="0">
                <a:solidFill>
                  <a:srgbClr val="128CAB"/>
                </a:solidFill>
              </a:rPr>
              <a:t> </a:t>
            </a:r>
            <a:r>
              <a:rPr lang="en-US" dirty="0"/>
              <a:t>memory view shows additional Flash, RAM, and Peripherals.</a:t>
            </a:r>
          </a:p>
          <a:p>
            <a:pPr marL="0" indent="0">
              <a:buNone/>
            </a:pPr>
            <a:endParaRPr lang="en-US" b="1" dirty="0"/>
          </a:p>
          <a:p>
            <a:pPr marL="0" indent="0">
              <a:buNone/>
            </a:pPr>
            <a:r>
              <a:rPr lang="en-US" dirty="0"/>
              <a:t>Access to all regions is possible in </a:t>
            </a:r>
            <a:r>
              <a:rPr lang="en-US" b="1" dirty="0">
                <a:solidFill>
                  <a:srgbClr val="128CAB"/>
                </a:solidFill>
              </a:rPr>
              <a:t>Secure</a:t>
            </a:r>
            <a:r>
              <a:rPr lang="en-US" dirty="0">
                <a:solidFill>
                  <a:srgbClr val="128CAB"/>
                </a:solidFill>
              </a:rPr>
              <a:t> </a:t>
            </a:r>
            <a:r>
              <a:rPr lang="en-US" dirty="0"/>
              <a:t>state</a:t>
            </a:r>
          </a:p>
          <a:p>
            <a:pPr marL="0" indent="0">
              <a:buNone/>
            </a:pPr>
            <a:endParaRPr lang="en-US" b="1" dirty="0"/>
          </a:p>
          <a:p>
            <a:pPr marL="0" indent="0">
              <a:buNone/>
            </a:pPr>
            <a:r>
              <a:rPr lang="en-US" dirty="0"/>
              <a:t>Regions</a:t>
            </a:r>
            <a:r>
              <a:rPr lang="en-US" b="1" dirty="0"/>
              <a:t> </a:t>
            </a:r>
            <a:r>
              <a:rPr lang="en-US" dirty="0"/>
              <a:t>can be configured in </a:t>
            </a:r>
            <a:r>
              <a:rPr lang="en-US" b="1" dirty="0">
                <a:solidFill>
                  <a:srgbClr val="128CAB"/>
                </a:solidFill>
              </a:rPr>
              <a:t>Secure</a:t>
            </a:r>
            <a:r>
              <a:rPr lang="en-US" dirty="0"/>
              <a:t> state using the</a:t>
            </a:r>
            <a:br>
              <a:rPr lang="en-US" dirty="0"/>
            </a:br>
            <a:r>
              <a:rPr lang="en-US" b="1" dirty="0"/>
              <a:t>Secure Attribution Unit</a:t>
            </a:r>
          </a:p>
        </p:txBody>
      </p:sp>
      <p:sp>
        <p:nvSpPr>
          <p:cNvPr id="46" name="Rectangle 45"/>
          <p:cNvSpPr/>
          <p:nvPr/>
        </p:nvSpPr>
        <p:spPr>
          <a:xfrm>
            <a:off x="488731" y="5442893"/>
            <a:ext cx="1385302" cy="189559"/>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0x00000000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51" name="Rectangle 50"/>
          <p:cNvSpPr/>
          <p:nvPr/>
        </p:nvSpPr>
        <p:spPr>
          <a:xfrm>
            <a:off x="488731" y="2010453"/>
            <a:ext cx="1385302" cy="168612"/>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0xFFFFFFFF</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61" name="Rectangle 60"/>
          <p:cNvSpPr/>
          <p:nvPr/>
        </p:nvSpPr>
        <p:spPr>
          <a:xfrm>
            <a:off x="488731" y="2270729"/>
            <a:ext cx="1385302" cy="189252"/>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0xF0000000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62" name="Rectangle 61"/>
          <p:cNvSpPr/>
          <p:nvPr/>
        </p:nvSpPr>
        <p:spPr>
          <a:xfrm>
            <a:off x="488731" y="2570639"/>
            <a:ext cx="1385302" cy="189559"/>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0xE0000000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63" name="Rectangle 62"/>
          <p:cNvSpPr/>
          <p:nvPr/>
        </p:nvSpPr>
        <p:spPr>
          <a:xfrm>
            <a:off x="488731" y="3148395"/>
            <a:ext cx="1385302" cy="19276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0xA0000000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64" name="Rectangle 63"/>
          <p:cNvSpPr/>
          <p:nvPr/>
        </p:nvSpPr>
        <p:spPr>
          <a:xfrm>
            <a:off x="488334" y="3759781"/>
            <a:ext cx="1388981" cy="277810"/>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0x60000000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65" name="Rectangle 64"/>
          <p:cNvSpPr/>
          <p:nvPr/>
        </p:nvSpPr>
        <p:spPr>
          <a:xfrm>
            <a:off x="488731" y="4318183"/>
            <a:ext cx="1385302" cy="19966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0x40000000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66" name="Rectangle 65"/>
          <p:cNvSpPr/>
          <p:nvPr/>
        </p:nvSpPr>
        <p:spPr>
          <a:xfrm>
            <a:off x="488335" y="4906144"/>
            <a:ext cx="1388980" cy="189559"/>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0x20000000</a:t>
            </a:r>
            <a:endParaRPr lang="en-US" sz="1400" b="1" dirty="0" err="1">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09977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3026856" y="3005034"/>
            <a:ext cx="2004238" cy="980529"/>
          </a:xfrm>
          <a:prstGeom prst="rect">
            <a:avLst/>
          </a:prstGeom>
          <a:solidFill>
            <a:schemeClr val="accent1">
              <a:lumMod val="20000"/>
              <a:lumOff val="8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r>
              <a:rPr lang="de-DE" sz="1600" dirty="0">
                <a:solidFill>
                  <a:schemeClr val="tx1"/>
                </a:solidFill>
              </a:rPr>
              <a:t>Handler Mode</a:t>
            </a:r>
            <a:endParaRPr lang="en-US" sz="1600" dirty="0" err="1">
              <a:solidFill>
                <a:schemeClr val="tx1"/>
              </a:solidFill>
            </a:endParaRPr>
          </a:p>
        </p:txBody>
      </p:sp>
      <p:sp>
        <p:nvSpPr>
          <p:cNvPr id="47" name="Rectangle 46"/>
          <p:cNvSpPr/>
          <p:nvPr/>
        </p:nvSpPr>
        <p:spPr>
          <a:xfrm>
            <a:off x="3026856" y="1922452"/>
            <a:ext cx="2004238" cy="980529"/>
          </a:xfrm>
          <a:prstGeom prst="rect">
            <a:avLst/>
          </a:prstGeom>
          <a:solidFill>
            <a:schemeClr val="bg1">
              <a:lumMod val="9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r>
              <a:rPr lang="de-DE" sz="1600" dirty="0">
                <a:solidFill>
                  <a:schemeClr val="tx1"/>
                </a:solidFill>
              </a:rPr>
              <a:t>Thread Mode</a:t>
            </a:r>
            <a:endParaRPr lang="en-US" sz="1600" dirty="0" err="1">
              <a:solidFill>
                <a:schemeClr val="tx1"/>
              </a:solidFill>
            </a:endParaRPr>
          </a:p>
        </p:txBody>
      </p:sp>
      <p:sp>
        <p:nvSpPr>
          <p:cNvPr id="2" name="Title 1"/>
          <p:cNvSpPr>
            <a:spLocks noGrp="1"/>
          </p:cNvSpPr>
          <p:nvPr>
            <p:ph type="title"/>
          </p:nvPr>
        </p:nvSpPr>
        <p:spPr/>
        <p:txBody>
          <a:bodyPr>
            <a:normAutofit fontScale="90000"/>
          </a:bodyPr>
          <a:lstStyle/>
          <a:p>
            <a:r>
              <a:rPr lang="en-US"/>
              <a:t>ARMv8M Programmers Model – Register</a:t>
            </a:r>
            <a:endParaRPr lang="en-US" dirty="0"/>
          </a:p>
        </p:txBody>
      </p:sp>
      <p:sp>
        <p:nvSpPr>
          <p:cNvPr id="6" name="Rectangle 5"/>
          <p:cNvSpPr/>
          <p:nvPr/>
        </p:nvSpPr>
        <p:spPr>
          <a:xfrm>
            <a:off x="850556" y="1918016"/>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R0</a:t>
            </a:r>
            <a:endParaRPr lang="en-US" sz="1600" dirty="0" err="1">
              <a:solidFill>
                <a:schemeClr val="bg1"/>
              </a:solidFill>
            </a:endParaRPr>
          </a:p>
        </p:txBody>
      </p:sp>
      <p:sp>
        <p:nvSpPr>
          <p:cNvPr id="7" name="Rectangle 6"/>
          <p:cNvSpPr/>
          <p:nvPr/>
        </p:nvSpPr>
        <p:spPr>
          <a:xfrm>
            <a:off x="850556" y="2134016"/>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R1</a:t>
            </a:r>
            <a:endParaRPr lang="en-US" sz="1600" dirty="0" err="1">
              <a:solidFill>
                <a:schemeClr val="bg1"/>
              </a:solidFill>
            </a:endParaRPr>
          </a:p>
        </p:txBody>
      </p:sp>
      <p:sp>
        <p:nvSpPr>
          <p:cNvPr id="8" name="Rectangle 7"/>
          <p:cNvSpPr/>
          <p:nvPr/>
        </p:nvSpPr>
        <p:spPr>
          <a:xfrm>
            <a:off x="850556" y="2350016"/>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R2</a:t>
            </a:r>
            <a:endParaRPr lang="en-US" sz="1600" dirty="0" err="1">
              <a:solidFill>
                <a:schemeClr val="bg1"/>
              </a:solidFill>
            </a:endParaRPr>
          </a:p>
        </p:txBody>
      </p:sp>
      <p:sp>
        <p:nvSpPr>
          <p:cNvPr id="9" name="Rectangle 8"/>
          <p:cNvSpPr/>
          <p:nvPr/>
        </p:nvSpPr>
        <p:spPr>
          <a:xfrm>
            <a:off x="850556" y="2566016"/>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R3</a:t>
            </a:r>
            <a:endParaRPr lang="en-US" sz="1600" dirty="0" err="1">
              <a:solidFill>
                <a:schemeClr val="bg1"/>
              </a:solidFill>
            </a:endParaRPr>
          </a:p>
        </p:txBody>
      </p:sp>
      <p:sp>
        <p:nvSpPr>
          <p:cNvPr id="10" name="Rectangle 9"/>
          <p:cNvSpPr/>
          <p:nvPr/>
        </p:nvSpPr>
        <p:spPr>
          <a:xfrm>
            <a:off x="850556" y="2789033"/>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R4</a:t>
            </a:r>
            <a:endParaRPr lang="en-US" sz="1600" dirty="0" err="1">
              <a:solidFill>
                <a:schemeClr val="bg1"/>
              </a:solidFill>
            </a:endParaRPr>
          </a:p>
        </p:txBody>
      </p:sp>
      <p:sp>
        <p:nvSpPr>
          <p:cNvPr id="11" name="Rectangle 10"/>
          <p:cNvSpPr/>
          <p:nvPr/>
        </p:nvSpPr>
        <p:spPr>
          <a:xfrm>
            <a:off x="850556" y="3005033"/>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R5</a:t>
            </a:r>
            <a:endParaRPr lang="en-US" sz="1600" dirty="0" err="1">
              <a:solidFill>
                <a:schemeClr val="bg1"/>
              </a:solidFill>
            </a:endParaRPr>
          </a:p>
        </p:txBody>
      </p:sp>
      <p:sp>
        <p:nvSpPr>
          <p:cNvPr id="12" name="Rectangle 11"/>
          <p:cNvSpPr/>
          <p:nvPr/>
        </p:nvSpPr>
        <p:spPr>
          <a:xfrm>
            <a:off x="850556" y="3221033"/>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R6</a:t>
            </a:r>
            <a:endParaRPr lang="en-US" sz="1600" dirty="0" err="1">
              <a:solidFill>
                <a:schemeClr val="bg1"/>
              </a:solidFill>
            </a:endParaRPr>
          </a:p>
        </p:txBody>
      </p:sp>
      <p:sp>
        <p:nvSpPr>
          <p:cNvPr id="13" name="Rectangle 12"/>
          <p:cNvSpPr/>
          <p:nvPr/>
        </p:nvSpPr>
        <p:spPr>
          <a:xfrm>
            <a:off x="850556" y="3437033"/>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R7</a:t>
            </a:r>
            <a:endParaRPr lang="en-US" sz="1600" dirty="0" err="1">
              <a:solidFill>
                <a:schemeClr val="bg1"/>
              </a:solidFill>
            </a:endParaRPr>
          </a:p>
        </p:txBody>
      </p:sp>
      <p:sp>
        <p:nvSpPr>
          <p:cNvPr id="14" name="Rectangle 13"/>
          <p:cNvSpPr/>
          <p:nvPr/>
        </p:nvSpPr>
        <p:spPr>
          <a:xfrm>
            <a:off x="850556" y="3653033"/>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R8</a:t>
            </a:r>
            <a:endParaRPr lang="en-US" sz="1600" dirty="0" err="1">
              <a:solidFill>
                <a:schemeClr val="bg1"/>
              </a:solidFill>
            </a:endParaRPr>
          </a:p>
        </p:txBody>
      </p:sp>
      <p:sp>
        <p:nvSpPr>
          <p:cNvPr id="15" name="Rectangle 14"/>
          <p:cNvSpPr/>
          <p:nvPr/>
        </p:nvSpPr>
        <p:spPr>
          <a:xfrm>
            <a:off x="850556" y="3869033"/>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R9</a:t>
            </a:r>
            <a:endParaRPr lang="en-US" sz="1600" dirty="0" err="1">
              <a:solidFill>
                <a:schemeClr val="bg1"/>
              </a:solidFill>
            </a:endParaRPr>
          </a:p>
        </p:txBody>
      </p:sp>
      <p:sp>
        <p:nvSpPr>
          <p:cNvPr id="16" name="Rectangle 15"/>
          <p:cNvSpPr/>
          <p:nvPr/>
        </p:nvSpPr>
        <p:spPr>
          <a:xfrm>
            <a:off x="850556" y="4085033"/>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R10</a:t>
            </a:r>
            <a:endParaRPr lang="en-US" sz="1600" dirty="0" err="1">
              <a:solidFill>
                <a:schemeClr val="bg1"/>
              </a:solidFill>
            </a:endParaRPr>
          </a:p>
        </p:txBody>
      </p:sp>
      <p:sp>
        <p:nvSpPr>
          <p:cNvPr id="17" name="Rectangle 16"/>
          <p:cNvSpPr/>
          <p:nvPr/>
        </p:nvSpPr>
        <p:spPr>
          <a:xfrm>
            <a:off x="850556" y="4300789"/>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R11</a:t>
            </a:r>
            <a:endParaRPr lang="en-US" sz="1600" dirty="0" err="1">
              <a:solidFill>
                <a:schemeClr val="bg1"/>
              </a:solidFill>
            </a:endParaRPr>
          </a:p>
        </p:txBody>
      </p:sp>
      <p:sp>
        <p:nvSpPr>
          <p:cNvPr id="18" name="Rectangle 17"/>
          <p:cNvSpPr/>
          <p:nvPr/>
        </p:nvSpPr>
        <p:spPr>
          <a:xfrm>
            <a:off x="850556" y="4511560"/>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R12</a:t>
            </a:r>
            <a:endParaRPr lang="en-US" sz="1600" dirty="0" err="1">
              <a:solidFill>
                <a:schemeClr val="bg1"/>
              </a:solidFill>
            </a:endParaRPr>
          </a:p>
        </p:txBody>
      </p:sp>
      <p:sp>
        <p:nvSpPr>
          <p:cNvPr id="19" name="Rectangle 18"/>
          <p:cNvSpPr/>
          <p:nvPr/>
        </p:nvSpPr>
        <p:spPr>
          <a:xfrm>
            <a:off x="850556" y="4727560"/>
            <a:ext cx="1439625" cy="216000"/>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SP (R13)</a:t>
            </a:r>
            <a:endParaRPr lang="en-US" sz="1600" dirty="0" err="1">
              <a:solidFill>
                <a:schemeClr val="bg1"/>
              </a:solidFill>
            </a:endParaRPr>
          </a:p>
        </p:txBody>
      </p:sp>
      <p:sp>
        <p:nvSpPr>
          <p:cNvPr id="20" name="Rectangle 19"/>
          <p:cNvSpPr/>
          <p:nvPr/>
        </p:nvSpPr>
        <p:spPr>
          <a:xfrm>
            <a:off x="850556" y="4943560"/>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LR (R14)</a:t>
            </a:r>
            <a:endParaRPr lang="en-US" sz="1600" dirty="0" err="1">
              <a:solidFill>
                <a:schemeClr val="bg1"/>
              </a:solidFill>
            </a:endParaRPr>
          </a:p>
        </p:txBody>
      </p:sp>
      <p:sp>
        <p:nvSpPr>
          <p:cNvPr id="21" name="Rectangle 20"/>
          <p:cNvSpPr/>
          <p:nvPr/>
        </p:nvSpPr>
        <p:spPr>
          <a:xfrm>
            <a:off x="850556" y="5159560"/>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PC (R15)</a:t>
            </a:r>
            <a:endParaRPr lang="en-US" sz="1600" dirty="0" err="1">
              <a:solidFill>
                <a:schemeClr val="bg1"/>
              </a:solidFill>
            </a:endParaRPr>
          </a:p>
        </p:txBody>
      </p:sp>
      <p:sp>
        <p:nvSpPr>
          <p:cNvPr id="22" name="Rectangle 21"/>
          <p:cNvSpPr/>
          <p:nvPr/>
        </p:nvSpPr>
        <p:spPr>
          <a:xfrm>
            <a:off x="850556" y="5439469"/>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PSR</a:t>
            </a:r>
            <a:endParaRPr lang="en-US" sz="1600" dirty="0" err="1">
              <a:solidFill>
                <a:schemeClr val="bg1"/>
              </a:solidFill>
            </a:endParaRPr>
          </a:p>
        </p:txBody>
      </p:sp>
      <p:sp>
        <p:nvSpPr>
          <p:cNvPr id="34" name="TextBox 33"/>
          <p:cNvSpPr txBox="1"/>
          <p:nvPr/>
        </p:nvSpPr>
        <p:spPr>
          <a:xfrm>
            <a:off x="2931850" y="1381744"/>
            <a:ext cx="2175395" cy="420641"/>
          </a:xfrm>
          <a:prstGeom prst="rect">
            <a:avLst/>
          </a:prstGeom>
        </p:spPr>
        <p:style>
          <a:lnRef idx="3">
            <a:schemeClr val="lt1"/>
          </a:lnRef>
          <a:fillRef idx="1">
            <a:schemeClr val="accent1"/>
          </a:fillRef>
          <a:effectRef idx="1">
            <a:schemeClr val="accent1"/>
          </a:effectRef>
          <a:fontRef idx="minor">
            <a:schemeClr val="lt1"/>
          </a:fontRef>
        </p:style>
        <p:txBody>
          <a:bodyPr wrap="square" lIns="91436" tIns="45719" rIns="91436" bIns="45719" rtlCol="0">
            <a:spAutoFit/>
          </a:bodyPr>
          <a:lstStyle/>
          <a:p>
            <a:r>
              <a:rPr lang="en-GB" sz="2100" dirty="0"/>
              <a:t>Non-secure state</a:t>
            </a:r>
          </a:p>
        </p:txBody>
      </p:sp>
      <p:sp>
        <p:nvSpPr>
          <p:cNvPr id="35" name="TextBox 34"/>
          <p:cNvSpPr txBox="1"/>
          <p:nvPr/>
        </p:nvSpPr>
        <p:spPr>
          <a:xfrm>
            <a:off x="5552706" y="1381744"/>
            <a:ext cx="2077956" cy="420641"/>
          </a:xfrm>
          <a:prstGeom prst="rect">
            <a:avLst/>
          </a:prstGeom>
          <a:solidFill>
            <a:schemeClr val="accent2"/>
          </a:solidFill>
        </p:spPr>
        <p:style>
          <a:lnRef idx="3">
            <a:schemeClr val="lt1"/>
          </a:lnRef>
          <a:fillRef idx="1">
            <a:schemeClr val="accent2"/>
          </a:fillRef>
          <a:effectRef idx="1">
            <a:schemeClr val="accent2"/>
          </a:effectRef>
          <a:fontRef idx="minor">
            <a:schemeClr val="lt1"/>
          </a:fontRef>
        </p:style>
        <p:txBody>
          <a:bodyPr wrap="square" lIns="91436" tIns="45719" rIns="91436" bIns="45719" rtlCol="0">
            <a:spAutoFit/>
          </a:bodyPr>
          <a:lstStyle/>
          <a:p>
            <a:r>
              <a:rPr lang="en-GB" sz="2100" dirty="0"/>
              <a:t>Secure state</a:t>
            </a:r>
          </a:p>
        </p:txBody>
      </p:sp>
      <p:sp>
        <p:nvSpPr>
          <p:cNvPr id="36" name="Rectangle 35"/>
          <p:cNvSpPr/>
          <p:nvPr/>
        </p:nvSpPr>
        <p:spPr>
          <a:xfrm>
            <a:off x="3312541" y="2368049"/>
            <a:ext cx="1439625" cy="216000"/>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PSP_NS</a:t>
            </a:r>
            <a:endParaRPr lang="en-US" sz="1600" dirty="0" err="1">
              <a:solidFill>
                <a:schemeClr val="bg1"/>
              </a:solidFill>
            </a:endParaRPr>
          </a:p>
        </p:txBody>
      </p:sp>
      <p:sp>
        <p:nvSpPr>
          <p:cNvPr id="39" name="Rectangle 38"/>
          <p:cNvSpPr/>
          <p:nvPr/>
        </p:nvSpPr>
        <p:spPr>
          <a:xfrm>
            <a:off x="3312541" y="2616071"/>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PSPLIM_NS</a:t>
            </a:r>
            <a:endParaRPr lang="en-US" sz="1600" dirty="0" err="1">
              <a:solidFill>
                <a:schemeClr val="bg1"/>
              </a:solidFill>
            </a:endParaRPr>
          </a:p>
        </p:txBody>
      </p:sp>
      <p:sp>
        <p:nvSpPr>
          <p:cNvPr id="43" name="Rectangle 42"/>
          <p:cNvSpPr/>
          <p:nvPr/>
        </p:nvSpPr>
        <p:spPr>
          <a:xfrm>
            <a:off x="3322064" y="3419189"/>
            <a:ext cx="1439625" cy="216000"/>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MSP_NS</a:t>
            </a:r>
            <a:endParaRPr lang="en-US" sz="1600" dirty="0" err="1">
              <a:solidFill>
                <a:schemeClr val="bg1"/>
              </a:solidFill>
            </a:endParaRPr>
          </a:p>
        </p:txBody>
      </p:sp>
      <p:sp>
        <p:nvSpPr>
          <p:cNvPr id="45" name="Rectangle 44"/>
          <p:cNvSpPr/>
          <p:nvPr/>
        </p:nvSpPr>
        <p:spPr>
          <a:xfrm>
            <a:off x="3322064" y="3668111"/>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MSPLIM_NS</a:t>
            </a:r>
            <a:endParaRPr lang="en-US" sz="1600" dirty="0" err="1">
              <a:solidFill>
                <a:schemeClr val="bg1"/>
              </a:solidFill>
            </a:endParaRPr>
          </a:p>
        </p:txBody>
      </p:sp>
      <p:sp>
        <p:nvSpPr>
          <p:cNvPr id="56" name="Rectangle 55"/>
          <p:cNvSpPr/>
          <p:nvPr/>
        </p:nvSpPr>
        <p:spPr>
          <a:xfrm>
            <a:off x="5589564" y="3000599"/>
            <a:ext cx="2004238" cy="980529"/>
          </a:xfrm>
          <a:prstGeom prst="rect">
            <a:avLst/>
          </a:prstGeom>
          <a:solidFill>
            <a:schemeClr val="accent1">
              <a:lumMod val="20000"/>
              <a:lumOff val="8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r>
              <a:rPr lang="de-DE" sz="1600" dirty="0">
                <a:solidFill>
                  <a:schemeClr val="tx1"/>
                </a:solidFill>
              </a:rPr>
              <a:t>Handler Mode</a:t>
            </a:r>
            <a:endParaRPr lang="en-US" sz="1600" dirty="0" err="1">
              <a:solidFill>
                <a:schemeClr val="tx1"/>
              </a:solidFill>
            </a:endParaRPr>
          </a:p>
        </p:txBody>
      </p:sp>
      <p:sp>
        <p:nvSpPr>
          <p:cNvPr id="57" name="Rectangle 56"/>
          <p:cNvSpPr/>
          <p:nvPr/>
        </p:nvSpPr>
        <p:spPr>
          <a:xfrm>
            <a:off x="5589564" y="1918017"/>
            <a:ext cx="2004238" cy="980529"/>
          </a:xfrm>
          <a:prstGeom prst="rect">
            <a:avLst/>
          </a:prstGeom>
          <a:solidFill>
            <a:schemeClr val="bg1">
              <a:lumMod val="9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r>
              <a:rPr lang="de-DE" sz="1600" dirty="0">
                <a:solidFill>
                  <a:schemeClr val="tx1"/>
                </a:solidFill>
              </a:rPr>
              <a:t>Thread Mode</a:t>
            </a:r>
            <a:endParaRPr lang="en-US" sz="1600" dirty="0" err="1">
              <a:solidFill>
                <a:schemeClr val="tx1"/>
              </a:solidFill>
            </a:endParaRPr>
          </a:p>
        </p:txBody>
      </p:sp>
      <p:sp>
        <p:nvSpPr>
          <p:cNvPr id="58" name="Rectangle 57"/>
          <p:cNvSpPr/>
          <p:nvPr/>
        </p:nvSpPr>
        <p:spPr>
          <a:xfrm>
            <a:off x="5875250" y="2391291"/>
            <a:ext cx="1439625" cy="216000"/>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PSP_S</a:t>
            </a:r>
            <a:endParaRPr lang="en-US" sz="1600" dirty="0" err="1">
              <a:solidFill>
                <a:schemeClr val="bg1"/>
              </a:solidFill>
            </a:endParaRPr>
          </a:p>
        </p:txBody>
      </p:sp>
      <p:sp>
        <p:nvSpPr>
          <p:cNvPr id="59" name="Rectangle 58"/>
          <p:cNvSpPr/>
          <p:nvPr/>
        </p:nvSpPr>
        <p:spPr>
          <a:xfrm>
            <a:off x="5875250" y="2630687"/>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PSPLIM_S</a:t>
            </a:r>
            <a:endParaRPr lang="en-US" sz="1600" dirty="0" err="1">
              <a:solidFill>
                <a:schemeClr val="bg1"/>
              </a:solidFill>
            </a:endParaRPr>
          </a:p>
        </p:txBody>
      </p:sp>
      <p:sp>
        <p:nvSpPr>
          <p:cNvPr id="60" name="Rectangle 59"/>
          <p:cNvSpPr/>
          <p:nvPr/>
        </p:nvSpPr>
        <p:spPr>
          <a:xfrm>
            <a:off x="5884772" y="3413485"/>
            <a:ext cx="1439625" cy="216000"/>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MSP_S</a:t>
            </a:r>
            <a:endParaRPr lang="en-US" sz="1600" dirty="0" err="1">
              <a:solidFill>
                <a:schemeClr val="bg1"/>
              </a:solidFill>
            </a:endParaRPr>
          </a:p>
        </p:txBody>
      </p:sp>
      <p:sp>
        <p:nvSpPr>
          <p:cNvPr id="61" name="Rectangle 60"/>
          <p:cNvSpPr/>
          <p:nvPr/>
        </p:nvSpPr>
        <p:spPr>
          <a:xfrm>
            <a:off x="5884772" y="3662407"/>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MSPLIM_S</a:t>
            </a:r>
            <a:endParaRPr lang="en-US" sz="1600" dirty="0" err="1">
              <a:solidFill>
                <a:schemeClr val="bg1"/>
              </a:solidFill>
            </a:endParaRPr>
          </a:p>
        </p:txBody>
      </p:sp>
      <p:sp>
        <p:nvSpPr>
          <p:cNvPr id="63" name="Rectangle 62"/>
          <p:cNvSpPr/>
          <p:nvPr/>
        </p:nvSpPr>
        <p:spPr>
          <a:xfrm>
            <a:off x="3299734" y="4301033"/>
            <a:ext cx="1439625" cy="216000"/>
          </a:xfrm>
          <a:prstGeom prst="rect">
            <a:avLst/>
          </a:prstGeom>
          <a:solidFill>
            <a:schemeClr val="bg1">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500" dirty="0">
                <a:solidFill>
                  <a:schemeClr val="bg1"/>
                </a:solidFill>
              </a:rPr>
              <a:t>PRIMASK_NS</a:t>
            </a:r>
            <a:endParaRPr lang="en-US" sz="1500" dirty="0" err="1">
              <a:solidFill>
                <a:schemeClr val="bg1"/>
              </a:solidFill>
            </a:endParaRPr>
          </a:p>
        </p:txBody>
      </p:sp>
      <p:sp>
        <p:nvSpPr>
          <p:cNvPr id="66" name="Rectangle 65"/>
          <p:cNvSpPr/>
          <p:nvPr/>
        </p:nvSpPr>
        <p:spPr>
          <a:xfrm>
            <a:off x="3299734" y="4558871"/>
            <a:ext cx="1439625" cy="216000"/>
          </a:xfrm>
          <a:prstGeom prst="rect">
            <a:avLst/>
          </a:prstGeom>
          <a:solidFill>
            <a:schemeClr val="bg1">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60949" rIns="0" bIns="60949" rtlCol="0" anchor="ctr" anchorCtr="0"/>
          <a:lstStyle/>
          <a:p>
            <a:pPr algn="ctr"/>
            <a:r>
              <a:rPr lang="de-DE" sz="1500" dirty="0">
                <a:solidFill>
                  <a:schemeClr val="bg1"/>
                </a:solidFill>
              </a:rPr>
              <a:t>FAULTMASK_NS</a:t>
            </a:r>
            <a:endParaRPr lang="en-US" sz="1500" dirty="0" err="1">
              <a:solidFill>
                <a:schemeClr val="bg1"/>
              </a:solidFill>
            </a:endParaRPr>
          </a:p>
        </p:txBody>
      </p:sp>
      <p:sp>
        <p:nvSpPr>
          <p:cNvPr id="67" name="Rectangle 66"/>
          <p:cNvSpPr/>
          <p:nvPr/>
        </p:nvSpPr>
        <p:spPr>
          <a:xfrm>
            <a:off x="3299734" y="4823889"/>
            <a:ext cx="1439625" cy="216000"/>
          </a:xfrm>
          <a:prstGeom prst="rect">
            <a:avLst/>
          </a:prstGeom>
          <a:solidFill>
            <a:schemeClr val="bg1">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500" dirty="0">
                <a:solidFill>
                  <a:schemeClr val="bg1"/>
                </a:solidFill>
              </a:rPr>
              <a:t>BASEPRI_NS</a:t>
            </a:r>
            <a:endParaRPr lang="en-US" sz="1500" dirty="0" err="1">
              <a:solidFill>
                <a:schemeClr val="bg1"/>
              </a:solidFill>
            </a:endParaRPr>
          </a:p>
        </p:txBody>
      </p:sp>
      <p:sp>
        <p:nvSpPr>
          <p:cNvPr id="69" name="Rectangle 68"/>
          <p:cNvSpPr/>
          <p:nvPr/>
        </p:nvSpPr>
        <p:spPr>
          <a:xfrm>
            <a:off x="5884772" y="4295035"/>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500" dirty="0">
                <a:solidFill>
                  <a:schemeClr val="bg1"/>
                </a:solidFill>
              </a:rPr>
              <a:t>PRIMASK_S</a:t>
            </a:r>
            <a:endParaRPr lang="en-US" sz="1500" dirty="0" err="1">
              <a:solidFill>
                <a:schemeClr val="bg1"/>
              </a:solidFill>
            </a:endParaRPr>
          </a:p>
        </p:txBody>
      </p:sp>
      <p:sp>
        <p:nvSpPr>
          <p:cNvPr id="71" name="Rectangle 70"/>
          <p:cNvSpPr/>
          <p:nvPr/>
        </p:nvSpPr>
        <p:spPr>
          <a:xfrm>
            <a:off x="5884772" y="4545539"/>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60949" rIns="0" bIns="60949" rtlCol="0" anchor="ctr" anchorCtr="0"/>
          <a:lstStyle/>
          <a:p>
            <a:pPr algn="ctr"/>
            <a:r>
              <a:rPr lang="de-DE" sz="1500" dirty="0">
                <a:solidFill>
                  <a:schemeClr val="bg1"/>
                </a:solidFill>
              </a:rPr>
              <a:t>FAULTMASK_S</a:t>
            </a:r>
            <a:endParaRPr lang="en-US" sz="1500" dirty="0" err="1">
              <a:solidFill>
                <a:schemeClr val="bg1"/>
              </a:solidFill>
            </a:endParaRPr>
          </a:p>
        </p:txBody>
      </p:sp>
      <p:sp>
        <p:nvSpPr>
          <p:cNvPr id="72" name="Rectangle 71"/>
          <p:cNvSpPr/>
          <p:nvPr/>
        </p:nvSpPr>
        <p:spPr>
          <a:xfrm>
            <a:off x="5884772" y="4803487"/>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500" dirty="0">
                <a:solidFill>
                  <a:schemeClr val="bg1"/>
                </a:solidFill>
              </a:rPr>
              <a:t>BASEPRI_S</a:t>
            </a:r>
            <a:endParaRPr lang="en-US" sz="1500" dirty="0" err="1">
              <a:solidFill>
                <a:schemeClr val="bg1"/>
              </a:solidFill>
            </a:endParaRPr>
          </a:p>
        </p:txBody>
      </p:sp>
      <p:sp>
        <p:nvSpPr>
          <p:cNvPr id="74" name="Rectangle 73"/>
          <p:cNvSpPr/>
          <p:nvPr/>
        </p:nvSpPr>
        <p:spPr>
          <a:xfrm>
            <a:off x="3322064" y="5223469"/>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60949" rIns="0" bIns="60949" rtlCol="0" anchor="ctr" anchorCtr="0"/>
          <a:lstStyle/>
          <a:p>
            <a:pPr algn="ctr"/>
            <a:r>
              <a:rPr lang="de-DE" sz="1500" dirty="0">
                <a:solidFill>
                  <a:schemeClr val="bg1"/>
                </a:solidFill>
              </a:rPr>
              <a:t>CONTROL_NS</a:t>
            </a:r>
            <a:endParaRPr lang="en-US" sz="1500" dirty="0" err="1">
              <a:solidFill>
                <a:schemeClr val="bg1"/>
              </a:solidFill>
            </a:endParaRPr>
          </a:p>
        </p:txBody>
      </p:sp>
      <p:sp>
        <p:nvSpPr>
          <p:cNvPr id="76" name="Rectangle 75"/>
          <p:cNvSpPr/>
          <p:nvPr/>
        </p:nvSpPr>
        <p:spPr>
          <a:xfrm>
            <a:off x="5886384" y="5223469"/>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500" dirty="0">
                <a:solidFill>
                  <a:schemeClr val="bg1"/>
                </a:solidFill>
              </a:rPr>
              <a:t>CONTROL_S</a:t>
            </a:r>
            <a:endParaRPr lang="en-US" sz="1500" dirty="0" err="1">
              <a:solidFill>
                <a:schemeClr val="bg1"/>
              </a:solidFill>
            </a:endParaRPr>
          </a:p>
        </p:txBody>
      </p:sp>
      <p:sp>
        <p:nvSpPr>
          <p:cNvPr id="3" name="TextBox 2"/>
          <p:cNvSpPr txBox="1"/>
          <p:nvPr/>
        </p:nvSpPr>
        <p:spPr>
          <a:xfrm>
            <a:off x="561010" y="994709"/>
            <a:ext cx="2018716" cy="923307"/>
          </a:xfrm>
          <a:prstGeom prst="rect">
            <a:avLst/>
          </a:prstGeom>
          <a:noFill/>
        </p:spPr>
        <p:txBody>
          <a:bodyPr wrap="none" lIns="121899" tIns="60949" rIns="121899" bIns="60949" rtlCol="0">
            <a:spAutoFit/>
          </a:bodyPr>
          <a:lstStyle/>
          <a:p>
            <a:pPr algn="ctr"/>
            <a:r>
              <a:rPr lang="de-DE" dirty="0"/>
              <a:t>General purpose</a:t>
            </a:r>
            <a:br>
              <a:rPr lang="de-DE" dirty="0"/>
            </a:br>
            <a:r>
              <a:rPr lang="de-DE" dirty="0"/>
              <a:t> registers</a:t>
            </a:r>
            <a:br>
              <a:rPr lang="de-DE" dirty="0"/>
            </a:br>
            <a:r>
              <a:rPr lang="de-DE" sz="1600" b="1" dirty="0"/>
              <a:t>Visible in all states</a:t>
            </a:r>
            <a:endParaRPr lang="en-US" sz="1600" b="1" dirty="0" err="1"/>
          </a:p>
        </p:txBody>
      </p:sp>
      <p:sp>
        <p:nvSpPr>
          <p:cNvPr id="46" name="Content Placeholder 42"/>
          <p:cNvSpPr>
            <a:spLocks noGrp="1"/>
          </p:cNvSpPr>
          <p:nvPr>
            <p:ph idx="4294967295"/>
          </p:nvPr>
        </p:nvSpPr>
        <p:spPr>
          <a:xfrm>
            <a:off x="8202063" y="1930191"/>
            <a:ext cx="3309605" cy="4797420"/>
          </a:xfrm>
          <a:prstGeom prst="rect">
            <a:avLst/>
          </a:prstGeom>
        </p:spPr>
        <p:txBody>
          <a:bodyPr/>
          <a:lstStyle/>
          <a:p>
            <a:pPr marL="0" indent="0">
              <a:buNone/>
            </a:pPr>
            <a:r>
              <a:rPr lang="en-US" dirty="0"/>
              <a:t>Separate stacks for </a:t>
            </a:r>
            <a:r>
              <a:rPr lang="en-US" b="1" dirty="0">
                <a:solidFill>
                  <a:schemeClr val="accent1"/>
                </a:solidFill>
              </a:rPr>
              <a:t>Secure</a:t>
            </a:r>
            <a:r>
              <a:rPr lang="en-US" b="1" dirty="0"/>
              <a:t> </a:t>
            </a:r>
            <a:r>
              <a:rPr lang="en-US" dirty="0"/>
              <a:t>and </a:t>
            </a:r>
            <a:r>
              <a:rPr lang="en-US" b="1" dirty="0">
                <a:solidFill>
                  <a:schemeClr val="accent1"/>
                </a:solidFill>
              </a:rPr>
              <a:t>Non-secure</a:t>
            </a:r>
            <a:r>
              <a:rPr lang="en-US" dirty="0"/>
              <a:t> state with</a:t>
            </a:r>
            <a:br>
              <a:rPr lang="en-US" dirty="0"/>
            </a:br>
            <a:r>
              <a:rPr lang="en-US" dirty="0"/>
              <a:t>hardware stack limit check</a:t>
            </a:r>
          </a:p>
          <a:p>
            <a:pPr marL="0" indent="0">
              <a:buNone/>
            </a:pPr>
            <a:endParaRPr lang="en-US" dirty="0"/>
          </a:p>
          <a:p>
            <a:pPr marL="0" indent="0">
              <a:buNone/>
            </a:pPr>
            <a:endParaRPr lang="en-US" b="1" dirty="0"/>
          </a:p>
          <a:p>
            <a:pPr marL="0" indent="0">
              <a:buNone/>
            </a:pPr>
            <a:r>
              <a:rPr lang="en-US" b="1" dirty="0">
                <a:solidFill>
                  <a:schemeClr val="accent1"/>
                </a:solidFill>
              </a:rPr>
              <a:t>Non-secure</a:t>
            </a:r>
            <a:r>
              <a:rPr lang="en-US" dirty="0"/>
              <a:t> access to interrupt control registers is configurable in </a:t>
            </a:r>
            <a:r>
              <a:rPr lang="en-US" b="1" dirty="0">
                <a:solidFill>
                  <a:schemeClr val="accent1"/>
                </a:solidFill>
              </a:rPr>
              <a:t>Secure</a:t>
            </a:r>
            <a:r>
              <a:rPr lang="en-US" dirty="0"/>
              <a:t> state</a:t>
            </a:r>
          </a:p>
        </p:txBody>
      </p:sp>
    </p:spTree>
    <p:extLst>
      <p:ext uri="{BB962C8B-B14F-4D97-AF65-F5344CB8AC3E}">
        <p14:creationId xmlns:p14="http://schemas.microsoft.com/office/powerpoint/2010/main" val="286355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CMSIS-CORE for Secure Mode Projects</a:t>
            </a:r>
            <a:endParaRPr lang="en-GB" dirty="0"/>
          </a:p>
        </p:txBody>
      </p:sp>
      <p:grpSp>
        <p:nvGrpSpPr>
          <p:cNvPr id="7" name="Group 20"/>
          <p:cNvGrpSpPr>
            <a:grpSpLocks/>
          </p:cNvGrpSpPr>
          <p:nvPr/>
        </p:nvGrpSpPr>
        <p:grpSpPr bwMode="auto">
          <a:xfrm>
            <a:off x="834151" y="1231691"/>
            <a:ext cx="6066904" cy="4621435"/>
            <a:chOff x="323528" y="908625"/>
            <a:chExt cx="3960278" cy="3018146"/>
          </a:xfrm>
        </p:grpSpPr>
        <p:sp>
          <p:nvSpPr>
            <p:cNvPr id="8" name="Snip Single Corner Rectangle 7"/>
            <p:cNvSpPr/>
            <p:nvPr/>
          </p:nvSpPr>
          <p:spPr bwMode="auto">
            <a:xfrm>
              <a:off x="323528" y="908625"/>
              <a:ext cx="1871705" cy="878926"/>
            </a:xfrm>
            <a:prstGeom prst="snip1Rect">
              <a:avLst/>
            </a:prstGeom>
            <a:solidFill>
              <a:srgbClr val="00B0F0"/>
            </a:solidFill>
            <a:ln w="9525" cap="flat" cmpd="sng" algn="ctr">
              <a:solidFill>
                <a:schemeClr val="tx1"/>
              </a:solidFill>
              <a:prstDash val="solid"/>
              <a:round/>
              <a:headEnd type="none" w="med" len="med"/>
              <a:tailEnd type="triangle" w="lg" len="med"/>
            </a:ln>
            <a:effectLst/>
          </p:spPr>
          <p:txBody>
            <a:bodyPr wrap="none" anchor="b" anchorCtr="1"/>
            <a:lstStyle/>
            <a:p>
              <a:pPr algn="ctr">
                <a:defRPr/>
              </a:pPr>
              <a:r>
                <a:rPr lang="en-US" sz="2000" b="1" dirty="0"/>
                <a:t>startup_&lt;</a:t>
              </a:r>
              <a:r>
                <a:rPr lang="en-US" sz="2000" b="1" i="1" dirty="0"/>
                <a:t>compiler</a:t>
              </a:r>
              <a:r>
                <a:rPr lang="en-US" sz="2000" b="1" dirty="0"/>
                <a:t>&gt;.c</a:t>
              </a:r>
              <a:br>
                <a:rPr lang="en-US" sz="2000" dirty="0"/>
              </a:br>
              <a:br>
                <a:rPr lang="en-US" sz="1400" dirty="0"/>
              </a:br>
              <a:r>
                <a:rPr lang="en-US" sz="2000" dirty="0"/>
                <a:t>CMSIS Device Startup</a:t>
              </a:r>
              <a:br>
                <a:rPr lang="en-US" sz="1400" dirty="0"/>
              </a:br>
              <a:endParaRPr lang="en-US" sz="800" dirty="0">
                <a:cs typeface="Courier New" pitchFamily="49" charset="0"/>
              </a:endParaRPr>
            </a:p>
          </p:txBody>
        </p:sp>
        <p:sp>
          <p:nvSpPr>
            <p:cNvPr id="9" name="Snip Single Corner Rectangle 8"/>
            <p:cNvSpPr/>
            <p:nvPr/>
          </p:nvSpPr>
          <p:spPr bwMode="auto">
            <a:xfrm>
              <a:off x="323528" y="1966979"/>
              <a:ext cx="1871705" cy="878925"/>
            </a:xfrm>
            <a:prstGeom prst="snip1Rect">
              <a:avLst/>
            </a:prstGeom>
            <a:solidFill>
              <a:srgbClr val="00B0F0"/>
            </a:solidFill>
            <a:ln w="9525" cap="flat" cmpd="sng" algn="ctr">
              <a:solidFill>
                <a:schemeClr val="tx1"/>
              </a:solidFill>
              <a:prstDash val="solid"/>
              <a:round/>
              <a:headEnd type="none" w="med" len="med"/>
              <a:tailEnd type="triangle" w="lg" len="med"/>
            </a:ln>
            <a:effectLst/>
          </p:spPr>
          <p:txBody>
            <a:bodyPr wrap="none" anchor="b" anchorCtr="1"/>
            <a:lstStyle/>
            <a:p>
              <a:pPr algn="ctr">
                <a:defRPr/>
              </a:pPr>
              <a:r>
                <a:rPr lang="en-US" sz="2000" b="1" dirty="0"/>
                <a:t>system_&lt;</a:t>
              </a:r>
              <a:r>
                <a:rPr lang="en-US" sz="2000" b="1" i="1" dirty="0"/>
                <a:t>device</a:t>
              </a:r>
              <a:r>
                <a:rPr lang="en-US" sz="2000" b="1" dirty="0"/>
                <a:t>&gt;.c</a:t>
              </a:r>
              <a:br>
                <a:rPr lang="en-US" sz="2000" dirty="0"/>
              </a:br>
              <a:endParaRPr lang="en-US" sz="800" dirty="0"/>
            </a:p>
            <a:p>
              <a:pPr algn="ctr">
                <a:defRPr/>
              </a:pPr>
              <a:r>
                <a:rPr lang="en-US" sz="2000" dirty="0"/>
                <a:t>CMSIS System &amp;</a:t>
              </a:r>
              <a:br>
                <a:rPr lang="en-US" sz="2000" dirty="0"/>
              </a:br>
              <a:r>
                <a:rPr lang="en-US" sz="2000" dirty="0"/>
                <a:t>Clock Configuration</a:t>
              </a:r>
              <a:endParaRPr lang="en-US" sz="2000" dirty="0">
                <a:cs typeface="Courier New" pitchFamily="49" charset="0"/>
              </a:endParaRPr>
            </a:p>
          </p:txBody>
        </p:sp>
        <p:sp>
          <p:nvSpPr>
            <p:cNvPr id="10" name="Snip Single Corner Rectangle 9"/>
            <p:cNvSpPr/>
            <p:nvPr/>
          </p:nvSpPr>
          <p:spPr bwMode="auto">
            <a:xfrm>
              <a:off x="324030" y="3047845"/>
              <a:ext cx="1871705" cy="878926"/>
            </a:xfrm>
            <a:prstGeom prst="snip1Rect">
              <a:avLst/>
            </a:prstGeom>
            <a:solidFill>
              <a:srgbClr val="B5CDD8">
                <a:alpha val="49804"/>
              </a:srgbClr>
            </a:solidFill>
            <a:ln w="9525" cap="flat" cmpd="sng" algn="ctr">
              <a:solidFill>
                <a:schemeClr val="tx1"/>
              </a:solidFill>
              <a:prstDash val="solid"/>
              <a:round/>
              <a:headEnd type="none" w="med" len="med"/>
              <a:tailEnd type="triangle" w="lg" len="med"/>
            </a:ln>
            <a:effectLst/>
          </p:spPr>
          <p:txBody>
            <a:bodyPr wrap="none" anchor="b" anchorCtr="1"/>
            <a:lstStyle/>
            <a:p>
              <a:pPr algn="ctr">
                <a:defRPr/>
              </a:pPr>
              <a:r>
                <a:rPr lang="en-US" sz="2000" b="1" dirty="0"/>
                <a:t>&lt;</a:t>
              </a:r>
              <a:r>
                <a:rPr lang="en-US" sz="2000" b="1" i="1" dirty="0"/>
                <a:t>user</a:t>
              </a:r>
              <a:r>
                <a:rPr lang="en-US" sz="2000" b="1" dirty="0"/>
                <a:t>&gt;.c/c++</a:t>
              </a:r>
              <a:br>
                <a:rPr lang="en-US" sz="2000" dirty="0"/>
              </a:br>
              <a:br>
                <a:rPr lang="en-US" sz="1050" dirty="0"/>
              </a:br>
              <a:r>
                <a:rPr lang="en-US" sz="2000" dirty="0"/>
                <a:t>User Application</a:t>
              </a:r>
              <a:br>
                <a:rPr lang="en-US" sz="2000" dirty="0"/>
              </a:br>
              <a:r>
                <a:rPr lang="en-US" sz="2000" dirty="0">
                  <a:latin typeface="Courier New" pitchFamily="49" charset="0"/>
                  <a:cs typeface="Courier New" pitchFamily="49" charset="0"/>
                </a:rPr>
                <a:t>main() { ... }</a:t>
              </a:r>
              <a:endParaRPr lang="en-US" sz="1400" dirty="0">
                <a:latin typeface="Courier New" pitchFamily="49" charset="0"/>
                <a:cs typeface="Courier New" pitchFamily="49" charset="0"/>
              </a:endParaRPr>
            </a:p>
          </p:txBody>
        </p:sp>
        <p:sp>
          <p:nvSpPr>
            <p:cNvPr id="11" name="Snip Single Corner Rectangle 10"/>
            <p:cNvSpPr/>
            <p:nvPr/>
          </p:nvSpPr>
          <p:spPr bwMode="auto">
            <a:xfrm>
              <a:off x="2411598" y="3042476"/>
              <a:ext cx="1871705" cy="878926"/>
            </a:xfrm>
            <a:prstGeom prst="snip1Rect">
              <a:avLst/>
            </a:prstGeom>
            <a:solidFill>
              <a:schemeClr val="accent2">
                <a:lumMod val="20000"/>
                <a:lumOff val="80000"/>
              </a:schemeClr>
            </a:solidFill>
            <a:ln w="9525" cap="flat" cmpd="sng" algn="ctr">
              <a:solidFill>
                <a:schemeClr val="tx1"/>
              </a:solidFill>
              <a:prstDash val="solid"/>
              <a:round/>
              <a:headEnd type="none" w="med" len="med"/>
              <a:tailEnd type="triangle" w="med" len="med"/>
            </a:ln>
            <a:effectLst/>
          </p:spPr>
          <p:txBody>
            <a:bodyPr wrap="none" anchor="b" anchorCtr="1"/>
            <a:lstStyle/>
            <a:p>
              <a:pPr algn="ctr">
                <a:defRPr/>
              </a:pPr>
              <a:r>
                <a:rPr lang="en-US" sz="2000" b="1" dirty="0"/>
                <a:t>&lt;</a:t>
              </a:r>
              <a:r>
                <a:rPr lang="en-US" sz="2000" b="1" i="1" dirty="0"/>
                <a:t>device</a:t>
              </a:r>
              <a:r>
                <a:rPr lang="en-US" sz="2000" b="1" dirty="0"/>
                <a:t>&gt;.h</a:t>
              </a:r>
              <a:br>
                <a:rPr lang="en-US" sz="2000" b="1" dirty="0"/>
              </a:br>
              <a:br>
                <a:rPr lang="en-US" sz="800" dirty="0"/>
              </a:br>
              <a:r>
                <a:rPr lang="en-US" sz="2000" dirty="0"/>
                <a:t>CMSIS</a:t>
              </a:r>
              <a:br>
                <a:rPr lang="en-US" sz="2000" dirty="0"/>
              </a:br>
              <a:r>
                <a:rPr lang="en-US" sz="2000" dirty="0"/>
                <a:t>Device Peripheral Access</a:t>
              </a:r>
              <a:endParaRPr lang="en-US" sz="2000" dirty="0">
                <a:cs typeface="Courier New" pitchFamily="49" charset="0"/>
              </a:endParaRPr>
            </a:p>
          </p:txBody>
        </p:sp>
        <p:cxnSp>
          <p:nvCxnSpPr>
            <p:cNvPr id="12" name="Straight Arrow Connector 26"/>
            <p:cNvCxnSpPr>
              <a:cxnSpLocks noChangeShapeType="1"/>
              <a:stCxn id="11" idx="2"/>
              <a:endCxn id="10" idx="0"/>
            </p:cNvCxnSpPr>
            <p:nvPr/>
          </p:nvCxnSpPr>
          <p:spPr bwMode="auto">
            <a:xfrm flipH="1">
              <a:off x="2195735" y="3481939"/>
              <a:ext cx="215864" cy="5369"/>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 name="Snip Single Corner Rectangle 23"/>
            <p:cNvSpPr/>
            <p:nvPr/>
          </p:nvSpPr>
          <p:spPr bwMode="auto">
            <a:xfrm>
              <a:off x="2412101" y="1966979"/>
              <a:ext cx="1871705" cy="878926"/>
            </a:xfrm>
            <a:prstGeom prst="snip1Rect">
              <a:avLst/>
            </a:prstGeom>
            <a:solidFill>
              <a:schemeClr val="accent2">
                <a:lumMod val="20000"/>
                <a:lumOff val="80000"/>
              </a:schemeClr>
            </a:solidFill>
            <a:ln w="9525" cap="flat" cmpd="sng" algn="ctr">
              <a:solidFill>
                <a:schemeClr val="tx1"/>
              </a:solidFill>
              <a:prstDash val="solid"/>
              <a:round/>
              <a:headEnd type="none" w="med" len="med"/>
              <a:tailEnd type="triangle" w="med" len="med"/>
            </a:ln>
            <a:effectLst/>
          </p:spPr>
          <p:txBody>
            <a:bodyPr wrap="none" anchor="b" anchorCtr="1"/>
            <a:lstStyle/>
            <a:p>
              <a:pPr algn="ctr">
                <a:defRPr/>
              </a:pPr>
              <a:r>
                <a:rPr lang="en-US" sz="2000" b="1"/>
                <a:t>partition_&lt;</a:t>
              </a:r>
              <a:r>
                <a:rPr lang="en-US" sz="2000" b="1" dirty="0"/>
                <a:t>device&gt;.h</a:t>
              </a:r>
              <a:br>
                <a:rPr lang="en-US" sz="2000" b="1" dirty="0"/>
              </a:br>
              <a:br>
                <a:rPr lang="en-US" sz="800" dirty="0"/>
              </a:br>
              <a:r>
                <a:rPr lang="en-US" sz="2000" dirty="0"/>
                <a:t>  Secure Attributes &amp;</a:t>
              </a:r>
              <a:br>
                <a:rPr lang="en-US" sz="2000" dirty="0"/>
              </a:br>
              <a:r>
                <a:rPr lang="en-US" sz="2000" dirty="0"/>
                <a:t>Interrupt Assignment</a:t>
              </a:r>
              <a:endParaRPr lang="en-US" sz="2000" dirty="0">
                <a:cs typeface="Courier New" pitchFamily="49" charset="0"/>
              </a:endParaRPr>
            </a:p>
          </p:txBody>
        </p:sp>
        <p:cxnSp>
          <p:nvCxnSpPr>
            <p:cNvPr id="25" name="Straight Arrow Connector 26"/>
            <p:cNvCxnSpPr>
              <a:cxnSpLocks noChangeShapeType="1"/>
              <a:stCxn id="24" idx="2"/>
              <a:endCxn id="9" idx="0"/>
            </p:cNvCxnSpPr>
            <p:nvPr/>
          </p:nvCxnSpPr>
          <p:spPr bwMode="auto">
            <a:xfrm flipH="1" flipV="1">
              <a:off x="2195233" y="2406442"/>
              <a:ext cx="216869" cy="1"/>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28" name="Snip Single Corner Rectangle 27"/>
          <p:cNvSpPr/>
          <p:nvPr/>
        </p:nvSpPr>
        <p:spPr bwMode="auto">
          <a:xfrm>
            <a:off x="7508104" y="4507627"/>
            <a:ext cx="552307" cy="330201"/>
          </a:xfrm>
          <a:prstGeom prst="snip1Rect">
            <a:avLst/>
          </a:prstGeom>
          <a:solidFill>
            <a:srgbClr val="00B0F0"/>
          </a:solidFill>
          <a:ln w="9525" cap="flat" cmpd="sng" algn="ctr">
            <a:solidFill>
              <a:schemeClr val="tx1"/>
            </a:solidFill>
            <a:prstDash val="solid"/>
            <a:round/>
            <a:headEnd type="none" w="med" len="med"/>
            <a:tailEnd type="triangle" w="lg" len="med"/>
          </a:ln>
          <a:effectLst/>
        </p:spPr>
        <p:txBody>
          <a:bodyPr wrap="none" lIns="121899" tIns="60949" rIns="121899" bIns="60949" anchor="b" anchorCtr="1"/>
          <a:lstStyle/>
          <a:p>
            <a:pPr algn="ctr">
              <a:defRPr/>
            </a:pPr>
            <a:endParaRPr lang="en-US" sz="1600" dirty="0">
              <a:cs typeface="Courier New" pitchFamily="49" charset="0"/>
            </a:endParaRPr>
          </a:p>
        </p:txBody>
      </p:sp>
      <p:sp>
        <p:nvSpPr>
          <p:cNvPr id="29" name="Rectangle 12"/>
          <p:cNvSpPr>
            <a:spLocks noChangeArrowheads="1"/>
          </p:cNvSpPr>
          <p:nvPr/>
        </p:nvSpPr>
        <p:spPr bwMode="auto">
          <a:xfrm>
            <a:off x="8060412" y="4507627"/>
            <a:ext cx="3535568" cy="36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9" tIns="60949" rIns="121899" bIns="60949">
            <a:spAutoFit/>
          </a:bodyPr>
          <a:lstStyle>
            <a:lvl1pPr eaLnBrk="0" hangingPunct="0">
              <a:defRPr sz="1400" b="1">
                <a:solidFill>
                  <a:srgbClr val="000000"/>
                </a:solidFill>
                <a:latin typeface="Arial" pitchFamily="34" charset="0"/>
                <a:ea typeface="MS PGothic" pitchFamily="34" charset="-128"/>
              </a:defRPr>
            </a:lvl1pPr>
            <a:lvl2pPr marL="742950" indent="-285750" eaLnBrk="0" hangingPunct="0">
              <a:defRPr sz="1400" b="1">
                <a:solidFill>
                  <a:srgbClr val="000000"/>
                </a:solidFill>
                <a:latin typeface="Arial" pitchFamily="34" charset="0"/>
                <a:ea typeface="MS PGothic" pitchFamily="34" charset="-128"/>
              </a:defRPr>
            </a:lvl2pPr>
            <a:lvl3pPr marL="1143000" indent="-228600" eaLnBrk="0" hangingPunct="0">
              <a:defRPr sz="1400" b="1">
                <a:solidFill>
                  <a:srgbClr val="000000"/>
                </a:solidFill>
                <a:latin typeface="Arial" pitchFamily="34" charset="0"/>
                <a:ea typeface="MS PGothic" pitchFamily="34" charset="-128"/>
              </a:defRPr>
            </a:lvl3pPr>
            <a:lvl4pPr marL="1600200" indent="-228600" eaLnBrk="0" hangingPunct="0">
              <a:defRPr sz="1400" b="1">
                <a:solidFill>
                  <a:srgbClr val="000000"/>
                </a:solidFill>
                <a:latin typeface="Arial" pitchFamily="34" charset="0"/>
                <a:ea typeface="MS PGothic" pitchFamily="34" charset="-128"/>
              </a:defRPr>
            </a:lvl4pPr>
            <a:lvl5pPr marL="2057400" indent="-228600" eaLnBrk="0" hangingPunct="0">
              <a:defRPr sz="1400" b="1">
                <a:solidFill>
                  <a:srgbClr val="000000"/>
                </a:solidFill>
                <a:latin typeface="Arial" pitchFamily="34"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pitchFamily="34"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pitchFamily="34"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pitchFamily="34"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pitchFamily="34" charset="0"/>
                <a:ea typeface="MS PGothic" pitchFamily="34" charset="-128"/>
              </a:defRPr>
            </a:lvl9pPr>
          </a:lstStyle>
          <a:p>
            <a:pPr eaLnBrk="1" hangingPunct="1"/>
            <a:r>
              <a:rPr lang="en-US" altLang="en-US" sz="1600" b="0" dirty="0">
                <a:solidFill>
                  <a:schemeClr val="tx1"/>
                </a:solidFill>
                <a:latin typeface="+mn-lt"/>
              </a:rPr>
              <a:t>CMSIS-CORE Device Files</a:t>
            </a:r>
            <a:endParaRPr lang="en-US" altLang="en-US" sz="1600" dirty="0">
              <a:latin typeface="+mn-lt"/>
            </a:endParaRPr>
          </a:p>
        </p:txBody>
      </p:sp>
      <p:sp>
        <p:nvSpPr>
          <p:cNvPr id="30" name="Rectangle 14"/>
          <p:cNvSpPr>
            <a:spLocks noChangeArrowheads="1"/>
          </p:cNvSpPr>
          <p:nvPr/>
        </p:nvSpPr>
        <p:spPr bwMode="auto">
          <a:xfrm>
            <a:off x="8037239" y="4881769"/>
            <a:ext cx="3557059" cy="61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9" tIns="60949" rIns="121899" bIns="60949">
            <a:spAutoFit/>
          </a:bodyPr>
          <a:lstStyle>
            <a:lvl1pPr eaLnBrk="0" hangingPunct="0">
              <a:defRPr sz="1400" b="1">
                <a:solidFill>
                  <a:srgbClr val="000000"/>
                </a:solidFill>
                <a:latin typeface="Arial" pitchFamily="34" charset="0"/>
                <a:ea typeface="MS PGothic" pitchFamily="34" charset="-128"/>
              </a:defRPr>
            </a:lvl1pPr>
            <a:lvl2pPr marL="742950" indent="-285750" eaLnBrk="0" hangingPunct="0">
              <a:defRPr sz="1400" b="1">
                <a:solidFill>
                  <a:srgbClr val="000000"/>
                </a:solidFill>
                <a:latin typeface="Arial" pitchFamily="34" charset="0"/>
                <a:ea typeface="MS PGothic" pitchFamily="34" charset="-128"/>
              </a:defRPr>
            </a:lvl2pPr>
            <a:lvl3pPr marL="1143000" indent="-228600" eaLnBrk="0" hangingPunct="0">
              <a:defRPr sz="1400" b="1">
                <a:solidFill>
                  <a:srgbClr val="000000"/>
                </a:solidFill>
                <a:latin typeface="Arial" pitchFamily="34" charset="0"/>
                <a:ea typeface="MS PGothic" pitchFamily="34" charset="-128"/>
              </a:defRPr>
            </a:lvl3pPr>
            <a:lvl4pPr marL="1600200" indent="-228600" eaLnBrk="0" hangingPunct="0">
              <a:defRPr sz="1400" b="1">
                <a:solidFill>
                  <a:srgbClr val="000000"/>
                </a:solidFill>
                <a:latin typeface="Arial" pitchFamily="34" charset="0"/>
                <a:ea typeface="MS PGothic" pitchFamily="34" charset="-128"/>
              </a:defRPr>
            </a:lvl4pPr>
            <a:lvl5pPr marL="2057400" indent="-228600" eaLnBrk="0" hangingPunct="0">
              <a:defRPr sz="1400" b="1">
                <a:solidFill>
                  <a:srgbClr val="000000"/>
                </a:solidFill>
                <a:latin typeface="Arial" pitchFamily="34"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pitchFamily="34"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pitchFamily="34"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pitchFamily="34"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pitchFamily="34" charset="0"/>
                <a:ea typeface="MS PGothic" pitchFamily="34" charset="-128"/>
              </a:defRPr>
            </a:lvl9pPr>
          </a:lstStyle>
          <a:p>
            <a:pPr eaLnBrk="1" hangingPunct="1"/>
            <a:r>
              <a:rPr lang="en-US" altLang="en-US" sz="1600" b="0" dirty="0">
                <a:solidFill>
                  <a:schemeClr val="tx1"/>
                </a:solidFill>
                <a:latin typeface="+mn-lt"/>
              </a:rPr>
              <a:t>CMSIS-CORE Header Files</a:t>
            </a:r>
            <a:br>
              <a:rPr lang="en-US" altLang="en-US" sz="1600" b="0" dirty="0">
                <a:solidFill>
                  <a:schemeClr val="tx1"/>
                </a:solidFill>
                <a:latin typeface="+mn-lt"/>
              </a:rPr>
            </a:br>
            <a:r>
              <a:rPr lang="en-US" altLang="en-US" sz="1600" b="0" dirty="0">
                <a:solidFill>
                  <a:schemeClr val="tx1"/>
                </a:solidFill>
                <a:latin typeface="+mn-lt"/>
              </a:rPr>
              <a:t>generated from CMSIS-SVD</a:t>
            </a:r>
          </a:p>
        </p:txBody>
      </p:sp>
      <p:sp>
        <p:nvSpPr>
          <p:cNvPr id="31" name="Snip Single Corner Rectangle 30"/>
          <p:cNvSpPr/>
          <p:nvPr/>
        </p:nvSpPr>
        <p:spPr bwMode="auto">
          <a:xfrm>
            <a:off x="7508104" y="5475426"/>
            <a:ext cx="552307" cy="332315"/>
          </a:xfrm>
          <a:prstGeom prst="snip1Rect">
            <a:avLst/>
          </a:prstGeom>
          <a:solidFill>
            <a:srgbClr val="B5CDD8">
              <a:alpha val="50000"/>
            </a:srgbClr>
          </a:solidFill>
          <a:ln w="9525" cap="flat" cmpd="sng" algn="ctr">
            <a:solidFill>
              <a:schemeClr val="tx1"/>
            </a:solidFill>
            <a:prstDash val="solid"/>
            <a:round/>
            <a:headEnd type="none" w="med" len="med"/>
            <a:tailEnd type="triangle" w="lg" len="med"/>
          </a:ln>
          <a:effectLst/>
        </p:spPr>
        <p:txBody>
          <a:bodyPr wrap="none" lIns="121899" tIns="60949" rIns="121899" bIns="60949" anchor="b" anchorCtr="1"/>
          <a:lstStyle/>
          <a:p>
            <a:pPr algn="ctr">
              <a:defRPr/>
            </a:pPr>
            <a:endParaRPr lang="en-US" sz="1600" dirty="0">
              <a:latin typeface="Courier New" pitchFamily="49" charset="0"/>
              <a:cs typeface="Courier New" pitchFamily="49" charset="0"/>
            </a:endParaRPr>
          </a:p>
        </p:txBody>
      </p:sp>
      <p:sp>
        <p:nvSpPr>
          <p:cNvPr id="32" name="Rectangle 16"/>
          <p:cNvSpPr>
            <a:spLocks noChangeArrowheads="1"/>
          </p:cNvSpPr>
          <p:nvPr/>
        </p:nvSpPr>
        <p:spPr bwMode="auto">
          <a:xfrm>
            <a:off x="8029647" y="5493115"/>
            <a:ext cx="2776477" cy="36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9" tIns="60949" rIns="121899" bIns="60949">
            <a:spAutoFit/>
          </a:bodyPr>
          <a:lstStyle>
            <a:lvl1pPr eaLnBrk="0" hangingPunct="0">
              <a:defRPr sz="1400" b="1">
                <a:solidFill>
                  <a:srgbClr val="000000"/>
                </a:solidFill>
                <a:latin typeface="Arial" pitchFamily="34" charset="0"/>
                <a:ea typeface="MS PGothic" pitchFamily="34" charset="-128"/>
              </a:defRPr>
            </a:lvl1pPr>
            <a:lvl2pPr marL="742950" indent="-285750" eaLnBrk="0" hangingPunct="0">
              <a:defRPr sz="1400" b="1">
                <a:solidFill>
                  <a:srgbClr val="000000"/>
                </a:solidFill>
                <a:latin typeface="Arial" pitchFamily="34" charset="0"/>
                <a:ea typeface="MS PGothic" pitchFamily="34" charset="-128"/>
              </a:defRPr>
            </a:lvl2pPr>
            <a:lvl3pPr marL="1143000" indent="-228600" eaLnBrk="0" hangingPunct="0">
              <a:defRPr sz="1400" b="1">
                <a:solidFill>
                  <a:srgbClr val="000000"/>
                </a:solidFill>
                <a:latin typeface="Arial" pitchFamily="34" charset="0"/>
                <a:ea typeface="MS PGothic" pitchFamily="34" charset="-128"/>
              </a:defRPr>
            </a:lvl3pPr>
            <a:lvl4pPr marL="1600200" indent="-228600" eaLnBrk="0" hangingPunct="0">
              <a:defRPr sz="1400" b="1">
                <a:solidFill>
                  <a:srgbClr val="000000"/>
                </a:solidFill>
                <a:latin typeface="Arial" pitchFamily="34" charset="0"/>
                <a:ea typeface="MS PGothic" pitchFamily="34" charset="-128"/>
              </a:defRPr>
            </a:lvl4pPr>
            <a:lvl5pPr marL="2057400" indent="-228600" eaLnBrk="0" hangingPunct="0">
              <a:defRPr sz="1400" b="1">
                <a:solidFill>
                  <a:srgbClr val="000000"/>
                </a:solidFill>
                <a:latin typeface="Arial" pitchFamily="34"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pitchFamily="34"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pitchFamily="34"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pitchFamily="34"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pitchFamily="34" charset="0"/>
                <a:ea typeface="MS PGothic" pitchFamily="34" charset="-128"/>
              </a:defRPr>
            </a:lvl9pPr>
          </a:lstStyle>
          <a:p>
            <a:pPr eaLnBrk="1" hangingPunct="1"/>
            <a:r>
              <a:rPr lang="en-US" altLang="en-US" sz="1600" b="0" dirty="0">
                <a:solidFill>
                  <a:schemeClr val="tx1"/>
                </a:solidFill>
                <a:latin typeface="+mn-lt"/>
              </a:rPr>
              <a:t>User Program</a:t>
            </a:r>
            <a:endParaRPr lang="en-US" altLang="en-US" sz="1600" dirty="0">
              <a:latin typeface="+mn-lt"/>
            </a:endParaRPr>
          </a:p>
        </p:txBody>
      </p:sp>
      <p:sp>
        <p:nvSpPr>
          <p:cNvPr id="33" name="Snip Single Corner Rectangle 32"/>
          <p:cNvSpPr/>
          <p:nvPr/>
        </p:nvSpPr>
        <p:spPr bwMode="auto">
          <a:xfrm>
            <a:off x="7508104" y="4985527"/>
            <a:ext cx="552307" cy="325967"/>
          </a:xfrm>
          <a:prstGeom prst="snip1Rect">
            <a:avLst/>
          </a:prstGeom>
          <a:solidFill>
            <a:schemeClr val="accent2">
              <a:lumMod val="40000"/>
              <a:lumOff val="60000"/>
              <a:alpha val="85000"/>
            </a:schemeClr>
          </a:solidFill>
          <a:ln w="9525" cap="flat" cmpd="sng" algn="ctr">
            <a:solidFill>
              <a:schemeClr val="tx1"/>
            </a:solidFill>
            <a:prstDash val="solid"/>
            <a:round/>
            <a:headEnd type="none" w="med" len="med"/>
            <a:tailEnd type="triangle" w="lg" len="med"/>
          </a:ln>
          <a:effectLst/>
        </p:spPr>
        <p:txBody>
          <a:bodyPr wrap="none" lIns="121899" tIns="60949" rIns="121899" bIns="60949" anchor="b" anchorCtr="1"/>
          <a:lstStyle/>
          <a:p>
            <a:pPr algn="ctr">
              <a:defRPr/>
            </a:pPr>
            <a:endParaRPr lang="en-US" sz="1600" dirty="0">
              <a:cs typeface="Courier New" pitchFamily="49" charset="0"/>
            </a:endParaRPr>
          </a:p>
        </p:txBody>
      </p:sp>
      <p:sp>
        <p:nvSpPr>
          <p:cNvPr id="19" name="Content Placeholder 42"/>
          <p:cNvSpPr>
            <a:spLocks noGrp="1"/>
          </p:cNvSpPr>
          <p:nvPr>
            <p:ph idx="18"/>
          </p:nvPr>
        </p:nvSpPr>
        <p:spPr>
          <a:xfrm>
            <a:off x="13336657" y="1454126"/>
            <a:ext cx="3717998" cy="3146001"/>
          </a:xfrm>
        </p:spPr>
        <p:txBody>
          <a:bodyPr/>
          <a:lstStyle/>
          <a:p>
            <a:pPr marL="0" indent="0">
              <a:buNone/>
            </a:pPr>
            <a:r>
              <a:rPr lang="en-US" dirty="0"/>
              <a:t>Files relating to CMSIS-CORE including device specific files</a:t>
            </a:r>
          </a:p>
          <a:p>
            <a:pPr marL="0" indent="0">
              <a:buNone/>
            </a:pPr>
            <a:endParaRPr lang="en-US" sz="1600" b="1" dirty="0"/>
          </a:p>
          <a:p>
            <a:pPr marL="0" indent="0">
              <a:buNone/>
            </a:pPr>
            <a:r>
              <a:rPr lang="en-US" b="1" dirty="0">
                <a:solidFill>
                  <a:srgbClr val="128CAB"/>
                </a:solidFill>
              </a:rPr>
              <a:t>partitions.h </a:t>
            </a:r>
            <a:r>
              <a:rPr lang="en-US" dirty="0"/>
              <a:t> provides initial setup for </a:t>
            </a:r>
            <a:r>
              <a:rPr lang="en-US" b="1" dirty="0"/>
              <a:t>Secure Attribution Unit </a:t>
            </a:r>
            <a:r>
              <a:rPr lang="en-US" dirty="0"/>
              <a:t>and configures </a:t>
            </a:r>
            <a:r>
              <a:rPr lang="en-US" b="1" dirty="0">
                <a:solidFill>
                  <a:srgbClr val="128CAB"/>
                </a:solidFill>
              </a:rPr>
              <a:t>Non Secure</a:t>
            </a:r>
            <a:r>
              <a:rPr lang="en-US" dirty="0">
                <a:solidFill>
                  <a:srgbClr val="128CAB"/>
                </a:solidFill>
              </a:rPr>
              <a:t>  </a:t>
            </a:r>
            <a:r>
              <a:rPr lang="en-US" dirty="0"/>
              <a:t>mode memory areas and interrupts</a:t>
            </a:r>
            <a:endParaRPr lang="en-US" b="1" dirty="0"/>
          </a:p>
        </p:txBody>
      </p:sp>
    </p:spTree>
    <p:extLst>
      <p:ext uri="{BB962C8B-B14F-4D97-AF65-F5344CB8AC3E}">
        <p14:creationId xmlns:p14="http://schemas.microsoft.com/office/powerpoint/2010/main" val="630451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431" y="358341"/>
            <a:ext cx="10133095" cy="558487"/>
          </a:xfrm>
        </p:spPr>
        <p:txBody>
          <a:bodyPr>
            <a:normAutofit fontScale="90000"/>
          </a:bodyPr>
          <a:lstStyle/>
          <a:p>
            <a:r>
              <a:rPr lang="en-US" dirty="0"/>
              <a:t>ARMv8-M CMSIS-RTOS Scheduler – Concept</a:t>
            </a:r>
          </a:p>
        </p:txBody>
      </p:sp>
      <p:sp>
        <p:nvSpPr>
          <p:cNvPr id="4" name="TextBox 3"/>
          <p:cNvSpPr txBox="1"/>
          <p:nvPr/>
        </p:nvSpPr>
        <p:spPr>
          <a:xfrm>
            <a:off x="614431" y="4348639"/>
            <a:ext cx="5807193" cy="1799120"/>
          </a:xfrm>
          <a:prstGeom prst="rect">
            <a:avLst/>
          </a:prstGeom>
        </p:spPr>
        <p:txBody>
          <a:bodyPr vert="horz" wrap="square" lIns="0" tIns="0" rIns="0" bIns="0" rtlCol="0" anchor="t">
            <a:normAutofit fontScale="92500" lnSpcReduction="10000"/>
          </a:bodyPr>
          <a:lstStyle/>
          <a:p>
            <a:pPr marL="226435" indent="-226435">
              <a:buClr>
                <a:schemeClr val="accent1"/>
              </a:buClr>
              <a:buFont typeface="Wingdings" panose="05000000000000000000" pitchFamily="2" charset="2"/>
              <a:buChar char="§"/>
              <a:tabLst>
                <a:tab pos="226435" algn="l"/>
              </a:tabLst>
            </a:pPr>
            <a:r>
              <a:rPr lang="en-US" sz="2300" dirty="0">
                <a:latin typeface="Gill Sans MT"/>
              </a:rPr>
              <a:t>Split RTOS into Secure/Non-Secure part</a:t>
            </a:r>
            <a:br>
              <a:rPr lang="en-US" sz="2300" dirty="0">
                <a:latin typeface="Gill Sans MT"/>
              </a:rPr>
            </a:br>
            <a:endParaRPr lang="en-US" sz="2300" dirty="0">
              <a:latin typeface="Gill Sans MT"/>
            </a:endParaRPr>
          </a:p>
          <a:p>
            <a:pPr marL="226435" indent="-226435">
              <a:buClr>
                <a:schemeClr val="accent1"/>
              </a:buClr>
              <a:buFont typeface="Wingdings" panose="05000000000000000000" pitchFamily="2" charset="2"/>
              <a:buChar char="§"/>
              <a:tabLst>
                <a:tab pos="226435" algn="l"/>
              </a:tabLst>
            </a:pPr>
            <a:r>
              <a:rPr lang="en-US" sz="2300" dirty="0">
                <a:latin typeface="Gill Sans MT"/>
              </a:rPr>
              <a:t>Allow calls to software that runs in Secure State</a:t>
            </a:r>
          </a:p>
          <a:p>
            <a:pPr marL="226435" indent="-226435">
              <a:buClr>
                <a:schemeClr val="accent1"/>
              </a:buClr>
              <a:tabLst>
                <a:tab pos="226435" algn="l"/>
              </a:tabLst>
            </a:pPr>
            <a:endParaRPr lang="en-US" sz="2300" dirty="0">
              <a:latin typeface="Gill Sans MT"/>
            </a:endParaRPr>
          </a:p>
          <a:p>
            <a:pPr marL="226435" indent="-226435">
              <a:buClr>
                <a:schemeClr val="accent1"/>
              </a:buClr>
              <a:buFont typeface="Wingdings" panose="05000000000000000000" pitchFamily="2" charset="2"/>
              <a:buChar char="§"/>
              <a:tabLst>
                <a:tab pos="226435" algn="l"/>
              </a:tabLst>
            </a:pPr>
            <a:r>
              <a:rPr lang="en-US" sz="2300" dirty="0">
                <a:latin typeface="Gill Sans MT"/>
              </a:rPr>
              <a:t>Allow callbacks from RTOS_S to RTOS_NS</a:t>
            </a:r>
          </a:p>
          <a:p>
            <a:r>
              <a:rPr lang="en-US" dirty="0"/>
              <a:t> </a:t>
            </a:r>
            <a:endParaRPr lang="en-GB" dirty="0"/>
          </a:p>
        </p:txBody>
      </p:sp>
      <p:sp>
        <p:nvSpPr>
          <p:cNvPr id="5" name="TextBox 4"/>
          <p:cNvSpPr txBox="1"/>
          <p:nvPr/>
        </p:nvSpPr>
        <p:spPr>
          <a:xfrm>
            <a:off x="3215391" y="1636135"/>
            <a:ext cx="914400" cy="914400"/>
          </a:xfrm>
          <a:prstGeom prst="rect">
            <a:avLst/>
          </a:prstGeom>
        </p:spPr>
        <p:txBody>
          <a:bodyPr vert="horz" wrap="none" lIns="0" tIns="0" rIns="0" bIns="0" rtlCol="0" anchor="t">
            <a:normAutofit/>
          </a:bodyPr>
          <a:lstStyle/>
          <a:p>
            <a:endParaRPr lang="en-GB" dirty="0"/>
          </a:p>
        </p:txBody>
      </p:sp>
      <p:sp>
        <p:nvSpPr>
          <p:cNvPr id="23" name="Rectangle 22"/>
          <p:cNvSpPr/>
          <p:nvPr/>
        </p:nvSpPr>
        <p:spPr>
          <a:xfrm>
            <a:off x="1207995" y="1756205"/>
            <a:ext cx="4029024" cy="2063111"/>
          </a:xfrm>
          <a:prstGeom prst="rect">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91432" tIns="45717" rIns="91432" bIns="45717" rtlCol="0" anchor="ctr"/>
          <a:lstStyle/>
          <a:p>
            <a:r>
              <a:rPr lang="en-US" sz="1900" b="1" dirty="0">
                <a:solidFill>
                  <a:schemeClr val="tx1"/>
                </a:solidFill>
              </a:rPr>
              <a:t>RTOS (non secure part)</a:t>
            </a:r>
            <a:br>
              <a:rPr lang="en-US" sz="1900" b="1" dirty="0">
                <a:solidFill>
                  <a:schemeClr val="tx1"/>
                </a:solidFill>
              </a:rPr>
            </a:br>
            <a:endParaRPr lang="en-US" sz="1400" b="1" dirty="0">
              <a:solidFill>
                <a:schemeClr val="tx1"/>
              </a:solidFill>
            </a:endParaRPr>
          </a:p>
          <a:p>
            <a:r>
              <a:rPr lang="en-US" sz="1900" b="1" dirty="0">
                <a:solidFill>
                  <a:schemeClr val="tx1"/>
                </a:solidFill>
              </a:rPr>
              <a:t>  - </a:t>
            </a:r>
            <a:r>
              <a:rPr lang="en-US" sz="1900" dirty="0">
                <a:solidFill>
                  <a:schemeClr val="tx1"/>
                </a:solidFill>
              </a:rPr>
              <a:t>RTOS API functions</a:t>
            </a:r>
            <a:br>
              <a:rPr lang="en-US" sz="1900" dirty="0">
                <a:solidFill>
                  <a:schemeClr val="tx1"/>
                </a:solidFill>
              </a:rPr>
            </a:br>
            <a:r>
              <a:rPr lang="en-US" sz="1900" dirty="0">
                <a:solidFill>
                  <a:schemeClr val="tx1"/>
                </a:solidFill>
              </a:rPr>
              <a:t>  - Scheduler with SysTick Handler</a:t>
            </a:r>
          </a:p>
          <a:p>
            <a:r>
              <a:rPr lang="en-US" sz="1900" dirty="0">
                <a:solidFill>
                  <a:schemeClr val="tx1"/>
                </a:solidFill>
              </a:rPr>
              <a:t>  - Resource handling for non-secure  </a:t>
            </a:r>
            <a:br>
              <a:rPr lang="en-US" sz="1900" dirty="0">
                <a:solidFill>
                  <a:schemeClr val="tx1"/>
                </a:solidFill>
              </a:rPr>
            </a:br>
            <a:r>
              <a:rPr lang="en-US" sz="1900" dirty="0">
                <a:solidFill>
                  <a:schemeClr val="tx1"/>
                </a:solidFill>
              </a:rPr>
              <a:t>    objects</a:t>
            </a:r>
          </a:p>
        </p:txBody>
      </p:sp>
      <p:sp>
        <p:nvSpPr>
          <p:cNvPr id="52" name="Rectangle 51"/>
          <p:cNvSpPr/>
          <p:nvPr/>
        </p:nvSpPr>
        <p:spPr>
          <a:xfrm>
            <a:off x="6421620" y="1756205"/>
            <a:ext cx="4117182" cy="2063111"/>
          </a:xfrm>
          <a:prstGeom prst="rect">
            <a:avLst/>
          </a:prstGeom>
          <a:solidFill>
            <a:schemeClr val="accent2">
              <a:lumMod val="40000"/>
              <a:lumOff val="6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91432" tIns="45717" rIns="91432" bIns="45717" rtlCol="0" anchor="ctr"/>
          <a:lstStyle/>
          <a:p>
            <a:r>
              <a:rPr lang="en-US" sz="1900" b="1" dirty="0">
                <a:solidFill>
                  <a:schemeClr val="tx1"/>
                </a:solidFill>
              </a:rPr>
              <a:t>TZ_context (secure part)</a:t>
            </a:r>
          </a:p>
          <a:p>
            <a:endParaRPr lang="en-US" sz="1400" b="1" dirty="0">
              <a:solidFill>
                <a:schemeClr val="tx1"/>
              </a:solidFill>
            </a:endParaRPr>
          </a:p>
          <a:p>
            <a:r>
              <a:rPr lang="en-US" sz="1900" dirty="0">
                <a:solidFill>
                  <a:schemeClr val="tx1"/>
                </a:solidFill>
              </a:rPr>
              <a:t>  - Called only by </a:t>
            </a:r>
            <a:r>
              <a:rPr lang="en-US" sz="1900" b="1" dirty="0">
                <a:solidFill>
                  <a:schemeClr val="tx1"/>
                </a:solidFill>
              </a:rPr>
              <a:t>RTOS_NS</a:t>
            </a:r>
          </a:p>
          <a:p>
            <a:r>
              <a:rPr lang="en-US" sz="1900" dirty="0">
                <a:solidFill>
                  <a:schemeClr val="tx1"/>
                </a:solidFill>
              </a:rPr>
              <a:t>  - Context switch to handle secure|</a:t>
            </a:r>
            <a:br>
              <a:rPr lang="en-US" sz="1900" dirty="0">
                <a:solidFill>
                  <a:schemeClr val="tx1"/>
                </a:solidFill>
              </a:rPr>
            </a:br>
            <a:r>
              <a:rPr lang="en-US" sz="1900" dirty="0">
                <a:solidFill>
                  <a:schemeClr val="tx1"/>
                </a:solidFill>
              </a:rPr>
              <a:t>    state registers</a:t>
            </a:r>
            <a:br>
              <a:rPr lang="en-US" sz="1900" dirty="0">
                <a:solidFill>
                  <a:schemeClr val="tx1"/>
                </a:solidFill>
              </a:rPr>
            </a:br>
            <a:r>
              <a:rPr lang="en-US" sz="1900" dirty="0">
                <a:solidFill>
                  <a:schemeClr val="tx1"/>
                </a:solidFill>
              </a:rPr>
              <a:t>  - Manages thread stack (PSP_S)</a:t>
            </a:r>
            <a:endParaRPr lang="en-GB" sz="1900" dirty="0">
              <a:solidFill>
                <a:schemeClr val="tx1"/>
              </a:solidFill>
            </a:endParaRPr>
          </a:p>
        </p:txBody>
      </p:sp>
      <p:cxnSp>
        <p:nvCxnSpPr>
          <p:cNvPr id="28" name="Straight Arrow Connector 27"/>
          <p:cNvCxnSpPr/>
          <p:nvPr/>
        </p:nvCxnSpPr>
        <p:spPr>
          <a:xfrm>
            <a:off x="5237020" y="2787760"/>
            <a:ext cx="118460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421620" y="1215494"/>
            <a:ext cx="4117182" cy="420641"/>
          </a:xfrm>
          <a:prstGeom prst="rect">
            <a:avLst/>
          </a:prstGeom>
          <a:solidFill>
            <a:schemeClr val="accent2"/>
          </a:solidFill>
        </p:spPr>
        <p:style>
          <a:lnRef idx="3">
            <a:schemeClr val="lt1"/>
          </a:lnRef>
          <a:fillRef idx="1">
            <a:schemeClr val="accent2"/>
          </a:fillRef>
          <a:effectRef idx="1">
            <a:schemeClr val="accent2"/>
          </a:effectRef>
          <a:fontRef idx="minor">
            <a:schemeClr val="lt1"/>
          </a:fontRef>
        </p:style>
        <p:txBody>
          <a:bodyPr wrap="square" lIns="91436" tIns="45719" rIns="91436" bIns="45719" rtlCol="0">
            <a:spAutoFit/>
          </a:bodyPr>
          <a:lstStyle/>
          <a:p>
            <a:r>
              <a:rPr lang="en-GB" sz="2100" dirty="0"/>
              <a:t>Secure state</a:t>
            </a:r>
          </a:p>
        </p:txBody>
      </p:sp>
      <p:sp>
        <p:nvSpPr>
          <p:cNvPr id="12" name="TextBox 11"/>
          <p:cNvSpPr txBox="1"/>
          <p:nvPr/>
        </p:nvSpPr>
        <p:spPr>
          <a:xfrm>
            <a:off x="1207995" y="1215494"/>
            <a:ext cx="4029024" cy="420641"/>
          </a:xfrm>
          <a:prstGeom prst="rect">
            <a:avLst/>
          </a:prstGeom>
        </p:spPr>
        <p:style>
          <a:lnRef idx="3">
            <a:schemeClr val="lt1"/>
          </a:lnRef>
          <a:fillRef idx="1">
            <a:schemeClr val="accent1"/>
          </a:fillRef>
          <a:effectRef idx="1">
            <a:schemeClr val="accent1"/>
          </a:effectRef>
          <a:fontRef idx="minor">
            <a:schemeClr val="lt1"/>
          </a:fontRef>
        </p:style>
        <p:txBody>
          <a:bodyPr wrap="square" lIns="91436" tIns="45719" rIns="91436" bIns="45719" rtlCol="0">
            <a:spAutoFit/>
          </a:bodyPr>
          <a:lstStyle/>
          <a:p>
            <a:r>
              <a:rPr lang="en-GB" sz="2100" dirty="0"/>
              <a:t>Non-secure state</a:t>
            </a:r>
          </a:p>
        </p:txBody>
      </p:sp>
    </p:spTree>
    <p:extLst>
      <p:ext uri="{BB962C8B-B14F-4D97-AF65-F5344CB8AC3E}">
        <p14:creationId xmlns:p14="http://schemas.microsoft.com/office/powerpoint/2010/main" val="3342152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416410" y="1209676"/>
            <a:ext cx="2887228" cy="4319999"/>
          </a:xfrm>
          <a:prstGeom prst="rect">
            <a:avLst/>
          </a:prstGeom>
          <a:solidFill>
            <a:schemeClr val="accent2">
              <a:lumMod val="20000"/>
              <a:lumOff val="80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Gill Sans MT"/>
                <a:ea typeface="+mn-ea"/>
                <a:cs typeface="+mn-cs"/>
              </a:rPr>
              <a:t>Firmware project</a:t>
            </a:r>
            <a:endParaRPr kumimoji="0" lang="en-GB" sz="2400" b="1" i="0" u="none" strike="noStrike" kern="1200" cap="none" spc="0" normalizeH="0" baseline="0" noProof="0" dirty="0">
              <a:ln>
                <a:noFill/>
              </a:ln>
              <a:solidFill>
                <a:srgbClr val="000000"/>
              </a:solidFill>
              <a:effectLst/>
              <a:uLnTx/>
              <a:uFillTx/>
              <a:latin typeface="Gill Sans MT"/>
              <a:ea typeface="+mn-ea"/>
              <a:cs typeface="+mn-cs"/>
            </a:endParaRPr>
          </a:p>
        </p:txBody>
      </p:sp>
      <p:sp>
        <p:nvSpPr>
          <p:cNvPr id="7" name="Rectangle 6"/>
          <p:cNvSpPr/>
          <p:nvPr/>
        </p:nvSpPr>
        <p:spPr>
          <a:xfrm>
            <a:off x="980820" y="1209675"/>
            <a:ext cx="2915041" cy="4320000"/>
          </a:xfrm>
          <a:prstGeom prst="rect">
            <a:avLst/>
          </a:prstGeom>
          <a:solidFill>
            <a:srgbClr val="FFB2BA"/>
          </a:solid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Gill Sans MT"/>
                <a:ea typeface="+mn-ea"/>
                <a:cs typeface="+mn-cs"/>
              </a:rPr>
              <a:t>User project</a:t>
            </a:r>
            <a:endParaRPr kumimoji="0" lang="en-GB" sz="2400" b="1" i="0" u="none" strike="noStrike" kern="1200" cap="none" spc="0" normalizeH="0" baseline="0" noProof="0" dirty="0">
              <a:ln>
                <a:noFill/>
              </a:ln>
              <a:solidFill>
                <a:srgbClr val="000000"/>
              </a:solidFill>
              <a:effectLst/>
              <a:uLnTx/>
              <a:uFillTx/>
              <a:latin typeface="Gill Sans MT"/>
              <a:ea typeface="+mn-ea"/>
              <a:cs typeface="+mn-cs"/>
            </a:endParaRPr>
          </a:p>
        </p:txBody>
      </p:sp>
      <p:sp>
        <p:nvSpPr>
          <p:cNvPr id="8" name="Rectangle 7"/>
          <p:cNvSpPr/>
          <p:nvPr/>
        </p:nvSpPr>
        <p:spPr>
          <a:xfrm>
            <a:off x="1133179" y="5044304"/>
            <a:ext cx="2578561" cy="360000"/>
          </a:xfrm>
          <a:prstGeom prst="rect">
            <a:avLst/>
          </a:prstGeom>
          <a:solidFill>
            <a:srgbClr val="00C3DC"/>
          </a:solid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1" i="0" u="none" strike="noStrike" kern="1200" cap="none" spc="0" normalizeH="0" baseline="0" noProof="0" dirty="0">
                <a:ln>
                  <a:noFill/>
                </a:ln>
                <a:solidFill>
                  <a:prstClr val="white"/>
                </a:solidFill>
                <a:effectLst/>
                <a:uLnTx/>
                <a:uFillTx/>
                <a:latin typeface="Gill Sans MT"/>
                <a:ea typeface="+mn-ea"/>
                <a:cs typeface="+mn-cs"/>
              </a:rPr>
              <a:t>I/O Driver</a:t>
            </a:r>
            <a:endParaRPr kumimoji="0" lang="en-US" sz="1900" b="1"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9" name="Rectangle 8"/>
          <p:cNvSpPr/>
          <p:nvPr/>
        </p:nvSpPr>
        <p:spPr>
          <a:xfrm>
            <a:off x="1166508" y="2486444"/>
            <a:ext cx="2545233" cy="2373206"/>
          </a:xfrm>
          <a:prstGeom prst="rect">
            <a:avLst/>
          </a:prstGeom>
          <a:solidFill>
            <a:schemeClr val="bg1">
              <a:lumMod val="9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1" i="0" u="none" strike="noStrike" kern="1200" cap="none" spc="0" normalizeH="0" baseline="0" noProof="0" dirty="0">
                <a:ln>
                  <a:noFill/>
                </a:ln>
                <a:solidFill>
                  <a:srgbClr val="414444"/>
                </a:solidFill>
                <a:effectLst/>
                <a:uLnTx/>
                <a:uFillTx/>
                <a:latin typeface="Gill Sans MT"/>
                <a:ea typeface="+mn-ea"/>
                <a:cs typeface="+mn-cs"/>
              </a:rPr>
              <a:t>User </a:t>
            </a:r>
            <a:br>
              <a:rPr kumimoji="0" lang="de-DE" sz="1900" b="1" i="0" u="none" strike="noStrike" kern="1200" cap="none" spc="0" normalizeH="0" baseline="0" noProof="0" dirty="0">
                <a:ln>
                  <a:noFill/>
                </a:ln>
                <a:solidFill>
                  <a:srgbClr val="414444"/>
                </a:solidFill>
                <a:effectLst/>
                <a:uLnTx/>
                <a:uFillTx/>
                <a:latin typeface="Gill Sans MT"/>
                <a:ea typeface="+mn-ea"/>
                <a:cs typeface="+mn-cs"/>
              </a:rPr>
            </a:br>
            <a:r>
              <a:rPr kumimoji="0" lang="de-DE" sz="1900" b="1" i="0" u="none" strike="noStrike" kern="1200" cap="none" spc="0" normalizeH="0" baseline="0" noProof="0" dirty="0">
                <a:ln>
                  <a:noFill/>
                </a:ln>
                <a:solidFill>
                  <a:srgbClr val="414444"/>
                </a:solidFill>
                <a:effectLst/>
                <a:uLnTx/>
                <a:uFillTx/>
                <a:latin typeface="Gill Sans MT"/>
                <a:ea typeface="+mn-ea"/>
                <a:cs typeface="+mn-cs"/>
              </a:rPr>
              <a:t>application</a:t>
            </a:r>
            <a:endParaRPr kumimoji="0" lang="en-US" sz="1900" b="1" i="0" u="none" strike="noStrike" kern="1200" cap="none" spc="0" normalizeH="0" baseline="0" noProof="0" dirty="0" err="1">
              <a:ln>
                <a:noFill/>
              </a:ln>
              <a:solidFill>
                <a:srgbClr val="414444"/>
              </a:solidFill>
              <a:effectLst/>
              <a:uLnTx/>
              <a:uFillTx/>
              <a:latin typeface="Gill Sans MT"/>
              <a:ea typeface="+mn-ea"/>
              <a:cs typeface="+mn-cs"/>
            </a:endParaRPr>
          </a:p>
        </p:txBody>
      </p:sp>
      <p:sp>
        <p:nvSpPr>
          <p:cNvPr id="12" name="Rectangle 11"/>
          <p:cNvSpPr/>
          <p:nvPr/>
        </p:nvSpPr>
        <p:spPr>
          <a:xfrm>
            <a:off x="5620739" y="2850044"/>
            <a:ext cx="2510623" cy="1519084"/>
          </a:xfrm>
          <a:prstGeom prst="rect">
            <a:avLst/>
          </a:prstGeom>
          <a:solidFill>
            <a:schemeClr val="bg1">
              <a:lumMod val="9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1" i="0" u="none" strike="noStrike" kern="1200" cap="none" spc="0" normalizeH="0" baseline="0" noProof="0" dirty="0">
                <a:ln>
                  <a:noFill/>
                </a:ln>
                <a:solidFill>
                  <a:srgbClr val="414444"/>
                </a:solidFill>
                <a:effectLst/>
                <a:uLnTx/>
                <a:uFillTx/>
                <a:latin typeface="Gill Sans MT"/>
                <a:ea typeface="+mn-ea"/>
                <a:cs typeface="+mn-cs"/>
              </a:rPr>
              <a:t>Firmware</a:t>
            </a:r>
            <a:endParaRPr kumimoji="0" lang="en-US" sz="1900" b="1" i="0" u="none" strike="noStrike" kern="1200" cap="none" spc="0" normalizeH="0" baseline="0" noProof="0" dirty="0" err="1">
              <a:ln>
                <a:noFill/>
              </a:ln>
              <a:solidFill>
                <a:srgbClr val="414444"/>
              </a:solidFill>
              <a:effectLst/>
              <a:uLnTx/>
              <a:uFillTx/>
              <a:latin typeface="Gill Sans MT"/>
              <a:ea typeface="+mn-ea"/>
              <a:cs typeface="+mn-cs"/>
            </a:endParaRPr>
          </a:p>
        </p:txBody>
      </p:sp>
      <p:sp>
        <p:nvSpPr>
          <p:cNvPr id="13" name="Rectangle 12"/>
          <p:cNvSpPr/>
          <p:nvPr/>
        </p:nvSpPr>
        <p:spPr>
          <a:xfrm>
            <a:off x="6064926" y="3306127"/>
            <a:ext cx="1656967" cy="291473"/>
          </a:xfrm>
          <a:prstGeom prst="rect">
            <a:avLst/>
          </a:prstGeom>
          <a:solidFill>
            <a:schemeClr val="accent5">
              <a:lumMod val="75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Code</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4" name="Rectangle 13"/>
          <p:cNvSpPr/>
          <p:nvPr/>
        </p:nvSpPr>
        <p:spPr>
          <a:xfrm>
            <a:off x="6064926" y="3655063"/>
            <a:ext cx="1656967" cy="291473"/>
          </a:xfrm>
          <a:prstGeom prst="rect">
            <a:avLst/>
          </a:prstGeom>
          <a:solidFill>
            <a:schemeClr val="accent5">
              <a:lumMod val="75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Const</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5" name="Rectangle 14"/>
          <p:cNvSpPr/>
          <p:nvPr/>
        </p:nvSpPr>
        <p:spPr>
          <a:xfrm>
            <a:off x="6064926" y="4003999"/>
            <a:ext cx="1656967" cy="291473"/>
          </a:xfrm>
          <a:prstGeom prst="rect">
            <a:avLst/>
          </a:prstGeom>
          <a:solidFill>
            <a:schemeClr val="accent5">
              <a:lumMod val="75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Data</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21" name="TextBox 20"/>
          <p:cNvSpPr txBox="1"/>
          <p:nvPr/>
        </p:nvSpPr>
        <p:spPr>
          <a:xfrm>
            <a:off x="3895858" y="4859649"/>
            <a:ext cx="1520551" cy="369310"/>
          </a:xfrm>
          <a:prstGeom prst="rect">
            <a:avLst/>
          </a:prstGeom>
          <a:noFill/>
        </p:spPr>
        <p:txBody>
          <a:bodyPr wrap="square" lIns="121899" tIns="60949" rIns="121899" bIns="60949" rtlCol="0">
            <a:spAutoFit/>
          </a:bodyPr>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414444"/>
                </a:solidFill>
                <a:effectLst/>
                <a:uLnTx/>
                <a:uFillTx/>
                <a:latin typeface="Gill Sans MT"/>
                <a:ea typeface="+mn-ea"/>
                <a:cs typeface="+mn-cs"/>
              </a:rPr>
              <a:t>Callbacks</a:t>
            </a:r>
            <a:endParaRPr kumimoji="0" lang="en-GB" sz="1600" b="0" i="0" u="none" strike="noStrike" kern="1200" cap="none" spc="0" normalizeH="0" baseline="0" noProof="0" dirty="0" err="1">
              <a:ln>
                <a:noFill/>
              </a:ln>
              <a:solidFill>
                <a:srgbClr val="414444"/>
              </a:solidFill>
              <a:effectLst/>
              <a:uLnTx/>
              <a:uFillTx/>
              <a:latin typeface="Gill Sans MT"/>
              <a:ea typeface="+mn-ea"/>
              <a:cs typeface="+mn-cs"/>
            </a:endParaRPr>
          </a:p>
        </p:txBody>
      </p:sp>
      <p:sp>
        <p:nvSpPr>
          <p:cNvPr id="26" name="TextBox 25"/>
          <p:cNvSpPr txBox="1"/>
          <p:nvPr/>
        </p:nvSpPr>
        <p:spPr>
          <a:xfrm>
            <a:off x="3895859" y="2072232"/>
            <a:ext cx="1520551" cy="415476"/>
          </a:xfrm>
          <a:prstGeom prst="rect">
            <a:avLst/>
          </a:prstGeom>
          <a:noFill/>
        </p:spPr>
        <p:txBody>
          <a:bodyPr wrap="square" lIns="121899" tIns="60949" rIns="121899" bIns="60949" rtlCol="0">
            <a:spAutoFit/>
          </a:bodyPr>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en-US" sz="1900" b="0" i="0" u="none" strike="noStrike" kern="1200" cap="none" spc="0" normalizeH="0" baseline="0" noProof="0" dirty="0">
                <a:ln>
                  <a:noFill/>
                </a:ln>
                <a:solidFill>
                  <a:srgbClr val="414444"/>
                </a:solidFill>
                <a:effectLst/>
                <a:uLnTx/>
                <a:uFillTx/>
                <a:latin typeface="Gill Sans MT"/>
                <a:ea typeface="+mn-ea"/>
                <a:cs typeface="+mn-cs"/>
              </a:rPr>
              <a:t>Start</a:t>
            </a:r>
            <a:endParaRPr kumimoji="0" lang="en-GB" sz="1900" b="0" i="0" u="none" strike="noStrike" kern="1200" cap="none" spc="0" normalizeH="0" baseline="0" noProof="0" dirty="0" err="1">
              <a:ln>
                <a:noFill/>
              </a:ln>
              <a:solidFill>
                <a:srgbClr val="414444"/>
              </a:solidFill>
              <a:effectLst/>
              <a:uLnTx/>
              <a:uFillTx/>
              <a:latin typeface="Gill Sans MT"/>
              <a:ea typeface="+mn-ea"/>
              <a:cs typeface="+mn-cs"/>
            </a:endParaRPr>
          </a:p>
        </p:txBody>
      </p:sp>
      <p:sp>
        <p:nvSpPr>
          <p:cNvPr id="27" name="Rectangle 26"/>
          <p:cNvSpPr/>
          <p:nvPr/>
        </p:nvSpPr>
        <p:spPr>
          <a:xfrm>
            <a:off x="5620739" y="2306444"/>
            <a:ext cx="2510623" cy="360000"/>
          </a:xfrm>
          <a:prstGeom prst="rect">
            <a:avLst/>
          </a:prstGeom>
          <a:solidFill>
            <a:schemeClr val="accent6">
              <a:lumMod val="20000"/>
              <a:lumOff val="8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1" i="0" u="none" strike="noStrike" kern="1200" cap="none" spc="0" normalizeH="0" baseline="0" noProof="0" dirty="0">
                <a:ln>
                  <a:noFill/>
                </a:ln>
                <a:solidFill>
                  <a:srgbClr val="414444"/>
                </a:solidFill>
                <a:effectLst/>
                <a:uLnTx/>
                <a:uFillTx/>
                <a:latin typeface="Gill Sans MT"/>
                <a:ea typeface="+mn-ea"/>
                <a:cs typeface="+mn-cs"/>
              </a:rPr>
              <a:t>System start</a:t>
            </a:r>
            <a:endParaRPr kumimoji="0" lang="en-US" sz="1900" b="1" i="0" u="none" strike="noStrike" kern="1200" cap="none" spc="0" normalizeH="0" baseline="0" noProof="0" dirty="0" err="1">
              <a:ln>
                <a:noFill/>
              </a:ln>
              <a:solidFill>
                <a:srgbClr val="414444"/>
              </a:solidFill>
              <a:effectLst/>
              <a:uLnTx/>
              <a:uFillTx/>
              <a:latin typeface="Gill Sans MT"/>
              <a:ea typeface="+mn-ea"/>
              <a:cs typeface="+mn-cs"/>
            </a:endParaRPr>
          </a:p>
        </p:txBody>
      </p:sp>
      <p:sp>
        <p:nvSpPr>
          <p:cNvPr id="28" name="Rectangle 27"/>
          <p:cNvSpPr/>
          <p:nvPr/>
        </p:nvSpPr>
        <p:spPr>
          <a:xfrm>
            <a:off x="5629418" y="4552728"/>
            <a:ext cx="2527981" cy="792000"/>
          </a:xfrm>
          <a:prstGeom prst="rect">
            <a:avLst/>
          </a:prstGeom>
          <a:solidFill>
            <a:schemeClr val="bg1">
              <a:lumMod val="9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1" i="0" u="none" strike="noStrike" kern="1200" cap="none" spc="0" normalizeH="0" baseline="0" noProof="0" dirty="0">
                <a:ln>
                  <a:noFill/>
                </a:ln>
                <a:solidFill>
                  <a:srgbClr val="414444"/>
                </a:solidFill>
                <a:effectLst/>
                <a:uLnTx/>
                <a:uFillTx/>
                <a:latin typeface="Gill Sans MT"/>
                <a:ea typeface="+mn-ea"/>
                <a:cs typeface="+mn-cs"/>
              </a:rPr>
              <a:t>Communication</a:t>
            </a:r>
            <a:br>
              <a:rPr kumimoji="0" lang="de-DE" sz="1900" b="1" i="0" u="none" strike="noStrike" kern="1200" cap="none" spc="0" normalizeH="0" baseline="0" noProof="0" dirty="0">
                <a:ln>
                  <a:noFill/>
                </a:ln>
                <a:solidFill>
                  <a:srgbClr val="414444"/>
                </a:solidFill>
                <a:effectLst/>
                <a:uLnTx/>
                <a:uFillTx/>
                <a:latin typeface="Gill Sans MT"/>
                <a:ea typeface="+mn-ea"/>
                <a:cs typeface="+mn-cs"/>
              </a:rPr>
            </a:br>
            <a:r>
              <a:rPr kumimoji="0" lang="de-DE" sz="1900" b="1" i="0" u="none" strike="noStrike" kern="1200" cap="none" spc="0" normalizeH="0" baseline="0" noProof="0" dirty="0">
                <a:ln>
                  <a:noFill/>
                </a:ln>
                <a:solidFill>
                  <a:srgbClr val="414444"/>
                </a:solidFill>
                <a:effectLst/>
                <a:uLnTx/>
                <a:uFillTx/>
                <a:latin typeface="Gill Sans MT"/>
                <a:ea typeface="+mn-ea"/>
                <a:cs typeface="+mn-cs"/>
              </a:rPr>
              <a:t>stack</a:t>
            </a:r>
            <a:endParaRPr kumimoji="0" lang="en-US" sz="1900" b="1" i="0" u="none" strike="noStrike" kern="1200" cap="none" spc="0" normalizeH="0" baseline="0" noProof="0" dirty="0" err="1">
              <a:ln>
                <a:noFill/>
              </a:ln>
              <a:solidFill>
                <a:srgbClr val="414444"/>
              </a:solidFill>
              <a:effectLst/>
              <a:uLnTx/>
              <a:uFillTx/>
              <a:latin typeface="Gill Sans MT"/>
              <a:ea typeface="+mn-ea"/>
              <a:cs typeface="+mn-cs"/>
            </a:endParaRPr>
          </a:p>
        </p:txBody>
      </p:sp>
      <p:sp>
        <p:nvSpPr>
          <p:cNvPr id="30" name="TextBox 29"/>
          <p:cNvSpPr txBox="1"/>
          <p:nvPr/>
        </p:nvSpPr>
        <p:spPr>
          <a:xfrm>
            <a:off x="1166507" y="1762844"/>
            <a:ext cx="2545233" cy="360000"/>
          </a:xfrm>
          <a:prstGeom prst="rect">
            <a:avLst/>
          </a:prstGeom>
          <a:solidFill>
            <a:srgbClr val="CF364A"/>
          </a:solidFill>
          <a:ln>
            <a:noFill/>
          </a:ln>
          <a:effectLst/>
        </p:spPr>
        <p:style>
          <a:lnRef idx="3">
            <a:schemeClr val="lt1"/>
          </a:lnRef>
          <a:fillRef idx="1">
            <a:schemeClr val="accent1"/>
          </a:fillRef>
          <a:effectRef idx="1">
            <a:schemeClr val="accent1"/>
          </a:effectRef>
          <a:fontRef idx="minor">
            <a:schemeClr val="lt1"/>
          </a:fontRef>
        </p:style>
        <p:txBody>
          <a:bodyPr wrap="square" lIns="0" tIns="45715" rIns="0" bIns="45715" rtlCol="0" anchor="ctr">
            <a:spAutoFit/>
          </a:bodyPr>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en-GB" sz="2100" b="0" i="0" u="none" strike="noStrike" kern="1200" cap="none" spc="0" normalizeH="0" baseline="0" noProof="0" dirty="0">
                <a:ln>
                  <a:noFill/>
                </a:ln>
                <a:solidFill>
                  <a:prstClr val="white"/>
                </a:solidFill>
                <a:effectLst/>
                <a:uLnTx/>
                <a:uFillTx/>
                <a:latin typeface="Gill Sans MT"/>
                <a:ea typeface="+mn-ea"/>
                <a:cs typeface="+mn-cs"/>
              </a:rPr>
              <a:t>Non-secure state</a:t>
            </a:r>
          </a:p>
        </p:txBody>
      </p:sp>
      <p:sp>
        <p:nvSpPr>
          <p:cNvPr id="31" name="TextBox 30"/>
          <p:cNvSpPr txBox="1"/>
          <p:nvPr/>
        </p:nvSpPr>
        <p:spPr>
          <a:xfrm>
            <a:off x="5612063" y="1762844"/>
            <a:ext cx="2510621" cy="360000"/>
          </a:xfrm>
          <a:prstGeom prst="rect">
            <a:avLst/>
          </a:prstGeom>
          <a:solidFill>
            <a:schemeClr val="accent2"/>
          </a:solidFill>
          <a:ln>
            <a:noFill/>
          </a:ln>
          <a:effectLst/>
        </p:spPr>
        <p:style>
          <a:lnRef idx="3">
            <a:schemeClr val="lt1"/>
          </a:lnRef>
          <a:fillRef idx="1">
            <a:schemeClr val="accent2"/>
          </a:fillRef>
          <a:effectRef idx="1">
            <a:schemeClr val="accent2"/>
          </a:effectRef>
          <a:fontRef idx="minor">
            <a:schemeClr val="lt1"/>
          </a:fontRef>
        </p:style>
        <p:txBody>
          <a:bodyPr wrap="square" lIns="0" tIns="45715" rIns="0" bIns="45715" rtlCol="0" anchor="ctr">
            <a:spAutoFit/>
          </a:bodyPr>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en-GB" sz="2100" b="0" i="0" u="none" strike="noStrike" kern="1200" cap="none" spc="0" normalizeH="0" baseline="0" noProof="0" dirty="0">
                <a:ln>
                  <a:noFill/>
                </a:ln>
                <a:solidFill>
                  <a:prstClr val="white"/>
                </a:solidFill>
                <a:effectLst/>
                <a:uLnTx/>
                <a:uFillTx/>
                <a:latin typeface="Gill Sans MT"/>
                <a:ea typeface="+mn-ea"/>
                <a:cs typeface="+mn-cs"/>
              </a:rPr>
              <a:t>Secure state</a:t>
            </a:r>
          </a:p>
        </p:txBody>
      </p:sp>
      <p:cxnSp>
        <p:nvCxnSpPr>
          <p:cNvPr id="32" name="Straight Arrow Connector 31"/>
          <p:cNvCxnSpPr>
            <a:stCxn id="27" idx="1"/>
          </p:cNvCxnSpPr>
          <p:nvPr/>
        </p:nvCxnSpPr>
        <p:spPr>
          <a:xfrm flipH="1">
            <a:off x="3711740" y="2486444"/>
            <a:ext cx="1908999" cy="1264"/>
          </a:xfrm>
          <a:prstGeom prst="straightConnector1">
            <a:avLst/>
          </a:prstGeom>
          <a:ln w="38100">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H="1" flipV="1">
            <a:off x="3711742" y="5224305"/>
            <a:ext cx="1917676" cy="4654"/>
          </a:xfrm>
          <a:prstGeom prst="straightConnector1">
            <a:avLst/>
          </a:prstGeom>
          <a:ln w="38100">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3895858" y="4352893"/>
            <a:ext cx="1520551" cy="369310"/>
          </a:xfrm>
          <a:prstGeom prst="rect">
            <a:avLst/>
          </a:prstGeom>
          <a:noFill/>
        </p:spPr>
        <p:txBody>
          <a:bodyPr wrap="square" lIns="121899" tIns="60949" rIns="121899" bIns="60949" rtlCol="0">
            <a:spAutoFit/>
          </a:bodyPr>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414444"/>
                </a:solidFill>
                <a:effectLst/>
                <a:uLnTx/>
                <a:uFillTx/>
                <a:latin typeface="Gill Sans MT"/>
                <a:ea typeface="+mn-ea"/>
                <a:cs typeface="+mn-cs"/>
              </a:rPr>
              <a:t>Function calls</a:t>
            </a:r>
            <a:endParaRPr kumimoji="0" lang="en-GB" sz="1600" b="0" i="0" u="none" strike="noStrike" kern="1200" cap="none" spc="0" normalizeH="0" baseline="0" noProof="0" dirty="0" err="1">
              <a:ln>
                <a:noFill/>
              </a:ln>
              <a:solidFill>
                <a:srgbClr val="414444"/>
              </a:solidFill>
              <a:effectLst/>
              <a:uLnTx/>
              <a:uFillTx/>
              <a:latin typeface="Gill Sans MT"/>
              <a:ea typeface="+mn-ea"/>
              <a:cs typeface="+mn-cs"/>
            </a:endParaRPr>
          </a:p>
        </p:txBody>
      </p:sp>
      <p:sp>
        <p:nvSpPr>
          <p:cNvPr id="35" name="TextBox 34"/>
          <p:cNvSpPr txBox="1"/>
          <p:nvPr/>
        </p:nvSpPr>
        <p:spPr>
          <a:xfrm>
            <a:off x="3895857" y="3213697"/>
            <a:ext cx="1520551" cy="369310"/>
          </a:xfrm>
          <a:prstGeom prst="rect">
            <a:avLst/>
          </a:prstGeom>
          <a:noFill/>
        </p:spPr>
        <p:txBody>
          <a:bodyPr wrap="square" lIns="121899" tIns="60949" rIns="121899" bIns="60949" rtlCol="0">
            <a:spAutoFit/>
          </a:bodyPr>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414444"/>
                </a:solidFill>
                <a:effectLst/>
                <a:uLnTx/>
                <a:uFillTx/>
                <a:latin typeface="Gill Sans MT"/>
                <a:ea typeface="+mn-ea"/>
                <a:cs typeface="+mn-cs"/>
              </a:rPr>
              <a:t>Function calls</a:t>
            </a:r>
            <a:endParaRPr kumimoji="0" lang="en-GB" sz="1600" b="0" i="0" u="none" strike="noStrike" kern="1200" cap="none" spc="0" normalizeH="0" baseline="0" noProof="0" dirty="0" err="1">
              <a:ln>
                <a:noFill/>
              </a:ln>
              <a:solidFill>
                <a:srgbClr val="414444"/>
              </a:solidFill>
              <a:effectLst/>
              <a:uLnTx/>
              <a:uFillTx/>
              <a:latin typeface="Gill Sans MT"/>
              <a:ea typeface="+mn-ea"/>
              <a:cs typeface="+mn-cs"/>
            </a:endParaRPr>
          </a:p>
        </p:txBody>
      </p:sp>
      <p:cxnSp>
        <p:nvCxnSpPr>
          <p:cNvPr id="36" name="Straight Arrow Connector 35"/>
          <p:cNvCxnSpPr>
            <a:endCxn id="12" idx="1"/>
          </p:cNvCxnSpPr>
          <p:nvPr/>
        </p:nvCxnSpPr>
        <p:spPr>
          <a:xfrm>
            <a:off x="3720419" y="3597600"/>
            <a:ext cx="1900320" cy="0"/>
          </a:xfrm>
          <a:prstGeom prst="straightConnector1">
            <a:avLst/>
          </a:prstGeom>
          <a:ln w="38100">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a:off x="3711740" y="4729991"/>
            <a:ext cx="1917678" cy="0"/>
          </a:xfrm>
          <a:prstGeom prst="straightConnector1">
            <a:avLst/>
          </a:prstGeom>
          <a:ln w="38100">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2339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5" name="Straight Connector 74"/>
          <p:cNvCxnSpPr/>
          <p:nvPr/>
        </p:nvCxnSpPr>
        <p:spPr>
          <a:xfrm>
            <a:off x="4807877" y="2105105"/>
            <a:ext cx="186865"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4811051" y="5035451"/>
            <a:ext cx="186865"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1703446" y="1436723"/>
            <a:ext cx="6001294" cy="420641"/>
          </a:xfrm>
          <a:prstGeom prst="rect">
            <a:avLst/>
          </a:prstGeom>
          <a:solidFill>
            <a:schemeClr val="accent5"/>
          </a:solidFill>
          <a:ln>
            <a:noFill/>
          </a:ln>
          <a:effectLst/>
        </p:spPr>
        <p:style>
          <a:lnRef idx="3">
            <a:schemeClr val="lt1"/>
          </a:lnRef>
          <a:fillRef idx="1">
            <a:schemeClr val="accent1"/>
          </a:fillRef>
          <a:effectRef idx="1">
            <a:schemeClr val="accent1"/>
          </a:effectRef>
          <a:fontRef idx="minor">
            <a:schemeClr val="lt1"/>
          </a:fontRef>
        </p:style>
        <p:txBody>
          <a:bodyPr wrap="square" lIns="91436" tIns="45719" rIns="91436" bIns="45719" rtlCol="0">
            <a:spAutoFit/>
          </a:bodyPr>
          <a:lstStyle/>
          <a:p>
            <a:pPr marL="0" marR="0" lvl="0" indent="0" algn="l" defTabSz="457181" rtl="0" eaLnBrk="1" fontAlgn="auto" latinLnBrk="0" hangingPunct="1">
              <a:lnSpc>
                <a:spcPct val="100000"/>
              </a:lnSpc>
              <a:spcBef>
                <a:spcPts val="0"/>
              </a:spcBef>
              <a:spcAft>
                <a:spcPts val="0"/>
              </a:spcAft>
              <a:buClrTx/>
              <a:buSzTx/>
              <a:buFontTx/>
              <a:buNone/>
              <a:tabLst/>
              <a:defRPr/>
            </a:pPr>
            <a:r>
              <a:rPr kumimoji="0" lang="en-GB" sz="2100" b="0" i="0" u="none" strike="noStrike" kern="1200" cap="none" spc="0" normalizeH="0" baseline="0" noProof="0" dirty="0">
                <a:ln>
                  <a:noFill/>
                </a:ln>
                <a:solidFill>
                  <a:prstClr val="white"/>
                </a:solidFill>
                <a:effectLst/>
                <a:uLnTx/>
                <a:uFillTx/>
                <a:latin typeface="Gill Sans MT"/>
                <a:ea typeface="+mn-ea"/>
                <a:cs typeface="+mn-cs"/>
              </a:rPr>
              <a:t>Non-secure state</a:t>
            </a:r>
          </a:p>
        </p:txBody>
      </p:sp>
      <p:sp>
        <p:nvSpPr>
          <p:cNvPr id="11" name="Rectangle 10"/>
          <p:cNvSpPr/>
          <p:nvPr/>
        </p:nvSpPr>
        <p:spPr>
          <a:xfrm>
            <a:off x="1700163" y="5338981"/>
            <a:ext cx="2779480" cy="293471"/>
          </a:xfrm>
          <a:prstGeom prst="rect">
            <a:avLst/>
          </a:prstGeom>
          <a:pattFill prst="wdUpDiag">
            <a:fgClr>
              <a:schemeClr val="accent3">
                <a:lumMod val="50000"/>
              </a:schemeClr>
            </a:fgClr>
            <a:bgClr>
              <a:schemeClr val="bg1"/>
            </a:bgClr>
          </a:patt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grpSp>
        <p:nvGrpSpPr>
          <p:cNvPr id="9" name="Group 8"/>
          <p:cNvGrpSpPr/>
          <p:nvPr/>
        </p:nvGrpSpPr>
        <p:grpSpPr>
          <a:xfrm>
            <a:off x="1700163" y="2106182"/>
            <a:ext cx="2779480" cy="3232799"/>
            <a:chOff x="1405890" y="1579636"/>
            <a:chExt cx="2085153" cy="2424599"/>
          </a:xfrm>
        </p:grpSpPr>
        <p:sp>
          <p:nvSpPr>
            <p:cNvPr id="4" name="Rectangle 3"/>
            <p:cNvSpPr/>
            <p:nvPr/>
          </p:nvSpPr>
          <p:spPr>
            <a:xfrm>
              <a:off x="1405890" y="3784132"/>
              <a:ext cx="2085153" cy="220103"/>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Flash</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2" name="Rectangle 11"/>
            <p:cNvSpPr/>
            <p:nvPr/>
          </p:nvSpPr>
          <p:spPr>
            <a:xfrm>
              <a:off x="1405890" y="3343928"/>
              <a:ext cx="2085153" cy="220103"/>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RAM</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3" name="Rectangle 12"/>
            <p:cNvSpPr/>
            <p:nvPr/>
          </p:nvSpPr>
          <p:spPr>
            <a:xfrm>
              <a:off x="1405890" y="3564029"/>
              <a:ext cx="2085153" cy="220103"/>
            </a:xfrm>
            <a:prstGeom prst="rect">
              <a:avLst/>
            </a:prstGeom>
            <a:pattFill prst="wdUpDiag">
              <a:fgClr>
                <a:schemeClr val="accent3">
                  <a:lumMod val="50000"/>
                </a:schemeClr>
              </a:fgClr>
              <a:bgClr>
                <a:schemeClr val="bg1"/>
              </a:bgClr>
            </a:patt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4" name="Rectangle 13"/>
            <p:cNvSpPr/>
            <p:nvPr/>
          </p:nvSpPr>
          <p:spPr>
            <a:xfrm>
              <a:off x="1405890" y="2904479"/>
              <a:ext cx="2085153" cy="220103"/>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Peripherals</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5" name="Rectangle 14"/>
            <p:cNvSpPr/>
            <p:nvPr/>
          </p:nvSpPr>
          <p:spPr>
            <a:xfrm>
              <a:off x="1405890" y="3123823"/>
              <a:ext cx="2085153" cy="220103"/>
            </a:xfrm>
            <a:prstGeom prst="rect">
              <a:avLst/>
            </a:prstGeom>
            <a:pattFill prst="wdUpDiag">
              <a:fgClr>
                <a:schemeClr val="accent3">
                  <a:lumMod val="50000"/>
                </a:schemeClr>
              </a:fgClr>
              <a:bgClr>
                <a:schemeClr val="bg1"/>
              </a:bgClr>
            </a:patt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6" name="Rectangle 15"/>
            <p:cNvSpPr/>
            <p:nvPr/>
          </p:nvSpPr>
          <p:spPr>
            <a:xfrm>
              <a:off x="1405890" y="2465033"/>
              <a:ext cx="2085153" cy="438689"/>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Off-chip memory</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7" name="Rectangle 16"/>
            <p:cNvSpPr/>
            <p:nvPr/>
          </p:nvSpPr>
          <p:spPr>
            <a:xfrm>
              <a:off x="1405890" y="2024827"/>
              <a:ext cx="2085153" cy="438689"/>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Off-chip peripherals</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8" name="Rectangle 17"/>
            <p:cNvSpPr/>
            <p:nvPr/>
          </p:nvSpPr>
          <p:spPr>
            <a:xfrm>
              <a:off x="1405890" y="1799739"/>
              <a:ext cx="2085153" cy="220103"/>
            </a:xfrm>
            <a:prstGeom prst="rect">
              <a:avLst/>
            </a:prstGeom>
            <a:solidFill>
              <a:schemeClr val="accent3">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700" b="0" i="0" u="none" strike="noStrike" kern="1200" cap="none" spc="0" normalizeH="0" baseline="0" noProof="0" dirty="0">
                  <a:ln>
                    <a:noFill/>
                  </a:ln>
                  <a:solidFill>
                    <a:prstClr val="white"/>
                  </a:solidFill>
                  <a:effectLst/>
                  <a:uLnTx/>
                  <a:uFillTx/>
                  <a:latin typeface="Gill Sans MT"/>
                  <a:ea typeface="+mn-ea"/>
                  <a:cs typeface="+mn-cs"/>
                </a:rPr>
                <a:t>System control and debug</a:t>
              </a:r>
              <a:endParaRPr kumimoji="0" lang="en-US" sz="17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9" name="Rectangle 18"/>
            <p:cNvSpPr/>
            <p:nvPr/>
          </p:nvSpPr>
          <p:spPr>
            <a:xfrm>
              <a:off x="1405890" y="1579636"/>
              <a:ext cx="2085153" cy="220103"/>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ROM tables</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grpSp>
      <p:cxnSp>
        <p:nvCxnSpPr>
          <p:cNvPr id="33" name="Straight Connector 32"/>
          <p:cNvCxnSpPr/>
          <p:nvPr/>
        </p:nvCxnSpPr>
        <p:spPr>
          <a:xfrm>
            <a:off x="4478016" y="2699845"/>
            <a:ext cx="76007"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4554022" y="2699770"/>
            <a:ext cx="257029" cy="2342668"/>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653251" y="5442893"/>
            <a:ext cx="1034780" cy="272587"/>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900" b="1"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0x00000000</a:t>
            </a:r>
            <a:endParaRPr kumimoji="0" lang="en-US" sz="900" b="1" i="0" u="none" strike="noStrike" kern="1200" cap="none" spc="0" normalizeH="0" baseline="0" noProof="0" dirty="0" err="1">
              <a:ln>
                <a:noFill/>
              </a:ln>
              <a:solidFill>
                <a:srgbClr val="414444"/>
              </a:solidFill>
              <a:effectLst/>
              <a:uLnTx/>
              <a:uFillTx/>
              <a:latin typeface="Courier New" panose="02070309020205020404" pitchFamily="49" charset="0"/>
              <a:ea typeface="+mn-ea"/>
              <a:cs typeface="Courier New" panose="02070309020205020404" pitchFamily="49" charset="0"/>
            </a:endParaRPr>
          </a:p>
        </p:txBody>
      </p:sp>
      <p:sp>
        <p:nvSpPr>
          <p:cNvPr id="44" name="Rectangle 43"/>
          <p:cNvSpPr/>
          <p:nvPr/>
        </p:nvSpPr>
        <p:spPr>
          <a:xfrm>
            <a:off x="653251" y="2010452"/>
            <a:ext cx="1034780" cy="272587"/>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900" b="1"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0xFFFFFFFF</a:t>
            </a:r>
            <a:endParaRPr kumimoji="0" lang="en-US" sz="900" b="1" i="0" u="none" strike="noStrike" kern="1200" cap="none" spc="0" normalizeH="0" baseline="0" noProof="0" dirty="0" err="1">
              <a:ln>
                <a:noFill/>
              </a:ln>
              <a:solidFill>
                <a:srgbClr val="414444"/>
              </a:solidFill>
              <a:effectLst/>
              <a:uLnTx/>
              <a:uFillTx/>
              <a:latin typeface="Courier New" panose="02070309020205020404" pitchFamily="49" charset="0"/>
              <a:ea typeface="+mn-ea"/>
              <a:cs typeface="Courier New" panose="02070309020205020404" pitchFamily="49" charset="0"/>
            </a:endParaRPr>
          </a:p>
        </p:txBody>
      </p:sp>
      <p:sp>
        <p:nvSpPr>
          <p:cNvPr id="54" name="Rectangle 53"/>
          <p:cNvSpPr/>
          <p:nvPr/>
        </p:nvSpPr>
        <p:spPr>
          <a:xfrm>
            <a:off x="653251" y="2270728"/>
            <a:ext cx="1034780" cy="272587"/>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900" b="1"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0xF0000000</a:t>
            </a:r>
            <a:endParaRPr kumimoji="0" lang="en-US" sz="900" b="1" i="0" u="none" strike="noStrike" kern="1200" cap="none" spc="0" normalizeH="0" baseline="0" noProof="0" dirty="0" err="1">
              <a:ln>
                <a:noFill/>
              </a:ln>
              <a:solidFill>
                <a:srgbClr val="414444"/>
              </a:solidFill>
              <a:effectLst/>
              <a:uLnTx/>
              <a:uFillTx/>
              <a:latin typeface="Courier New" panose="02070309020205020404" pitchFamily="49" charset="0"/>
              <a:ea typeface="+mn-ea"/>
              <a:cs typeface="Courier New" panose="02070309020205020404" pitchFamily="49" charset="0"/>
            </a:endParaRPr>
          </a:p>
        </p:txBody>
      </p:sp>
      <p:sp>
        <p:nvSpPr>
          <p:cNvPr id="55" name="Rectangle 54"/>
          <p:cNvSpPr/>
          <p:nvPr/>
        </p:nvSpPr>
        <p:spPr>
          <a:xfrm>
            <a:off x="653251" y="2570639"/>
            <a:ext cx="1034780" cy="272587"/>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900" b="1"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0xE0000000</a:t>
            </a:r>
            <a:endParaRPr kumimoji="0" lang="en-US" sz="900" b="1" i="0" u="none" strike="noStrike" kern="1200" cap="none" spc="0" normalizeH="0" baseline="0" noProof="0" dirty="0" err="1">
              <a:ln>
                <a:noFill/>
              </a:ln>
              <a:solidFill>
                <a:srgbClr val="414444"/>
              </a:solidFill>
              <a:effectLst/>
              <a:uLnTx/>
              <a:uFillTx/>
              <a:latin typeface="Courier New" panose="02070309020205020404" pitchFamily="49" charset="0"/>
              <a:ea typeface="+mn-ea"/>
              <a:cs typeface="Courier New" panose="02070309020205020404" pitchFamily="49" charset="0"/>
            </a:endParaRPr>
          </a:p>
        </p:txBody>
      </p:sp>
      <p:sp>
        <p:nvSpPr>
          <p:cNvPr id="56" name="Rectangle 55"/>
          <p:cNvSpPr/>
          <p:nvPr/>
        </p:nvSpPr>
        <p:spPr>
          <a:xfrm>
            <a:off x="653251" y="3148395"/>
            <a:ext cx="1034780" cy="272587"/>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900" b="1"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0xA0000000</a:t>
            </a:r>
            <a:endParaRPr kumimoji="0" lang="en-US" sz="900" b="1" i="0" u="none" strike="noStrike" kern="1200" cap="none" spc="0" normalizeH="0" baseline="0" noProof="0" dirty="0" err="1">
              <a:ln>
                <a:noFill/>
              </a:ln>
              <a:solidFill>
                <a:srgbClr val="414444"/>
              </a:solidFill>
              <a:effectLst/>
              <a:uLnTx/>
              <a:uFillTx/>
              <a:latin typeface="Courier New" panose="02070309020205020404" pitchFamily="49" charset="0"/>
              <a:ea typeface="+mn-ea"/>
              <a:cs typeface="Courier New" panose="02070309020205020404" pitchFamily="49" charset="0"/>
            </a:endParaRPr>
          </a:p>
        </p:txBody>
      </p:sp>
      <p:sp>
        <p:nvSpPr>
          <p:cNvPr id="57" name="Rectangle 56"/>
          <p:cNvSpPr/>
          <p:nvPr/>
        </p:nvSpPr>
        <p:spPr>
          <a:xfrm>
            <a:off x="653251" y="3759781"/>
            <a:ext cx="1034780" cy="272587"/>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900" b="1"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0x60000000</a:t>
            </a:r>
            <a:endParaRPr kumimoji="0" lang="en-US" sz="900" b="1" i="0" u="none" strike="noStrike" kern="1200" cap="none" spc="0" normalizeH="0" baseline="0" noProof="0" dirty="0" err="1">
              <a:ln>
                <a:noFill/>
              </a:ln>
              <a:solidFill>
                <a:srgbClr val="414444"/>
              </a:solidFill>
              <a:effectLst/>
              <a:uLnTx/>
              <a:uFillTx/>
              <a:latin typeface="Courier New" panose="02070309020205020404" pitchFamily="49" charset="0"/>
              <a:ea typeface="+mn-ea"/>
              <a:cs typeface="Courier New" panose="02070309020205020404" pitchFamily="49" charset="0"/>
            </a:endParaRPr>
          </a:p>
        </p:txBody>
      </p:sp>
      <p:sp>
        <p:nvSpPr>
          <p:cNvPr id="58" name="Rectangle 57"/>
          <p:cNvSpPr/>
          <p:nvPr/>
        </p:nvSpPr>
        <p:spPr>
          <a:xfrm>
            <a:off x="653251" y="4318183"/>
            <a:ext cx="1034780" cy="272587"/>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900" b="1"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0x40000000</a:t>
            </a:r>
            <a:endParaRPr kumimoji="0" lang="en-US" sz="900" b="1" i="0" u="none" strike="noStrike" kern="1200" cap="none" spc="0" normalizeH="0" baseline="0" noProof="0" dirty="0" err="1">
              <a:ln>
                <a:noFill/>
              </a:ln>
              <a:solidFill>
                <a:srgbClr val="414444"/>
              </a:solidFill>
              <a:effectLst/>
              <a:uLnTx/>
              <a:uFillTx/>
              <a:latin typeface="Courier New" panose="02070309020205020404" pitchFamily="49" charset="0"/>
              <a:ea typeface="+mn-ea"/>
              <a:cs typeface="Courier New" panose="02070309020205020404" pitchFamily="49" charset="0"/>
            </a:endParaRPr>
          </a:p>
        </p:txBody>
      </p:sp>
      <p:sp>
        <p:nvSpPr>
          <p:cNvPr id="59" name="Rectangle 58"/>
          <p:cNvSpPr/>
          <p:nvPr/>
        </p:nvSpPr>
        <p:spPr>
          <a:xfrm>
            <a:off x="653251" y="4906144"/>
            <a:ext cx="1034780" cy="272587"/>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900" b="1"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0x20000000</a:t>
            </a:r>
            <a:endParaRPr kumimoji="0" lang="en-US" sz="900" b="1" i="0" u="none" strike="noStrike" kern="1200" cap="none" spc="0" normalizeH="0" baseline="0" noProof="0" dirty="0" err="1">
              <a:ln>
                <a:noFill/>
              </a:ln>
              <a:solidFill>
                <a:srgbClr val="414444"/>
              </a:solidFill>
              <a:effectLst/>
              <a:uLnTx/>
              <a:uFillTx/>
              <a:latin typeface="Courier New" panose="02070309020205020404" pitchFamily="49" charset="0"/>
              <a:ea typeface="+mn-ea"/>
              <a:cs typeface="Courier New" panose="02070309020205020404" pitchFamily="49" charset="0"/>
            </a:endParaRPr>
          </a:p>
        </p:txBody>
      </p:sp>
      <p:sp>
        <p:nvSpPr>
          <p:cNvPr id="62" name="TextBox 61"/>
          <p:cNvSpPr txBox="1"/>
          <p:nvPr/>
        </p:nvSpPr>
        <p:spPr>
          <a:xfrm>
            <a:off x="4799448" y="5117921"/>
            <a:ext cx="2446781" cy="738642"/>
          </a:xfrm>
          <a:prstGeom prst="rect">
            <a:avLst/>
          </a:prstGeom>
          <a:noFill/>
        </p:spPr>
        <p:txBody>
          <a:bodyPr wrap="none" lIns="121899" tIns="60949" rIns="121899" bIns="60949" rtlCol="0">
            <a:spAutoFit/>
          </a:bodyPr>
          <a:lstStyle/>
          <a:p>
            <a:pPr marL="0" marR="0" lvl="0" indent="0" algn="l" defTabSz="457181" rtl="0" eaLnBrk="1" fontAlgn="auto" latinLnBrk="0" hangingPunct="1">
              <a:lnSpc>
                <a:spcPct val="100000"/>
              </a:lnSpc>
              <a:spcBef>
                <a:spcPts val="0"/>
              </a:spcBef>
              <a:spcAft>
                <a:spcPts val="0"/>
              </a:spcAft>
              <a:buClrTx/>
              <a:buSzTx/>
              <a:buFontTx/>
              <a:buNone/>
              <a:tabLst/>
              <a:defRPr/>
            </a:pPr>
            <a:r>
              <a:rPr kumimoji="0" lang="de-DE" sz="2000" b="0" i="0" u="none" strike="noStrike" kern="1200" cap="none" spc="0" normalizeH="0" baseline="0" noProof="0" dirty="0">
                <a:ln>
                  <a:noFill/>
                </a:ln>
                <a:solidFill>
                  <a:srgbClr val="414444"/>
                </a:solidFill>
                <a:effectLst/>
                <a:uLnTx/>
                <a:uFillTx/>
                <a:latin typeface="Gill Sans MT"/>
                <a:ea typeface="+mn-ea"/>
                <a:cs typeface="+mn-cs"/>
              </a:rPr>
              <a:t>Vector table for </a:t>
            </a:r>
            <a:br>
              <a:rPr kumimoji="0" lang="de-DE" sz="2000" b="0" i="0" u="none" strike="noStrike" kern="1200" cap="none" spc="0" normalizeH="0" baseline="0" noProof="0" dirty="0">
                <a:ln>
                  <a:noFill/>
                </a:ln>
                <a:solidFill>
                  <a:srgbClr val="414444"/>
                </a:solidFill>
                <a:effectLst/>
                <a:uLnTx/>
                <a:uFillTx/>
                <a:latin typeface="Gill Sans MT"/>
                <a:ea typeface="+mn-ea"/>
                <a:cs typeface="+mn-cs"/>
              </a:rPr>
            </a:br>
            <a:r>
              <a:rPr kumimoji="0" lang="de-DE" sz="2000" b="0" i="0" u="none" strike="noStrike" kern="1200" cap="none" spc="0" normalizeH="0" baseline="0" noProof="0" dirty="0">
                <a:ln>
                  <a:noFill/>
                </a:ln>
                <a:solidFill>
                  <a:srgbClr val="CF364A"/>
                </a:solidFill>
                <a:effectLst/>
                <a:uLnTx/>
                <a:uFillTx/>
                <a:latin typeface="Gill Sans MT"/>
                <a:ea typeface="+mn-ea"/>
                <a:cs typeface="+mn-cs"/>
              </a:rPr>
              <a:t>Non-secure</a:t>
            </a:r>
            <a:r>
              <a:rPr kumimoji="0" lang="de-DE" sz="2000" b="0" i="0" u="none" strike="noStrike" kern="1200" cap="none" spc="0" normalizeH="0" baseline="0" noProof="0" dirty="0">
                <a:ln>
                  <a:noFill/>
                </a:ln>
                <a:solidFill>
                  <a:srgbClr val="414444"/>
                </a:solidFill>
                <a:effectLst/>
                <a:uLnTx/>
                <a:uFillTx/>
                <a:latin typeface="Gill Sans MT"/>
                <a:ea typeface="+mn-ea"/>
                <a:cs typeface="+mn-cs"/>
              </a:rPr>
              <a:t> handlers</a:t>
            </a:r>
            <a:endParaRPr kumimoji="0" lang="en-US" sz="2000" b="0" i="0" u="none" strike="noStrike" kern="1200" cap="none" spc="0" normalizeH="0" baseline="0" noProof="0" dirty="0" err="1">
              <a:ln>
                <a:noFill/>
              </a:ln>
              <a:solidFill>
                <a:srgbClr val="414444"/>
              </a:solidFill>
              <a:effectLst/>
              <a:uLnTx/>
              <a:uFillTx/>
              <a:latin typeface="Gill Sans MT"/>
              <a:ea typeface="+mn-ea"/>
              <a:cs typeface="+mn-cs"/>
            </a:endParaRPr>
          </a:p>
        </p:txBody>
      </p:sp>
      <p:sp>
        <p:nvSpPr>
          <p:cNvPr id="65" name="Rectangle 64"/>
          <p:cNvSpPr/>
          <p:nvPr/>
        </p:nvSpPr>
        <p:spPr>
          <a:xfrm>
            <a:off x="4925054" y="4746214"/>
            <a:ext cx="2779255" cy="293471"/>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ITM/DWT/FBP</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66" name="Rectangle 65"/>
          <p:cNvSpPr/>
          <p:nvPr/>
        </p:nvSpPr>
        <p:spPr>
          <a:xfrm>
            <a:off x="4925054" y="4452743"/>
            <a:ext cx="2779255" cy="293471"/>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SysTick</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67" name="Rectangle 66"/>
          <p:cNvSpPr/>
          <p:nvPr/>
        </p:nvSpPr>
        <p:spPr>
          <a:xfrm>
            <a:off x="4925054" y="4159273"/>
            <a:ext cx="2779255" cy="293471"/>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NVIC</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68" name="Rectangle 67"/>
          <p:cNvSpPr/>
          <p:nvPr/>
        </p:nvSpPr>
        <p:spPr>
          <a:xfrm>
            <a:off x="4925054" y="3865802"/>
            <a:ext cx="2779255" cy="293471"/>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SCB</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69" name="Rectangle 68"/>
          <p:cNvSpPr/>
          <p:nvPr/>
        </p:nvSpPr>
        <p:spPr>
          <a:xfrm>
            <a:off x="4925054" y="3572331"/>
            <a:ext cx="2779255" cy="293471"/>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MPU</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70" name="Rectangle 69"/>
          <p:cNvSpPr/>
          <p:nvPr/>
        </p:nvSpPr>
        <p:spPr>
          <a:xfrm>
            <a:off x="4925054" y="3278862"/>
            <a:ext cx="2779255" cy="293471"/>
          </a:xfrm>
          <a:prstGeom prst="rect">
            <a:avLst/>
          </a:prstGeom>
          <a:pattFill prst="wdUpDiag">
            <a:fgClr>
              <a:schemeClr val="accent3">
                <a:lumMod val="50000"/>
              </a:schemeClr>
            </a:fgClr>
            <a:bgClr>
              <a:schemeClr val="bg1"/>
            </a:bgClr>
          </a:patt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71" name="Rectangle 70"/>
          <p:cNvSpPr/>
          <p:nvPr/>
        </p:nvSpPr>
        <p:spPr>
          <a:xfrm>
            <a:off x="4925054" y="2985391"/>
            <a:ext cx="2779255" cy="293471"/>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Debug</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72" name="Rectangle 71"/>
          <p:cNvSpPr/>
          <p:nvPr/>
        </p:nvSpPr>
        <p:spPr>
          <a:xfrm>
            <a:off x="4925054" y="2100355"/>
            <a:ext cx="2779255" cy="885036"/>
          </a:xfrm>
          <a:prstGeom prst="rect">
            <a:avLst/>
          </a:prstGeom>
          <a:pattFill prst="wdUpDiag">
            <a:fgClr>
              <a:schemeClr val="accent3">
                <a:lumMod val="50000"/>
              </a:schemeClr>
            </a:fgClr>
            <a:bgClr>
              <a:schemeClr val="bg1"/>
            </a:bgClr>
          </a:patt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cxnSp>
        <p:nvCxnSpPr>
          <p:cNvPr id="74" name="Straight Connector 73"/>
          <p:cNvCxnSpPr/>
          <p:nvPr/>
        </p:nvCxnSpPr>
        <p:spPr>
          <a:xfrm>
            <a:off x="4478016" y="2406000"/>
            <a:ext cx="76007"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flipV="1">
            <a:off x="4554022" y="2101932"/>
            <a:ext cx="257029" cy="297721"/>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flipH="1">
            <a:off x="4479642" y="5342265"/>
            <a:ext cx="431888" cy="0"/>
          </a:xfrm>
          <a:prstGeom prst="straightConnector1">
            <a:avLst/>
          </a:prstGeom>
          <a:ln w="6350" cmpd="sng">
            <a:solidFill>
              <a:schemeClr val="accent1">
                <a:lumMod val="50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0037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Connector 40"/>
          <p:cNvCxnSpPr/>
          <p:nvPr/>
        </p:nvCxnSpPr>
        <p:spPr>
          <a:xfrm>
            <a:off x="4811049" y="5035451"/>
            <a:ext cx="186865"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4478014" y="2699845"/>
            <a:ext cx="76007"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4554020" y="2699770"/>
            <a:ext cx="257029" cy="2342668"/>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4478014" y="2406000"/>
            <a:ext cx="76007"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4804701" y="2109339"/>
            <a:ext cx="186865"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flipV="1">
            <a:off x="4554020" y="2101932"/>
            <a:ext cx="257029" cy="297721"/>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700161" y="5045510"/>
            <a:ext cx="2779480" cy="293471"/>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Non-secure flash</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1" name="Rectangle 10"/>
          <p:cNvSpPr/>
          <p:nvPr/>
        </p:nvSpPr>
        <p:spPr>
          <a:xfrm>
            <a:off x="1700161" y="5338981"/>
            <a:ext cx="2779480" cy="293471"/>
          </a:xfrm>
          <a:prstGeom prst="rect">
            <a:avLst/>
          </a:prstGeom>
          <a:solidFill>
            <a:srgbClr val="00C3DC"/>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Secure flash</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2" name="Rectangle 11"/>
          <p:cNvSpPr/>
          <p:nvPr/>
        </p:nvSpPr>
        <p:spPr>
          <a:xfrm>
            <a:off x="1700161" y="4458571"/>
            <a:ext cx="2779480" cy="293471"/>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Non-secure RAM</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3" name="Rectangle 12"/>
          <p:cNvSpPr/>
          <p:nvPr/>
        </p:nvSpPr>
        <p:spPr>
          <a:xfrm>
            <a:off x="1700161" y="4752039"/>
            <a:ext cx="2779480" cy="293471"/>
          </a:xfrm>
          <a:prstGeom prst="rect">
            <a:avLst/>
          </a:prstGeom>
          <a:solidFill>
            <a:srgbClr val="00C3DC"/>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Secure RAM</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4" name="Rectangle 13"/>
          <p:cNvSpPr/>
          <p:nvPr/>
        </p:nvSpPr>
        <p:spPr>
          <a:xfrm>
            <a:off x="1700161" y="3872639"/>
            <a:ext cx="2779480" cy="293471"/>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Non-secure peripherals</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5" name="Rectangle 14"/>
          <p:cNvSpPr/>
          <p:nvPr/>
        </p:nvSpPr>
        <p:spPr>
          <a:xfrm>
            <a:off x="1700161" y="4165098"/>
            <a:ext cx="2779480" cy="293471"/>
          </a:xfrm>
          <a:prstGeom prst="rect">
            <a:avLst/>
          </a:prstGeom>
          <a:solidFill>
            <a:srgbClr val="00C3DC"/>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Secure peripherals</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6" name="Rectangle 15"/>
          <p:cNvSpPr/>
          <p:nvPr/>
        </p:nvSpPr>
        <p:spPr>
          <a:xfrm>
            <a:off x="1700161" y="3286711"/>
            <a:ext cx="2779480" cy="584919"/>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Off-chip memory</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7" name="Rectangle 16"/>
          <p:cNvSpPr/>
          <p:nvPr/>
        </p:nvSpPr>
        <p:spPr>
          <a:xfrm>
            <a:off x="1700161" y="2699770"/>
            <a:ext cx="2779480" cy="584919"/>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Off-chip peripherals</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8" name="Rectangle 17"/>
          <p:cNvSpPr/>
          <p:nvPr/>
        </p:nvSpPr>
        <p:spPr>
          <a:xfrm>
            <a:off x="1700161" y="2399653"/>
            <a:ext cx="2779480" cy="293471"/>
          </a:xfrm>
          <a:prstGeom prst="rect">
            <a:avLst/>
          </a:prstGeom>
          <a:solidFill>
            <a:schemeClr val="accent3">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700" b="0" i="0" u="none" strike="noStrike" kern="1200" cap="none" spc="0" normalizeH="0" baseline="0" noProof="0" dirty="0">
                <a:ln>
                  <a:noFill/>
                </a:ln>
                <a:solidFill>
                  <a:prstClr val="white"/>
                </a:solidFill>
                <a:effectLst/>
                <a:uLnTx/>
                <a:uFillTx/>
                <a:latin typeface="Gill Sans MT"/>
                <a:ea typeface="+mn-ea"/>
                <a:cs typeface="+mn-cs"/>
              </a:rPr>
              <a:t>System control and debug</a:t>
            </a:r>
            <a:endParaRPr kumimoji="0" lang="en-US" sz="17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9" name="Rectangle 18"/>
          <p:cNvSpPr/>
          <p:nvPr/>
        </p:nvSpPr>
        <p:spPr>
          <a:xfrm>
            <a:off x="1700161" y="2106182"/>
            <a:ext cx="2779480" cy="293471"/>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ROM tables</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39" name="Rectangle 38"/>
          <p:cNvSpPr/>
          <p:nvPr/>
        </p:nvSpPr>
        <p:spPr>
          <a:xfrm>
            <a:off x="653249" y="5442893"/>
            <a:ext cx="1034780" cy="272587"/>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900" b="1"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0x00000000</a:t>
            </a:r>
            <a:endParaRPr kumimoji="0" lang="en-US" sz="900" b="1" i="0" u="none" strike="noStrike" kern="1200" cap="none" spc="0" normalizeH="0" baseline="0" noProof="0" dirty="0" err="1">
              <a:ln>
                <a:noFill/>
              </a:ln>
              <a:solidFill>
                <a:srgbClr val="414444"/>
              </a:solidFill>
              <a:effectLst/>
              <a:uLnTx/>
              <a:uFillTx/>
              <a:latin typeface="Courier New" panose="02070309020205020404" pitchFamily="49" charset="0"/>
              <a:ea typeface="+mn-ea"/>
              <a:cs typeface="Courier New" panose="02070309020205020404" pitchFamily="49" charset="0"/>
            </a:endParaRPr>
          </a:p>
        </p:txBody>
      </p:sp>
      <p:sp>
        <p:nvSpPr>
          <p:cNvPr id="44" name="Rectangle 43"/>
          <p:cNvSpPr/>
          <p:nvPr/>
        </p:nvSpPr>
        <p:spPr>
          <a:xfrm>
            <a:off x="653249" y="2010452"/>
            <a:ext cx="1034780" cy="272587"/>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900" b="1"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0xFFFFFFFF</a:t>
            </a:r>
            <a:endParaRPr kumimoji="0" lang="en-US" sz="900" b="1" i="0" u="none" strike="noStrike" kern="1200" cap="none" spc="0" normalizeH="0" baseline="0" noProof="0" dirty="0" err="1">
              <a:ln>
                <a:noFill/>
              </a:ln>
              <a:solidFill>
                <a:srgbClr val="414444"/>
              </a:solidFill>
              <a:effectLst/>
              <a:uLnTx/>
              <a:uFillTx/>
              <a:latin typeface="Courier New" panose="02070309020205020404" pitchFamily="49" charset="0"/>
              <a:ea typeface="+mn-ea"/>
              <a:cs typeface="Courier New" panose="02070309020205020404" pitchFamily="49" charset="0"/>
            </a:endParaRPr>
          </a:p>
        </p:txBody>
      </p:sp>
      <p:sp>
        <p:nvSpPr>
          <p:cNvPr id="54" name="Rectangle 53"/>
          <p:cNvSpPr/>
          <p:nvPr/>
        </p:nvSpPr>
        <p:spPr>
          <a:xfrm>
            <a:off x="653249" y="2270728"/>
            <a:ext cx="1034780" cy="272587"/>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900" b="1"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0xF0000000</a:t>
            </a:r>
            <a:endParaRPr kumimoji="0" lang="en-US" sz="900" b="1" i="0" u="none" strike="noStrike" kern="1200" cap="none" spc="0" normalizeH="0" baseline="0" noProof="0" dirty="0" err="1">
              <a:ln>
                <a:noFill/>
              </a:ln>
              <a:solidFill>
                <a:srgbClr val="414444"/>
              </a:solidFill>
              <a:effectLst/>
              <a:uLnTx/>
              <a:uFillTx/>
              <a:latin typeface="Courier New" panose="02070309020205020404" pitchFamily="49" charset="0"/>
              <a:ea typeface="+mn-ea"/>
              <a:cs typeface="Courier New" panose="02070309020205020404" pitchFamily="49" charset="0"/>
            </a:endParaRPr>
          </a:p>
        </p:txBody>
      </p:sp>
      <p:sp>
        <p:nvSpPr>
          <p:cNvPr id="55" name="Rectangle 54"/>
          <p:cNvSpPr/>
          <p:nvPr/>
        </p:nvSpPr>
        <p:spPr>
          <a:xfrm>
            <a:off x="653249" y="2570639"/>
            <a:ext cx="1034780" cy="272587"/>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900" b="1"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0xE0000000</a:t>
            </a:r>
            <a:endParaRPr kumimoji="0" lang="en-US" sz="900" b="1" i="0" u="none" strike="noStrike" kern="1200" cap="none" spc="0" normalizeH="0" baseline="0" noProof="0" dirty="0" err="1">
              <a:ln>
                <a:noFill/>
              </a:ln>
              <a:solidFill>
                <a:srgbClr val="414444"/>
              </a:solidFill>
              <a:effectLst/>
              <a:uLnTx/>
              <a:uFillTx/>
              <a:latin typeface="Courier New" panose="02070309020205020404" pitchFamily="49" charset="0"/>
              <a:ea typeface="+mn-ea"/>
              <a:cs typeface="Courier New" panose="02070309020205020404" pitchFamily="49" charset="0"/>
            </a:endParaRPr>
          </a:p>
        </p:txBody>
      </p:sp>
      <p:sp>
        <p:nvSpPr>
          <p:cNvPr id="56" name="Rectangle 55"/>
          <p:cNvSpPr/>
          <p:nvPr/>
        </p:nvSpPr>
        <p:spPr>
          <a:xfrm>
            <a:off x="653249" y="3148395"/>
            <a:ext cx="1034780" cy="272587"/>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900" b="1"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0xA0000000</a:t>
            </a:r>
            <a:endParaRPr kumimoji="0" lang="en-US" sz="900" b="1" i="0" u="none" strike="noStrike" kern="1200" cap="none" spc="0" normalizeH="0" baseline="0" noProof="0" dirty="0" err="1">
              <a:ln>
                <a:noFill/>
              </a:ln>
              <a:solidFill>
                <a:srgbClr val="414444"/>
              </a:solidFill>
              <a:effectLst/>
              <a:uLnTx/>
              <a:uFillTx/>
              <a:latin typeface="Courier New" panose="02070309020205020404" pitchFamily="49" charset="0"/>
              <a:ea typeface="+mn-ea"/>
              <a:cs typeface="Courier New" panose="02070309020205020404" pitchFamily="49" charset="0"/>
            </a:endParaRPr>
          </a:p>
        </p:txBody>
      </p:sp>
      <p:sp>
        <p:nvSpPr>
          <p:cNvPr id="57" name="Rectangle 56"/>
          <p:cNvSpPr/>
          <p:nvPr/>
        </p:nvSpPr>
        <p:spPr>
          <a:xfrm>
            <a:off x="653249" y="3759781"/>
            <a:ext cx="1034780" cy="272587"/>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900" b="1"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0x60000000</a:t>
            </a:r>
            <a:endParaRPr kumimoji="0" lang="en-US" sz="900" b="1" i="0" u="none" strike="noStrike" kern="1200" cap="none" spc="0" normalizeH="0" baseline="0" noProof="0" dirty="0" err="1">
              <a:ln>
                <a:noFill/>
              </a:ln>
              <a:solidFill>
                <a:srgbClr val="414444"/>
              </a:solidFill>
              <a:effectLst/>
              <a:uLnTx/>
              <a:uFillTx/>
              <a:latin typeface="Courier New" panose="02070309020205020404" pitchFamily="49" charset="0"/>
              <a:ea typeface="+mn-ea"/>
              <a:cs typeface="Courier New" panose="02070309020205020404" pitchFamily="49" charset="0"/>
            </a:endParaRPr>
          </a:p>
        </p:txBody>
      </p:sp>
      <p:sp>
        <p:nvSpPr>
          <p:cNvPr id="58" name="Rectangle 57"/>
          <p:cNvSpPr/>
          <p:nvPr/>
        </p:nvSpPr>
        <p:spPr>
          <a:xfrm>
            <a:off x="653249" y="4318183"/>
            <a:ext cx="1034780" cy="272587"/>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900" b="1"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0x40000000</a:t>
            </a:r>
            <a:endParaRPr kumimoji="0" lang="en-US" sz="900" b="1" i="0" u="none" strike="noStrike" kern="1200" cap="none" spc="0" normalizeH="0" baseline="0" noProof="0" dirty="0" err="1">
              <a:ln>
                <a:noFill/>
              </a:ln>
              <a:solidFill>
                <a:srgbClr val="414444"/>
              </a:solidFill>
              <a:effectLst/>
              <a:uLnTx/>
              <a:uFillTx/>
              <a:latin typeface="Courier New" panose="02070309020205020404" pitchFamily="49" charset="0"/>
              <a:ea typeface="+mn-ea"/>
              <a:cs typeface="Courier New" panose="02070309020205020404" pitchFamily="49" charset="0"/>
            </a:endParaRPr>
          </a:p>
        </p:txBody>
      </p:sp>
      <p:sp>
        <p:nvSpPr>
          <p:cNvPr id="59" name="Rectangle 58"/>
          <p:cNvSpPr/>
          <p:nvPr/>
        </p:nvSpPr>
        <p:spPr>
          <a:xfrm>
            <a:off x="653249" y="4906144"/>
            <a:ext cx="1034780" cy="272587"/>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900" b="1"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0x20000000</a:t>
            </a:r>
            <a:endParaRPr kumimoji="0" lang="en-US" sz="900" b="1" i="0" u="none" strike="noStrike" kern="1200" cap="none" spc="0" normalizeH="0" baseline="0" noProof="0" dirty="0" err="1">
              <a:ln>
                <a:noFill/>
              </a:ln>
              <a:solidFill>
                <a:srgbClr val="414444"/>
              </a:solidFill>
              <a:effectLst/>
              <a:uLnTx/>
              <a:uFillTx/>
              <a:latin typeface="Courier New" panose="02070309020205020404" pitchFamily="49" charset="0"/>
              <a:ea typeface="+mn-ea"/>
              <a:cs typeface="Courier New" panose="02070309020205020404" pitchFamily="49" charset="0"/>
            </a:endParaRPr>
          </a:p>
        </p:txBody>
      </p:sp>
      <p:sp>
        <p:nvSpPr>
          <p:cNvPr id="22" name="Rectangle 21"/>
          <p:cNvSpPr/>
          <p:nvPr/>
        </p:nvSpPr>
        <p:spPr>
          <a:xfrm>
            <a:off x="4924812" y="4745792"/>
            <a:ext cx="2779255" cy="293471"/>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ITM/DWT/FBP</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23" name="Rectangle 22"/>
          <p:cNvSpPr/>
          <p:nvPr/>
        </p:nvSpPr>
        <p:spPr>
          <a:xfrm>
            <a:off x="4924812" y="4452322"/>
            <a:ext cx="2779255" cy="293471"/>
          </a:xfrm>
          <a:prstGeom prst="rect">
            <a:avLst/>
          </a:prstGeom>
          <a:solidFill>
            <a:srgbClr val="00C3DC"/>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Secure SysTick</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24" name="Rectangle 23"/>
          <p:cNvSpPr/>
          <p:nvPr/>
        </p:nvSpPr>
        <p:spPr>
          <a:xfrm>
            <a:off x="4924812" y="4158851"/>
            <a:ext cx="2779255" cy="293471"/>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NVIC</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25" name="Rectangle 24"/>
          <p:cNvSpPr/>
          <p:nvPr/>
        </p:nvSpPr>
        <p:spPr>
          <a:xfrm>
            <a:off x="4924812" y="3865380"/>
            <a:ext cx="2779255" cy="293471"/>
          </a:xfrm>
          <a:prstGeom prst="rect">
            <a:avLst/>
          </a:prstGeom>
          <a:solidFill>
            <a:srgbClr val="00C3DC"/>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Secure SCB</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26" name="Rectangle 25"/>
          <p:cNvSpPr/>
          <p:nvPr/>
        </p:nvSpPr>
        <p:spPr>
          <a:xfrm>
            <a:off x="4924812" y="3571910"/>
            <a:ext cx="2779255" cy="293471"/>
          </a:xfrm>
          <a:prstGeom prst="rect">
            <a:avLst/>
          </a:prstGeom>
          <a:solidFill>
            <a:srgbClr val="00C3DC"/>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Secure MPU</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27" name="Rectangle 26"/>
          <p:cNvSpPr/>
          <p:nvPr/>
        </p:nvSpPr>
        <p:spPr>
          <a:xfrm>
            <a:off x="4924812" y="3278441"/>
            <a:ext cx="2779255" cy="293471"/>
          </a:xfrm>
          <a:prstGeom prst="rect">
            <a:avLst/>
          </a:prstGeom>
          <a:solidFill>
            <a:srgbClr val="00C3DC"/>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SAU</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28" name="Rectangle 27"/>
          <p:cNvSpPr/>
          <p:nvPr/>
        </p:nvSpPr>
        <p:spPr>
          <a:xfrm>
            <a:off x="4924812" y="2984970"/>
            <a:ext cx="2779255" cy="293471"/>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Debug</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40" name="Rectangle 39"/>
          <p:cNvSpPr/>
          <p:nvPr/>
        </p:nvSpPr>
        <p:spPr>
          <a:xfrm>
            <a:off x="4924812" y="2687906"/>
            <a:ext cx="2779255" cy="293471"/>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Non-secure SysTick alias</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45" name="Rectangle 44"/>
          <p:cNvSpPr/>
          <p:nvPr/>
        </p:nvSpPr>
        <p:spPr>
          <a:xfrm>
            <a:off x="4924812" y="2394437"/>
            <a:ext cx="2779255" cy="293471"/>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Non-secure SCB alias</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48" name="Rectangle 47"/>
          <p:cNvSpPr/>
          <p:nvPr/>
        </p:nvSpPr>
        <p:spPr>
          <a:xfrm>
            <a:off x="4924812" y="2100966"/>
            <a:ext cx="2779255" cy="293471"/>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Non-secure MPU alias</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49" name="TextBox 48"/>
          <p:cNvSpPr txBox="1"/>
          <p:nvPr/>
        </p:nvSpPr>
        <p:spPr>
          <a:xfrm>
            <a:off x="1703444" y="1436723"/>
            <a:ext cx="6001294" cy="420641"/>
          </a:xfrm>
          <a:prstGeom prst="rect">
            <a:avLst/>
          </a:prstGeom>
          <a:solidFill>
            <a:srgbClr val="00A960"/>
          </a:solidFill>
          <a:ln>
            <a:noFill/>
          </a:ln>
          <a:effectLst/>
        </p:spPr>
        <p:style>
          <a:lnRef idx="3">
            <a:schemeClr val="lt1"/>
          </a:lnRef>
          <a:fillRef idx="1">
            <a:schemeClr val="accent2"/>
          </a:fillRef>
          <a:effectRef idx="1">
            <a:schemeClr val="accent2"/>
          </a:effectRef>
          <a:fontRef idx="minor">
            <a:schemeClr val="lt1"/>
          </a:fontRef>
        </p:style>
        <p:txBody>
          <a:bodyPr wrap="square" lIns="91436" tIns="45719" rIns="91436" bIns="45719" rtlCol="0">
            <a:spAutoFit/>
          </a:bodyPr>
          <a:lstStyle/>
          <a:p>
            <a:pPr marL="0" marR="0" lvl="0" indent="0" algn="l" defTabSz="457181" rtl="0" eaLnBrk="1" fontAlgn="auto" latinLnBrk="0" hangingPunct="1">
              <a:lnSpc>
                <a:spcPct val="100000"/>
              </a:lnSpc>
              <a:spcBef>
                <a:spcPts val="0"/>
              </a:spcBef>
              <a:spcAft>
                <a:spcPts val="0"/>
              </a:spcAft>
              <a:buClrTx/>
              <a:buSzTx/>
              <a:buFontTx/>
              <a:buNone/>
              <a:tabLst/>
              <a:defRPr/>
            </a:pPr>
            <a:r>
              <a:rPr kumimoji="0" lang="en-GB" sz="2100" b="0" i="0" u="none" strike="noStrike" kern="1200" cap="none" spc="0" normalizeH="0" baseline="0" noProof="0" dirty="0">
                <a:ln>
                  <a:noFill/>
                </a:ln>
                <a:solidFill>
                  <a:prstClr val="white"/>
                </a:solidFill>
                <a:effectLst/>
                <a:uLnTx/>
                <a:uFillTx/>
                <a:latin typeface="Gill Sans MT"/>
                <a:ea typeface="+mn-ea"/>
                <a:cs typeface="+mn-cs"/>
              </a:rPr>
              <a:t>Secure state</a:t>
            </a:r>
          </a:p>
        </p:txBody>
      </p:sp>
      <p:cxnSp>
        <p:nvCxnSpPr>
          <p:cNvPr id="7" name="Straight Arrow Connector 6"/>
          <p:cNvCxnSpPr/>
          <p:nvPr/>
        </p:nvCxnSpPr>
        <p:spPr>
          <a:xfrm flipH="1">
            <a:off x="4479640" y="5632451"/>
            <a:ext cx="431888" cy="0"/>
          </a:xfrm>
          <a:prstGeom prst="straightConnector1">
            <a:avLst/>
          </a:prstGeom>
          <a:ln w="6350" cmpd="sng">
            <a:solidFill>
              <a:schemeClr val="accent1">
                <a:lumMod val="50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4811050" y="5401863"/>
            <a:ext cx="1999544" cy="738642"/>
          </a:xfrm>
          <a:prstGeom prst="rect">
            <a:avLst/>
          </a:prstGeom>
          <a:noFill/>
        </p:spPr>
        <p:txBody>
          <a:bodyPr wrap="none" lIns="121899" tIns="60949" rIns="121899" bIns="60949" rtlCol="0">
            <a:spAutoFit/>
          </a:bodyPr>
          <a:lstStyle/>
          <a:p>
            <a:pPr marL="0" marR="0" lvl="0" indent="0" algn="l" defTabSz="457181" rtl="0" eaLnBrk="1" fontAlgn="auto" latinLnBrk="0" hangingPunct="1">
              <a:lnSpc>
                <a:spcPct val="100000"/>
              </a:lnSpc>
              <a:spcBef>
                <a:spcPts val="0"/>
              </a:spcBef>
              <a:spcAft>
                <a:spcPts val="0"/>
              </a:spcAft>
              <a:buClrTx/>
              <a:buSzTx/>
              <a:buFontTx/>
              <a:buNone/>
              <a:tabLst/>
              <a:defRPr/>
            </a:pPr>
            <a:r>
              <a:rPr kumimoji="0" lang="de-DE" sz="2000" b="0" i="0" u="none" strike="noStrike" kern="1200" cap="none" spc="0" normalizeH="0" baseline="0" noProof="0" dirty="0">
                <a:ln>
                  <a:noFill/>
                </a:ln>
                <a:solidFill>
                  <a:srgbClr val="414444"/>
                </a:solidFill>
                <a:effectLst/>
                <a:uLnTx/>
                <a:uFillTx/>
                <a:latin typeface="Gill Sans MT"/>
                <a:ea typeface="+mn-ea"/>
                <a:cs typeface="+mn-cs"/>
              </a:rPr>
              <a:t>Vector table for </a:t>
            </a:r>
            <a:br>
              <a:rPr kumimoji="0" lang="de-DE" sz="2000" b="0" i="0" u="none" strike="noStrike" kern="1200" cap="none" spc="0" normalizeH="0" baseline="0" noProof="0" dirty="0">
                <a:ln>
                  <a:noFill/>
                </a:ln>
                <a:solidFill>
                  <a:srgbClr val="414444"/>
                </a:solidFill>
                <a:effectLst/>
                <a:uLnTx/>
                <a:uFillTx/>
                <a:latin typeface="Gill Sans MT"/>
                <a:ea typeface="+mn-ea"/>
                <a:cs typeface="+mn-cs"/>
              </a:rPr>
            </a:br>
            <a:r>
              <a:rPr kumimoji="0" lang="en-US" sz="2000" b="0" i="0" u="none" strike="noStrike" kern="1200" cap="none" spc="0" normalizeH="0" baseline="0" noProof="0" dirty="0">
                <a:ln>
                  <a:noFill/>
                </a:ln>
                <a:solidFill>
                  <a:srgbClr val="00C473"/>
                </a:solidFill>
                <a:effectLst/>
                <a:uLnTx/>
                <a:uFillTx/>
                <a:latin typeface="Gill Sans MT"/>
                <a:ea typeface="+mn-ea"/>
                <a:cs typeface="+mn-cs"/>
              </a:rPr>
              <a:t>secure</a:t>
            </a:r>
            <a:r>
              <a:rPr kumimoji="0" lang="de-DE" sz="2000" b="0" i="0" u="none" strike="noStrike" kern="1200" cap="none" spc="0" normalizeH="0" baseline="0" noProof="0" dirty="0">
                <a:ln>
                  <a:noFill/>
                </a:ln>
                <a:solidFill>
                  <a:srgbClr val="414444"/>
                </a:solidFill>
                <a:effectLst/>
                <a:uLnTx/>
                <a:uFillTx/>
                <a:latin typeface="Gill Sans MT"/>
                <a:ea typeface="+mn-ea"/>
                <a:cs typeface="+mn-cs"/>
              </a:rPr>
              <a:t> handlers</a:t>
            </a:r>
            <a:endParaRPr kumimoji="0" lang="en-US" sz="2000" b="0" i="0" u="none" strike="noStrike" kern="1200" cap="none" spc="0" normalizeH="0" baseline="0" noProof="0" dirty="0" err="1">
              <a:ln>
                <a:noFill/>
              </a:ln>
              <a:solidFill>
                <a:srgbClr val="414444"/>
              </a:solidFill>
              <a:effectLst/>
              <a:uLnTx/>
              <a:uFillTx/>
              <a:latin typeface="Gill Sans MT"/>
              <a:ea typeface="+mn-ea"/>
              <a:cs typeface="+mn-cs"/>
            </a:endParaRPr>
          </a:p>
        </p:txBody>
      </p:sp>
    </p:spTree>
    <p:extLst>
      <p:ext uri="{BB962C8B-B14F-4D97-AF65-F5344CB8AC3E}">
        <p14:creationId xmlns:p14="http://schemas.microsoft.com/office/powerpoint/2010/main" val="7611826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M PPT Template 2014 Confidential_SMALL FILE">
  <a:themeElements>
    <a:clrScheme name="Custom 13">
      <a:dk1>
        <a:srgbClr val="000000"/>
      </a:dk1>
      <a:lt1>
        <a:srgbClr val="FFFFFF"/>
      </a:lt1>
      <a:dk2>
        <a:srgbClr val="61116A"/>
      </a:dk2>
      <a:lt2>
        <a:srgbClr val="F68A33"/>
      </a:lt2>
      <a:accent1>
        <a:srgbClr val="128CAB"/>
      </a:accent1>
      <a:accent2>
        <a:srgbClr val="ED174F"/>
      </a:accent2>
      <a:accent3>
        <a:srgbClr val="26CEAD"/>
      </a:accent3>
      <a:accent4>
        <a:srgbClr val="F68A33"/>
      </a:accent4>
      <a:accent5>
        <a:srgbClr val="00B1DB"/>
      </a:accent5>
      <a:accent6>
        <a:srgbClr val="61116A"/>
      </a:accent6>
      <a:hlink>
        <a:srgbClr val="128CAB"/>
      </a:hlink>
      <a:folHlink>
        <a:srgbClr val="9A8B7C"/>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spDef>
      <a:spPr>
        <a:noFill/>
        <a:ln>
          <a:solidFill>
            <a:schemeClr val="accent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0" tIns="0" rIns="0" bIns="0" rtlCol="0" anchor="t">
        <a:normAutofit/>
      </a:bodyPr>
      <a:lstStyle>
        <a:defPPr>
          <a:defRPr dirty="0" smtClean="0"/>
        </a:defPPr>
      </a:lstStyle>
    </a:txDef>
  </a:objectDefaults>
  <a:extraClrSchemeLst/>
</a:theme>
</file>

<file path=ppt/theme/theme2.xml><?xml version="1.0" encoding="utf-8"?>
<a:theme xmlns:a="http://schemas.openxmlformats.org/drawingml/2006/main" name="ARM_PPT_Template_2016_Public">
  <a:themeElements>
    <a:clrScheme name="Custom 10">
      <a:dk1>
        <a:srgbClr val="414444"/>
      </a:dk1>
      <a:lt1>
        <a:sysClr val="window" lastClr="FFFFFF"/>
      </a:lt1>
      <a:dk2>
        <a:srgbClr val="000000"/>
      </a:dk2>
      <a:lt2>
        <a:srgbClr val="FFFFFF"/>
      </a:lt2>
      <a:accent1>
        <a:srgbClr val="128CAB"/>
      </a:accent1>
      <a:accent2>
        <a:srgbClr val="00A960"/>
      </a:accent2>
      <a:accent3>
        <a:srgbClr val="00C3DC"/>
      </a:accent3>
      <a:accent4>
        <a:srgbClr val="765F97"/>
      </a:accent4>
      <a:accent5>
        <a:srgbClr val="CF364A"/>
      </a:accent5>
      <a:accent6>
        <a:srgbClr val="909393"/>
      </a:accent6>
      <a:hlink>
        <a:srgbClr val="128CAB"/>
      </a:hlink>
      <a:folHlink>
        <a:srgbClr val="009FC1"/>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6350" cmpd="sng">
          <a:solidFill>
            <a:schemeClr val="accent1"/>
          </a:solidFill>
        </a:ln>
        <a:effectLst/>
      </a:spPr>
      <a:bodyPr rtlCol="0" anchor="t"/>
      <a:lstStyle>
        <a:defPPr>
          <a:defRPr sz="1400" dirty="0" err="1"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31750" cmpd="sng">
          <a:solidFill>
            <a:srgbClr val="128CAB"/>
          </a:solidFill>
          <a:headEnd type="none" w="med" len="med"/>
          <a:tailEnd type="none"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400" dirty="0" err="1" smtClean="0"/>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AE3FC6E4566A44694FF6BF40EC1C126" ma:contentTypeVersion="0" ma:contentTypeDescription="Create a new document." ma:contentTypeScope="" ma:versionID="0c5b8ba185a47c7168257d800a15637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9C777C69-0744-4BF3-8514-FB149EBD2248}">
  <ds:schemaRefs>
    <ds:schemaRef ds:uri="http://schemas.microsoft.com/sharepoint/v3/contenttype/forms"/>
  </ds:schemaRefs>
</ds:datastoreItem>
</file>

<file path=customXml/itemProps2.xml><?xml version="1.0" encoding="utf-8"?>
<ds:datastoreItem xmlns:ds="http://schemas.openxmlformats.org/officeDocument/2006/customXml" ds:itemID="{FD99A681-1CE7-4872-A113-126DF10B3A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E6E82D6-7FB8-4D99-A7B6-3C5BB1D894B9}">
  <ds:schemaRefs>
    <ds:schemaRef ds:uri="http://purl.org/dc/terms/"/>
    <ds:schemaRef ds:uri="http://www.w3.org/XML/1998/namespace"/>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ARM PPT Template 2014 Confidential_SMALL FILE</Template>
  <TotalTime>392</TotalTime>
  <Words>1540</Words>
  <Application>Microsoft Office PowerPoint</Application>
  <PresentationFormat>Custom</PresentationFormat>
  <Paragraphs>331</Paragraphs>
  <Slides>13</Slides>
  <Notes>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13</vt:i4>
      </vt:variant>
    </vt:vector>
  </HeadingPairs>
  <TitlesOfParts>
    <vt:vector size="23" baseType="lpstr">
      <vt:lpstr>Karbon</vt:lpstr>
      <vt:lpstr>Arial</vt:lpstr>
      <vt:lpstr>Calibri</vt:lpstr>
      <vt:lpstr>Courier New</vt:lpstr>
      <vt:lpstr>Gill Sans MT</vt:lpstr>
      <vt:lpstr>Verdana</vt:lpstr>
      <vt:lpstr>Wingdings</vt:lpstr>
      <vt:lpstr>Wingdings 2</vt:lpstr>
      <vt:lpstr>ARM PPT Template 2014 Confidential_SMALL FILE</vt:lpstr>
      <vt:lpstr>ARM_PPT_Template_2016_Public</vt:lpstr>
      <vt:lpstr>A Simplified ARMv8-M Use Case</vt:lpstr>
      <vt:lpstr>ARMv8M Programmers Model – Memory Map</vt:lpstr>
      <vt:lpstr>ARMv8M Programmers Model – Memory Map</vt:lpstr>
      <vt:lpstr>ARMv8M Programmers Model – Register</vt:lpstr>
      <vt:lpstr>CMSIS-CORE for Secure Mode Projects</vt:lpstr>
      <vt:lpstr>ARMv8-M CMSIS-RTOS Scheduler – Concept</vt:lpstr>
      <vt:lpstr>PowerPoint Presentation</vt:lpstr>
      <vt:lpstr>PowerPoint Presentation</vt:lpstr>
      <vt:lpstr>PowerPoint Presentation</vt:lpstr>
      <vt:lpstr>ARMv8M Programmers Model – Register</vt:lpstr>
      <vt:lpstr>PowerPoint Presentation</vt:lpstr>
      <vt:lpstr>PowerPoint Presentation</vt:lpstr>
      <vt:lpstr>PowerPoint Presentation</vt:lpstr>
    </vt:vector>
  </TitlesOfParts>
  <Company>Arm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CMSIS_TZ_files</dc:title>
  <dc:creator>Johannes Bauer</dc:creator>
  <cp:lastModifiedBy>Vladimir Marchenko</cp:lastModifiedBy>
  <cp:revision>38</cp:revision>
  <cp:lastPrinted>2015-10-09T12:37:50Z</cp:lastPrinted>
  <dcterms:created xsi:type="dcterms:W3CDTF">2015-10-09T09:43:16Z</dcterms:created>
  <dcterms:modified xsi:type="dcterms:W3CDTF">2021-02-05T10:42:25Z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0x010100CAE3FC6E4566A44694FF6BF40EC1C126</vt:lpwstr>
  </property>
  <property fmtid="{D5CDD505-2E9C-101B-9397-08002B2CF9AE}" pid="3" name="TemplateUrl">
    <vt:lpwstr/>
  </property>
  <property fmtid="{D5CDD505-2E9C-101B-9397-08002B2CF9AE}" pid="4" name="Order">
    <vt:r8>600</vt:r8>
  </property>
  <property fmtid="{D5CDD505-2E9C-101B-9397-08002B2CF9AE}" pid="5" name="_SourceUrl">
    <vt:lpwstr/>
  </property>
  <property fmtid="{D5CDD505-2E9C-101B-9397-08002B2CF9AE}" pid="6" name="_SharedFileIndex">
    <vt:lpwstr/>
  </property>
  <property fmtid="{D5CDD505-2E9C-101B-9397-08002B2CF9AE}" pid="7" name="xd_Signature">
    <vt:bool>false</vt:bool>
  </property>
  <property fmtid="{D5CDD505-2E9C-101B-9397-08002B2CF9AE}" pid="8" name="xd_ProgID">
    <vt:lpwstr/>
  </property>
</Properties>
</file>