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31" r:id="rId6"/>
  </p:sldMasterIdLst>
  <p:notesMasterIdLst>
    <p:notesMasterId r:id="rId8"/>
  </p:notesMasterIdLst>
  <p:handoutMasterIdLst>
    <p:handoutMasterId r:id="rId9"/>
  </p:handoutMasterIdLst>
  <p:sldIdLst>
    <p:sldId id="2086971658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Reinhard Keil" initials="RK" lastIdx="2" clrIdx="2">
    <p:extLst>
      <p:ext uri="{19B8F6BF-5375-455C-9EA6-DF929625EA0E}">
        <p15:presenceInfo xmlns:p15="http://schemas.microsoft.com/office/powerpoint/2012/main" userId="S::Reinhard.Keil@arm.com::a74c14d9-6dde-4ffd-bc62-ceabab23c919" providerId="AD"/>
      </p:ext>
    </p:extLst>
  </p:cmAuthor>
  <p:cmAuthor id="4" name="Joachim Krech" initials="JK" lastIdx="2" clrIdx="3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  <p:cmAuthor id="5" name="Joe Alderson" initials="JA" lastIdx="1" clrIdx="4">
    <p:extLst>
      <p:ext uri="{19B8F6BF-5375-455C-9EA6-DF929625EA0E}">
        <p15:presenceInfo xmlns:p15="http://schemas.microsoft.com/office/powerpoint/2012/main" userId="S::joe.alderson@arm.com::21a91812-04e1-47c9-b4b4-b9592315a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CC"/>
    <a:srgbClr val="7F7F7F"/>
    <a:srgbClr val="333E48"/>
    <a:srgbClr val="00C1DE"/>
    <a:srgbClr val="FF6B00"/>
    <a:srgbClr val="E5ECEB"/>
    <a:srgbClr val="95D600"/>
    <a:srgbClr val="FFC600"/>
    <a:srgbClr val="FF6900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2404C-F2DD-4210-AC93-F92E3C1DC956}" v="40" dt="2022-04-13T12:13:32.52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47" autoAdjust="0"/>
  </p:normalViewPr>
  <p:slideViewPr>
    <p:cSldViewPr snapToGrid="0">
      <p:cViewPr varScale="1">
        <p:scale>
          <a:sx n="127" d="100"/>
          <a:sy n="127" d="100"/>
        </p:scale>
        <p:origin x="14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hard Keil" userId="a74c14d9-6dde-4ffd-bc62-ceabab23c919" providerId="ADAL" clId="{AFF8C732-E2BF-4E78-8E8A-608D83C130EB}"/>
    <pc:docChg chg="undo custSel addSld delSld modSld">
      <pc:chgData name="Reinhard Keil" userId="a74c14d9-6dde-4ffd-bc62-ceabab23c919" providerId="ADAL" clId="{AFF8C732-E2BF-4E78-8E8A-608D83C130EB}" dt="2021-07-13T06:38:40.147" v="1610" actId="1076"/>
      <pc:docMkLst>
        <pc:docMk/>
      </pc:docMkLst>
      <pc:sldChg chg="addSp modSp mod">
        <pc:chgData name="Reinhard Keil" userId="a74c14d9-6dde-4ffd-bc62-ceabab23c919" providerId="ADAL" clId="{AFF8C732-E2BF-4E78-8E8A-608D83C130EB}" dt="2021-07-05T11:25:22.506" v="79" actId="1035"/>
        <pc:sldMkLst>
          <pc:docMk/>
          <pc:sldMk cId="162040588" sldId="339"/>
        </pc:sldMkLst>
        <pc:spChg chg="mod">
          <ac:chgData name="Reinhard Keil" userId="a74c14d9-6dde-4ffd-bc62-ceabab23c919" providerId="ADAL" clId="{AFF8C732-E2BF-4E78-8E8A-608D83C130EB}" dt="2021-07-05T11:23:07.557" v="71" actId="20577"/>
          <ac:spMkLst>
            <pc:docMk/>
            <pc:sldMk cId="162040588" sldId="339"/>
            <ac:spMk id="5" creationId="{2226CF47-E55C-4E01-BCD7-E1B9361523E2}"/>
          </ac:spMkLst>
        </pc:spChg>
        <pc:spChg chg="mod">
          <ac:chgData name="Reinhard Keil" userId="a74c14d9-6dde-4ffd-bc62-ceabab23c919" providerId="ADAL" clId="{AFF8C732-E2BF-4E78-8E8A-608D83C130EB}" dt="2021-07-05T11:16:59.135" v="3" actId="1038"/>
          <ac:spMkLst>
            <pc:docMk/>
            <pc:sldMk cId="162040588" sldId="339"/>
            <ac:spMk id="7" creationId="{49DB2DF7-2D80-4AE3-AA7F-E83005295C37}"/>
          </ac:spMkLst>
        </pc:spChg>
        <pc:spChg chg="add mod">
          <ac:chgData name="Reinhard Keil" userId="a74c14d9-6dde-4ffd-bc62-ceabab23c919" providerId="ADAL" clId="{AFF8C732-E2BF-4E78-8E8A-608D83C130EB}" dt="2021-07-05T11:25:22.506" v="79" actId="1035"/>
          <ac:spMkLst>
            <pc:docMk/>
            <pc:sldMk cId="162040588" sldId="339"/>
            <ac:spMk id="16" creationId="{A6634EC9-F546-4156-98EF-D86471D1A2BC}"/>
          </ac:spMkLst>
        </pc:spChg>
        <pc:spChg chg="mod">
          <ac:chgData name="Reinhard Keil" userId="a74c14d9-6dde-4ffd-bc62-ceabab23c919" providerId="ADAL" clId="{AFF8C732-E2BF-4E78-8E8A-608D83C130EB}" dt="2021-07-05T11:17:44.105" v="30" actId="255"/>
          <ac:spMkLst>
            <pc:docMk/>
            <pc:sldMk cId="162040588" sldId="339"/>
            <ac:spMk id="18" creationId="{E2131286-A693-41DC-8208-0D1AECEA4132}"/>
          </ac:spMkLst>
        </pc:spChg>
        <pc:cxnChg chg="mod">
          <ac:chgData name="Reinhard Keil" userId="a74c14d9-6dde-4ffd-bc62-ceabab23c919" providerId="ADAL" clId="{AFF8C732-E2BF-4E78-8E8A-608D83C130EB}" dt="2021-07-05T11:17:04.358" v="4" actId="14100"/>
          <ac:cxnSpMkLst>
            <pc:docMk/>
            <pc:sldMk cId="162040588" sldId="339"/>
            <ac:cxnSpMk id="15" creationId="{820781EF-D1FF-4045-94B7-0B0E6E9CFFBF}"/>
          </ac:cxnSpMkLst>
        </pc:cxnChg>
        <pc:cxnChg chg="add mod ord">
          <ac:chgData name="Reinhard Keil" userId="a74c14d9-6dde-4ffd-bc62-ceabab23c919" providerId="ADAL" clId="{AFF8C732-E2BF-4E78-8E8A-608D83C130EB}" dt="2021-07-05T11:25:22.506" v="79" actId="1035"/>
          <ac:cxnSpMkLst>
            <pc:docMk/>
            <pc:sldMk cId="162040588" sldId="339"/>
            <ac:cxnSpMk id="22" creationId="{7005EC53-8A78-4F36-BF70-0B24609AD938}"/>
          </ac:cxnSpMkLst>
        </pc:cxnChg>
      </pc:sldChg>
      <pc:sldChg chg="delSp new del mod">
        <pc:chgData name="Reinhard Keil" userId="a74c14d9-6dde-4ffd-bc62-ceabab23c919" providerId="ADAL" clId="{AFF8C732-E2BF-4E78-8E8A-608D83C130EB}" dt="2021-07-06T06:20:59.758" v="83" actId="47"/>
        <pc:sldMkLst>
          <pc:docMk/>
          <pc:sldMk cId="1302517456" sldId="340"/>
        </pc:sldMkLst>
        <pc:spChg chg="del">
          <ac:chgData name="Reinhard Keil" userId="a74c14d9-6dde-4ffd-bc62-ceabab23c919" providerId="ADAL" clId="{AFF8C732-E2BF-4E78-8E8A-608D83C130EB}" dt="2021-07-06T06:20:51.698" v="81" actId="478"/>
          <ac:spMkLst>
            <pc:docMk/>
            <pc:sldMk cId="1302517456" sldId="340"/>
            <ac:spMk id="3" creationId="{C70F065F-4273-4D43-9DAF-EC655AD867FD}"/>
          </ac:spMkLst>
        </pc:spChg>
      </pc:sldChg>
      <pc:sldChg chg="addSp delSp modSp add mod">
        <pc:chgData name="Reinhard Keil" userId="a74c14d9-6dde-4ffd-bc62-ceabab23c919" providerId="ADAL" clId="{AFF8C732-E2BF-4E78-8E8A-608D83C130EB}" dt="2021-07-06T07:09:53.128" v="717" actId="14100"/>
        <pc:sldMkLst>
          <pc:docMk/>
          <pc:sldMk cId="3268318822" sldId="341"/>
        </pc:sldMkLst>
        <pc:spChg chg="mod">
          <ac:chgData name="Reinhard Keil" userId="a74c14d9-6dde-4ffd-bc62-ceabab23c919" providerId="ADAL" clId="{AFF8C732-E2BF-4E78-8E8A-608D83C130EB}" dt="2021-07-06T06:26:26.246" v="254" actId="20577"/>
          <ac:spMkLst>
            <pc:docMk/>
            <pc:sldMk cId="3268318822" sldId="341"/>
            <ac:spMk id="4" creationId="{FA0F5389-1E1F-4F28-A8B7-3DCB4BD9ACDB}"/>
          </ac:spMkLst>
        </pc:spChg>
        <pc:spChg chg="del">
          <ac:chgData name="Reinhard Keil" userId="a74c14d9-6dde-4ffd-bc62-ceabab23c919" providerId="ADAL" clId="{AFF8C732-E2BF-4E78-8E8A-608D83C130EB}" dt="2021-07-06T06:21:38.702" v="88" actId="478"/>
          <ac:spMkLst>
            <pc:docMk/>
            <pc:sldMk cId="3268318822" sldId="341"/>
            <ac:spMk id="5" creationId="{2226CF47-E55C-4E01-BCD7-E1B9361523E2}"/>
          </ac:spMkLst>
        </pc:spChg>
        <pc:spChg chg="mod">
          <ac:chgData name="Reinhard Keil" userId="a74c14d9-6dde-4ffd-bc62-ceabab23c919" providerId="ADAL" clId="{AFF8C732-E2BF-4E78-8E8A-608D83C130EB}" dt="2021-07-06T06:57:22.552" v="259" actId="1037"/>
          <ac:spMkLst>
            <pc:docMk/>
            <pc:sldMk cId="3268318822" sldId="341"/>
            <ac:spMk id="7" creationId="{49DB2DF7-2D80-4AE3-AA7F-E83005295C37}"/>
          </ac:spMkLst>
        </pc:spChg>
        <pc:spChg chg="del">
          <ac:chgData name="Reinhard Keil" userId="a74c14d9-6dde-4ffd-bc62-ceabab23c919" providerId="ADAL" clId="{AFF8C732-E2BF-4E78-8E8A-608D83C130EB}" dt="2021-07-06T06:21:27.300" v="85" actId="478"/>
          <ac:spMkLst>
            <pc:docMk/>
            <pc:sldMk cId="3268318822" sldId="341"/>
            <ac:spMk id="16" creationId="{A6634EC9-F546-4156-98EF-D86471D1A2BC}"/>
          </ac:spMkLst>
        </pc:spChg>
        <pc:spChg chg="del">
          <ac:chgData name="Reinhard Keil" userId="a74c14d9-6dde-4ffd-bc62-ceabab23c919" providerId="ADAL" clId="{AFF8C732-E2BF-4E78-8E8A-608D83C130EB}" dt="2021-07-06T06:21:27.300" v="85" actId="478"/>
          <ac:spMkLst>
            <pc:docMk/>
            <pc:sldMk cId="3268318822" sldId="341"/>
            <ac:spMk id="17" creationId="{8D414D2D-C6BA-48B8-BA7C-199728F64CA4}"/>
          </ac:spMkLst>
        </pc:spChg>
        <pc:spChg chg="del">
          <ac:chgData name="Reinhard Keil" userId="a74c14d9-6dde-4ffd-bc62-ceabab23c919" providerId="ADAL" clId="{AFF8C732-E2BF-4E78-8E8A-608D83C130EB}" dt="2021-07-06T06:21:27.300" v="85" actId="478"/>
          <ac:spMkLst>
            <pc:docMk/>
            <pc:sldMk cId="3268318822" sldId="341"/>
            <ac:spMk id="18" creationId="{E2131286-A693-41DC-8208-0D1AECEA4132}"/>
          </ac:spMkLst>
        </pc:spChg>
        <pc:spChg chg="del">
          <ac:chgData name="Reinhard Keil" userId="a74c14d9-6dde-4ffd-bc62-ceabab23c919" providerId="ADAL" clId="{AFF8C732-E2BF-4E78-8E8A-608D83C130EB}" dt="2021-07-06T06:21:27.300" v="85" actId="478"/>
          <ac:spMkLst>
            <pc:docMk/>
            <pc:sldMk cId="3268318822" sldId="341"/>
            <ac:spMk id="19" creationId="{AF2B87BE-C12C-45A9-B925-AC9CF3C30F85}"/>
          </ac:spMkLst>
        </pc:spChg>
        <pc:spChg chg="add mod">
          <ac:chgData name="Reinhard Keil" userId="a74c14d9-6dde-4ffd-bc62-ceabab23c919" providerId="ADAL" clId="{AFF8C732-E2BF-4E78-8E8A-608D83C130EB}" dt="2021-07-06T06:23:41.572" v="155" actId="1076"/>
          <ac:spMkLst>
            <pc:docMk/>
            <pc:sldMk cId="3268318822" sldId="341"/>
            <ac:spMk id="24" creationId="{2722FE50-EC1D-4699-A5AD-23617FFCCE43}"/>
          </ac:spMkLst>
        </pc:spChg>
        <pc:spChg chg="add mod">
          <ac:chgData name="Reinhard Keil" userId="a74c14d9-6dde-4ffd-bc62-ceabab23c919" providerId="ADAL" clId="{AFF8C732-E2BF-4E78-8E8A-608D83C130EB}" dt="2021-07-06T06:25:45.498" v="216" actId="20577"/>
          <ac:spMkLst>
            <pc:docMk/>
            <pc:sldMk cId="3268318822" sldId="341"/>
            <ac:spMk id="26" creationId="{4D7E9479-1A95-42A2-B4B9-CF1DF737208B}"/>
          </ac:spMkLst>
        </pc:spChg>
        <pc:spChg chg="add mod">
          <ac:chgData name="Reinhard Keil" userId="a74c14d9-6dde-4ffd-bc62-ceabab23c919" providerId="ADAL" clId="{AFF8C732-E2BF-4E78-8E8A-608D83C130EB}" dt="2021-07-06T07:00:19.319" v="359" actId="1076"/>
          <ac:spMkLst>
            <pc:docMk/>
            <pc:sldMk cId="3268318822" sldId="341"/>
            <ac:spMk id="28" creationId="{69A34FD4-3B7E-4781-9730-F005A1119C2F}"/>
          </ac:spMkLst>
        </pc:spChg>
        <pc:spChg chg="add del mod">
          <ac:chgData name="Reinhard Keil" userId="a74c14d9-6dde-4ffd-bc62-ceabab23c919" providerId="ADAL" clId="{AFF8C732-E2BF-4E78-8E8A-608D83C130EB}" dt="2021-07-06T06:58:49.830" v="337"/>
          <ac:spMkLst>
            <pc:docMk/>
            <pc:sldMk cId="3268318822" sldId="341"/>
            <ac:spMk id="29" creationId="{3A8CDD94-1109-44D5-8EE9-150D29FE5EAE}"/>
          </ac:spMkLst>
        </pc:spChg>
        <pc:spChg chg="add mod">
          <ac:chgData name="Reinhard Keil" userId="a74c14d9-6dde-4ffd-bc62-ceabab23c919" providerId="ADAL" clId="{AFF8C732-E2BF-4E78-8E8A-608D83C130EB}" dt="2021-07-06T07:04:14.186" v="391" actId="1036"/>
          <ac:spMkLst>
            <pc:docMk/>
            <pc:sldMk cId="3268318822" sldId="341"/>
            <ac:spMk id="46" creationId="{B9F091E0-20D5-4BDF-8CB2-2637C3418AFE}"/>
          </ac:spMkLst>
        </pc:spChg>
        <pc:spChg chg="add mod">
          <ac:chgData name="Reinhard Keil" userId="a74c14d9-6dde-4ffd-bc62-ceabab23c919" providerId="ADAL" clId="{AFF8C732-E2BF-4E78-8E8A-608D83C130EB}" dt="2021-07-06T07:06:56.085" v="647" actId="1076"/>
          <ac:spMkLst>
            <pc:docMk/>
            <pc:sldMk cId="3268318822" sldId="341"/>
            <ac:spMk id="47" creationId="{1A55F72E-438C-46B8-9B34-128275F1E6C2}"/>
          </ac:spMkLst>
        </pc:spChg>
        <pc:spChg chg="add mod">
          <ac:chgData name="Reinhard Keil" userId="a74c14d9-6dde-4ffd-bc62-ceabab23c919" providerId="ADAL" clId="{AFF8C732-E2BF-4E78-8E8A-608D83C130EB}" dt="2021-07-06T07:06:48.557" v="646" actId="1076"/>
          <ac:spMkLst>
            <pc:docMk/>
            <pc:sldMk cId="3268318822" sldId="341"/>
            <ac:spMk id="48" creationId="{A085284A-A63A-4874-8001-119B582F9C55}"/>
          </ac:spMkLst>
        </pc:spChg>
        <pc:spChg chg="add mod">
          <ac:chgData name="Reinhard Keil" userId="a74c14d9-6dde-4ffd-bc62-ceabab23c919" providerId="ADAL" clId="{AFF8C732-E2BF-4E78-8E8A-608D83C130EB}" dt="2021-07-06T07:08:41.185" v="716" actId="1035"/>
          <ac:spMkLst>
            <pc:docMk/>
            <pc:sldMk cId="3268318822" sldId="341"/>
            <ac:spMk id="55" creationId="{04F46B0E-B936-4D9D-9E2E-089A4AA72322}"/>
          </ac:spMkLst>
        </pc:spChg>
        <pc:cxnChg chg="del mod">
          <ac:chgData name="Reinhard Keil" userId="a74c14d9-6dde-4ffd-bc62-ceabab23c919" providerId="ADAL" clId="{AFF8C732-E2BF-4E78-8E8A-608D83C130EB}" dt="2021-07-06T06:22:00.903" v="91" actId="478"/>
          <ac:cxnSpMkLst>
            <pc:docMk/>
            <pc:sldMk cId="3268318822" sldId="341"/>
            <ac:cxnSpMk id="9" creationId="{36B937F6-37C4-4253-A5CC-0396DC9093AC}"/>
          </ac:cxnSpMkLst>
        </pc:cxnChg>
        <pc:cxnChg chg="mod">
          <ac:chgData name="Reinhard Keil" userId="a74c14d9-6dde-4ffd-bc62-ceabab23c919" providerId="ADAL" clId="{AFF8C732-E2BF-4E78-8E8A-608D83C130EB}" dt="2021-07-06T06:57:22.552" v="259" actId="1037"/>
          <ac:cxnSpMkLst>
            <pc:docMk/>
            <pc:sldMk cId="3268318822" sldId="341"/>
            <ac:cxnSpMk id="15" creationId="{820781EF-D1FF-4045-94B7-0B0E6E9CFFBF}"/>
          </ac:cxnSpMkLst>
        </pc:cxnChg>
        <pc:cxnChg chg="del">
          <ac:chgData name="Reinhard Keil" userId="a74c14d9-6dde-4ffd-bc62-ceabab23c919" providerId="ADAL" clId="{AFF8C732-E2BF-4E78-8E8A-608D83C130EB}" dt="2021-07-06T06:21:33.054" v="86" actId="478"/>
          <ac:cxnSpMkLst>
            <pc:docMk/>
            <pc:sldMk cId="3268318822" sldId="341"/>
            <ac:cxnSpMk id="20" creationId="{090FC6F5-C45B-4847-BAF8-9FC5AACDE3F8}"/>
          </ac:cxnSpMkLst>
        </pc:cxnChg>
        <pc:cxnChg chg="del">
          <ac:chgData name="Reinhard Keil" userId="a74c14d9-6dde-4ffd-bc62-ceabab23c919" providerId="ADAL" clId="{AFF8C732-E2BF-4E78-8E8A-608D83C130EB}" dt="2021-07-06T06:21:36.217" v="87" actId="478"/>
          <ac:cxnSpMkLst>
            <pc:docMk/>
            <pc:sldMk cId="3268318822" sldId="341"/>
            <ac:cxnSpMk id="21" creationId="{C47C2321-ABB0-482C-9285-8C67FDF77F4F}"/>
          </ac:cxnSpMkLst>
        </pc:cxnChg>
        <pc:cxnChg chg="del">
          <ac:chgData name="Reinhard Keil" userId="a74c14d9-6dde-4ffd-bc62-ceabab23c919" providerId="ADAL" clId="{AFF8C732-E2BF-4E78-8E8A-608D83C130EB}" dt="2021-07-06T06:21:33.054" v="86" actId="478"/>
          <ac:cxnSpMkLst>
            <pc:docMk/>
            <pc:sldMk cId="3268318822" sldId="341"/>
            <ac:cxnSpMk id="22" creationId="{7005EC53-8A78-4F36-BF70-0B24609AD938}"/>
          </ac:cxnSpMkLst>
        </pc:cxnChg>
        <pc:cxnChg chg="del">
          <ac:chgData name="Reinhard Keil" userId="a74c14d9-6dde-4ffd-bc62-ceabab23c919" providerId="ADAL" clId="{AFF8C732-E2BF-4E78-8E8A-608D83C130EB}" dt="2021-07-06T06:21:33.054" v="86" actId="478"/>
          <ac:cxnSpMkLst>
            <pc:docMk/>
            <pc:sldMk cId="3268318822" sldId="341"/>
            <ac:cxnSpMk id="23" creationId="{11403CF9-B13B-4BB7-BB4F-3C4D9B5DCFE0}"/>
          </ac:cxnSpMkLst>
        </pc:cxnChg>
        <pc:cxnChg chg="add mod">
          <ac:chgData name="Reinhard Keil" userId="a74c14d9-6dde-4ffd-bc62-ceabab23c919" providerId="ADAL" clId="{AFF8C732-E2BF-4E78-8E8A-608D83C130EB}" dt="2021-07-06T06:26:43.433" v="257" actId="14100"/>
          <ac:cxnSpMkLst>
            <pc:docMk/>
            <pc:sldMk cId="3268318822" sldId="341"/>
            <ac:cxnSpMk id="25" creationId="{A2936472-C192-47D6-A7B6-80DA1E6B51D9}"/>
          </ac:cxnSpMkLst>
        </pc:cxnChg>
        <pc:cxnChg chg="add mod">
          <ac:chgData name="Reinhard Keil" userId="a74c14d9-6dde-4ffd-bc62-ceabab23c919" providerId="ADAL" clId="{AFF8C732-E2BF-4E78-8E8A-608D83C130EB}" dt="2021-07-06T06:26:43.799" v="258" actId="14100"/>
          <ac:cxnSpMkLst>
            <pc:docMk/>
            <pc:sldMk cId="3268318822" sldId="341"/>
            <ac:cxnSpMk id="27" creationId="{2E041A2E-EB05-4982-B8B7-653FE7B1DBD7}"/>
          </ac:cxnSpMkLst>
        </pc:cxnChg>
        <pc:cxnChg chg="add mod">
          <ac:chgData name="Reinhard Keil" userId="a74c14d9-6dde-4ffd-bc62-ceabab23c919" providerId="ADAL" clId="{AFF8C732-E2BF-4E78-8E8A-608D83C130EB}" dt="2021-07-06T07:00:28.463" v="362" actId="1076"/>
          <ac:cxnSpMkLst>
            <pc:docMk/>
            <pc:sldMk cId="3268318822" sldId="341"/>
            <ac:cxnSpMk id="30" creationId="{A3CF413F-F064-46B6-8357-3D1BEAD0C2BE}"/>
          </ac:cxnSpMkLst>
        </pc:cxnChg>
        <pc:cxnChg chg="add mod">
          <ac:chgData name="Reinhard Keil" userId="a74c14d9-6dde-4ffd-bc62-ceabab23c919" providerId="ADAL" clId="{AFF8C732-E2BF-4E78-8E8A-608D83C130EB}" dt="2021-07-06T06:59:50.543" v="352" actId="14100"/>
          <ac:cxnSpMkLst>
            <pc:docMk/>
            <pc:sldMk cId="3268318822" sldId="341"/>
            <ac:cxnSpMk id="33" creationId="{F166D7CD-3E3C-4950-8C34-E9379C99194A}"/>
          </ac:cxnSpMkLst>
        </pc:cxnChg>
        <pc:cxnChg chg="add mod">
          <ac:chgData name="Reinhard Keil" userId="a74c14d9-6dde-4ffd-bc62-ceabab23c919" providerId="ADAL" clId="{AFF8C732-E2BF-4E78-8E8A-608D83C130EB}" dt="2021-07-06T07:09:53.128" v="717" actId="14100"/>
          <ac:cxnSpMkLst>
            <pc:docMk/>
            <pc:sldMk cId="3268318822" sldId="341"/>
            <ac:cxnSpMk id="42" creationId="{B7F260BB-301E-46D9-B509-3734E1834F20}"/>
          </ac:cxnSpMkLst>
        </pc:cxnChg>
        <pc:cxnChg chg="add mod">
          <ac:chgData name="Reinhard Keil" userId="a74c14d9-6dde-4ffd-bc62-ceabab23c919" providerId="ADAL" clId="{AFF8C732-E2BF-4E78-8E8A-608D83C130EB}" dt="2021-07-06T07:00:53.631" v="368" actId="14100"/>
          <ac:cxnSpMkLst>
            <pc:docMk/>
            <pc:sldMk cId="3268318822" sldId="341"/>
            <ac:cxnSpMk id="44" creationId="{1EAD752C-E218-4B9A-AD0E-F049C22776CD}"/>
          </ac:cxnSpMkLst>
        </pc:cxnChg>
        <pc:cxnChg chg="add mod">
          <ac:chgData name="Reinhard Keil" userId="a74c14d9-6dde-4ffd-bc62-ceabab23c919" providerId="ADAL" clId="{AFF8C732-E2BF-4E78-8E8A-608D83C130EB}" dt="2021-07-06T07:08:41.185" v="716" actId="1035"/>
          <ac:cxnSpMkLst>
            <pc:docMk/>
            <pc:sldMk cId="3268318822" sldId="341"/>
            <ac:cxnSpMk id="50" creationId="{05A1C001-3F4B-4C39-AA75-2E18E44D56E2}"/>
          </ac:cxnSpMkLst>
        </pc:cxnChg>
        <pc:cxnChg chg="add del">
          <ac:chgData name="Reinhard Keil" userId="a74c14d9-6dde-4ffd-bc62-ceabab23c919" providerId="ADAL" clId="{AFF8C732-E2BF-4E78-8E8A-608D83C130EB}" dt="2021-07-06T07:07:16.616" v="651" actId="11529"/>
          <ac:cxnSpMkLst>
            <pc:docMk/>
            <pc:sldMk cId="3268318822" sldId="341"/>
            <ac:cxnSpMk id="53" creationId="{105E0828-186B-4EBB-8002-114015A6FB3C}"/>
          </ac:cxnSpMkLst>
        </pc:cxnChg>
      </pc:sldChg>
      <pc:sldChg chg="addSp delSp modSp new mod">
        <pc:chgData name="Reinhard Keil" userId="a74c14d9-6dde-4ffd-bc62-ceabab23c919" providerId="ADAL" clId="{AFF8C732-E2BF-4E78-8E8A-608D83C130EB}" dt="2021-07-06T11:30:25.403" v="725" actId="1076"/>
        <pc:sldMkLst>
          <pc:docMk/>
          <pc:sldMk cId="772500008" sldId="342"/>
        </pc:sldMkLst>
        <pc:spChg chg="del">
          <ac:chgData name="Reinhard Keil" userId="a74c14d9-6dde-4ffd-bc62-ceabab23c919" providerId="ADAL" clId="{AFF8C732-E2BF-4E78-8E8A-608D83C130EB}" dt="2021-07-06T11:30:22.153" v="724" actId="22"/>
          <ac:spMkLst>
            <pc:docMk/>
            <pc:sldMk cId="772500008" sldId="342"/>
            <ac:spMk id="3" creationId="{7E8EDE7F-0FBB-4D17-886A-AB4B89E50A28}"/>
          </ac:spMkLst>
        </pc:spChg>
        <pc:picChg chg="add mod ord">
          <ac:chgData name="Reinhard Keil" userId="a74c14d9-6dde-4ffd-bc62-ceabab23c919" providerId="ADAL" clId="{AFF8C732-E2BF-4E78-8E8A-608D83C130EB}" dt="2021-07-06T11:30:25.403" v="725" actId="1076"/>
          <ac:picMkLst>
            <pc:docMk/>
            <pc:sldMk cId="772500008" sldId="342"/>
            <ac:picMk id="5" creationId="{713D16BF-2F85-4317-82CE-42510BD45254}"/>
          </ac:picMkLst>
        </pc:picChg>
      </pc:sldChg>
      <pc:sldChg chg="addSp delSp modSp new del mod">
        <pc:chgData name="Reinhard Keil" userId="a74c14d9-6dde-4ffd-bc62-ceabab23c919" providerId="ADAL" clId="{AFF8C732-E2BF-4E78-8E8A-608D83C130EB}" dt="2021-07-06T11:30:17.351" v="722" actId="47"/>
        <pc:sldMkLst>
          <pc:docMk/>
          <pc:sldMk cId="4144514103" sldId="342"/>
        </pc:sldMkLst>
        <pc:spChg chg="del">
          <ac:chgData name="Reinhard Keil" userId="a74c14d9-6dde-4ffd-bc62-ceabab23c919" providerId="ADAL" clId="{AFF8C732-E2BF-4E78-8E8A-608D83C130EB}" dt="2021-07-06T11:12:58.981" v="719" actId="478"/>
          <ac:spMkLst>
            <pc:docMk/>
            <pc:sldMk cId="4144514103" sldId="342"/>
            <ac:spMk id="2" creationId="{71B57BC1-CD5E-4272-A508-60D6DEE10ADA}"/>
          </ac:spMkLst>
        </pc:spChg>
        <pc:spChg chg="del">
          <ac:chgData name="Reinhard Keil" userId="a74c14d9-6dde-4ffd-bc62-ceabab23c919" providerId="ADAL" clId="{AFF8C732-E2BF-4E78-8E8A-608D83C130EB}" dt="2021-07-06T11:13:01.117" v="720" actId="478"/>
          <ac:spMkLst>
            <pc:docMk/>
            <pc:sldMk cId="4144514103" sldId="342"/>
            <ac:spMk id="3" creationId="{A82FDF25-5504-45E9-B331-DE04DDBB1740}"/>
          </ac:spMkLst>
        </pc:spChg>
        <pc:picChg chg="add mod">
          <ac:chgData name="Reinhard Keil" userId="a74c14d9-6dde-4ffd-bc62-ceabab23c919" providerId="ADAL" clId="{AFF8C732-E2BF-4E78-8E8A-608D83C130EB}" dt="2021-07-06T11:13:01.448" v="721"/>
          <ac:picMkLst>
            <pc:docMk/>
            <pc:sldMk cId="4144514103" sldId="342"/>
            <ac:picMk id="4" creationId="{065218C6-2653-4CA1-AAC8-7E1FBBA54B7E}"/>
          </ac:picMkLst>
        </pc:picChg>
      </pc:sldChg>
      <pc:sldChg chg="addSp delSp modSp new mod">
        <pc:chgData name="Reinhard Keil" userId="a74c14d9-6dde-4ffd-bc62-ceabab23c919" providerId="ADAL" clId="{AFF8C732-E2BF-4E78-8E8A-608D83C130EB}" dt="2021-07-13T06:36:58.585" v="1602" actId="6549"/>
        <pc:sldMkLst>
          <pc:docMk/>
          <pc:sldMk cId="4252006213" sldId="343"/>
        </pc:sldMkLst>
        <pc:spChg chg="mod">
          <ac:chgData name="Reinhard Keil" userId="a74c14d9-6dde-4ffd-bc62-ceabab23c919" providerId="ADAL" clId="{AFF8C732-E2BF-4E78-8E8A-608D83C130EB}" dt="2021-07-12T09:55:11.322" v="1303" actId="1076"/>
          <ac:spMkLst>
            <pc:docMk/>
            <pc:sldMk cId="4252006213" sldId="343"/>
            <ac:spMk id="2" creationId="{10F80CCA-7EA5-49AB-B95D-EEEB29923693}"/>
          </ac:spMkLst>
        </pc:spChg>
        <pc:spChg chg="del">
          <ac:chgData name="Reinhard Keil" userId="a74c14d9-6dde-4ffd-bc62-ceabab23c919" providerId="ADAL" clId="{AFF8C732-E2BF-4E78-8E8A-608D83C130EB}" dt="2021-07-12T09:32:59.517" v="780" actId="478"/>
          <ac:spMkLst>
            <pc:docMk/>
            <pc:sldMk cId="4252006213" sldId="343"/>
            <ac:spMk id="3" creationId="{6103A403-EE60-40F3-A7B1-24207A190FCF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5" creationId="{2D3770D1-02A3-4E7A-8574-CDC5E2D313BA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6" creationId="{05CB531E-7400-4A1A-9853-81AF2D7E5608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7" creationId="{0FCC1B91-99A1-4E45-AE23-2D8F8B8DFEBE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10" creationId="{063DD4F5-6984-4CA0-9BAE-639DAB72225F}"/>
          </ac:spMkLst>
        </pc:spChg>
        <pc:spChg chg="add del mod">
          <ac:chgData name="Reinhard Keil" userId="a74c14d9-6dde-4ffd-bc62-ceabab23c919" providerId="ADAL" clId="{AFF8C732-E2BF-4E78-8E8A-608D83C130EB}" dt="2021-07-12T09:33:50.916" v="782" actId="478"/>
          <ac:spMkLst>
            <pc:docMk/>
            <pc:sldMk cId="4252006213" sldId="343"/>
            <ac:spMk id="11" creationId="{5874B768-0F8B-47D9-A60C-1FEBFEE2E259}"/>
          </ac:spMkLst>
        </pc:spChg>
        <pc:spChg chg="add del mod">
          <ac:chgData name="Reinhard Keil" userId="a74c14d9-6dde-4ffd-bc62-ceabab23c919" providerId="ADAL" clId="{AFF8C732-E2BF-4E78-8E8A-608D83C130EB}" dt="2021-07-12T09:33:50.916" v="782" actId="478"/>
          <ac:spMkLst>
            <pc:docMk/>
            <pc:sldMk cId="4252006213" sldId="343"/>
            <ac:spMk id="12" creationId="{078A918C-0993-4238-AFF3-87B9F11307A0}"/>
          </ac:spMkLst>
        </pc:spChg>
        <pc:spChg chg="add del mod">
          <ac:chgData name="Reinhard Keil" userId="a74c14d9-6dde-4ffd-bc62-ceabab23c919" providerId="ADAL" clId="{AFF8C732-E2BF-4E78-8E8A-608D83C130EB}" dt="2021-07-12T09:33:50.916" v="782" actId="478"/>
          <ac:spMkLst>
            <pc:docMk/>
            <pc:sldMk cId="4252006213" sldId="343"/>
            <ac:spMk id="16" creationId="{1817A929-3812-4499-83EE-4CB45E3A53BF}"/>
          </ac:spMkLst>
        </pc:spChg>
        <pc:spChg chg="add mod">
          <ac:chgData name="Reinhard Keil" userId="a74c14d9-6dde-4ffd-bc62-ceabab23c919" providerId="ADAL" clId="{AFF8C732-E2BF-4E78-8E8A-608D83C130EB}" dt="2021-07-13T06:36:58.585" v="1602" actId="6549"/>
          <ac:spMkLst>
            <pc:docMk/>
            <pc:sldMk cId="4252006213" sldId="343"/>
            <ac:spMk id="18" creationId="{F193B99D-00C8-43D5-A8CC-0E46D2AFFC10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19" creationId="{D63E43D9-EAD2-43AD-B647-C5A8C4326FDF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0" creationId="{E8D155CF-279C-4302-9DE1-8F6B8DB4D1F4}"/>
          </ac:spMkLst>
        </pc:spChg>
        <pc:spChg chg="add mod or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1" creationId="{0F8F6D10-7E91-4D68-8F46-4EF0F023AF1B}"/>
          </ac:spMkLst>
        </pc:spChg>
        <pc:spChg chg="add mod or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2" creationId="{5487FEAB-7D2D-4E65-8BF8-9C55DAECCD8A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3" creationId="{8119DA75-D395-4806-9923-A60C1658B62A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4" creationId="{AC417908-17B4-4FD1-8070-B598BF19F8CD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5" creationId="{F0182CC2-C6F0-4E01-B534-00926E4290CD}"/>
          </ac:spMkLst>
        </pc:spChg>
        <pc:spChg chg="add mod or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6" creationId="{553DF65A-F969-41EF-89B5-09CAFF0CC328}"/>
          </ac:spMkLst>
        </pc:spChg>
        <pc:spChg chg="add mod or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7" creationId="{977BA897-A942-4BA4-ADF4-1F83AE0B8170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28" creationId="{B1A9341F-3E21-4B04-B21D-B6E67069AA8C}"/>
          </ac:spMkLst>
        </pc:spChg>
        <pc:spChg chg="add mod">
          <ac:chgData name="Reinhard Keil" userId="a74c14d9-6dde-4ffd-bc62-ceabab23c919" providerId="ADAL" clId="{AFF8C732-E2BF-4E78-8E8A-608D83C130EB}" dt="2021-07-12T11:58:06.718" v="1553" actId="20577"/>
          <ac:spMkLst>
            <pc:docMk/>
            <pc:sldMk cId="4252006213" sldId="343"/>
            <ac:spMk id="29" creationId="{75F67513-7BC7-4D24-8522-EF2A4DE333CF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30" creationId="{60846E22-8270-4EBF-9882-47CBBFAA6098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31" creationId="{228DD3AC-DC71-43DB-B136-F9C9E0798CAD}"/>
          </ac:spMkLst>
        </pc:spChg>
        <pc:spChg chg="add mod">
          <ac:chgData name="Reinhard Keil" userId="a74c14d9-6dde-4ffd-bc62-ceabab23c919" providerId="ADAL" clId="{AFF8C732-E2BF-4E78-8E8A-608D83C130EB}" dt="2021-07-12T09:57:36.961" v="1452" actId="1037"/>
          <ac:spMkLst>
            <pc:docMk/>
            <pc:sldMk cId="4252006213" sldId="343"/>
            <ac:spMk id="39" creationId="{5F98E613-604B-4B9C-BEF6-EC5E5CF98D3D}"/>
          </ac:spMkLst>
        </pc:spChg>
        <pc:spChg chg="add mod">
          <ac:chgData name="Reinhard Keil" userId="a74c14d9-6dde-4ffd-bc62-ceabab23c919" providerId="ADAL" clId="{AFF8C732-E2BF-4E78-8E8A-608D83C130EB}" dt="2021-07-12T09:58:26.287" v="1546" actId="1076"/>
          <ac:spMkLst>
            <pc:docMk/>
            <pc:sldMk cId="4252006213" sldId="343"/>
            <ac:spMk id="43" creationId="{72A3A2F0-2BE6-4943-B903-99706217159A}"/>
          </ac:spMkLst>
        </pc:spChg>
        <pc:cxnChg chg="add del mod">
          <ac:chgData name="Reinhard Keil" userId="a74c14d9-6dde-4ffd-bc62-ceabab23c919" providerId="ADAL" clId="{AFF8C732-E2BF-4E78-8E8A-608D83C130EB}" dt="2021-07-12T09:33:50.916" v="782" actId="478"/>
          <ac:cxnSpMkLst>
            <pc:docMk/>
            <pc:sldMk cId="4252006213" sldId="343"/>
            <ac:cxnSpMk id="4" creationId="{6E969287-4792-497F-9644-F1F3D8047204}"/>
          </ac:cxnSpMkLst>
        </pc:cxnChg>
        <pc:cxnChg chg="add del mod">
          <ac:chgData name="Reinhard Keil" userId="a74c14d9-6dde-4ffd-bc62-ceabab23c919" providerId="ADAL" clId="{AFF8C732-E2BF-4E78-8E8A-608D83C130EB}" dt="2021-07-12T09:36:11.432" v="787" actId="478"/>
          <ac:cxnSpMkLst>
            <pc:docMk/>
            <pc:sldMk cId="4252006213" sldId="343"/>
            <ac:cxnSpMk id="8" creationId="{A29F3358-C91E-418B-9E85-2DF55243077C}"/>
          </ac:cxnSpMkLst>
        </pc:cxnChg>
        <pc:cxnChg chg="add del mod">
          <ac:chgData name="Reinhard Keil" userId="a74c14d9-6dde-4ffd-bc62-ceabab23c919" providerId="ADAL" clId="{AFF8C732-E2BF-4E78-8E8A-608D83C130EB}" dt="2021-07-12T09:35:30.128" v="784" actId="478"/>
          <ac:cxnSpMkLst>
            <pc:docMk/>
            <pc:sldMk cId="4252006213" sldId="343"/>
            <ac:cxnSpMk id="9" creationId="{0B9C496F-6E13-4B76-82A8-B24D882C2BB9}"/>
          </ac:cxnSpMkLst>
        </pc:cxnChg>
        <pc:cxnChg chg="add del mod">
          <ac:chgData name="Reinhard Keil" userId="a74c14d9-6dde-4ffd-bc62-ceabab23c919" providerId="ADAL" clId="{AFF8C732-E2BF-4E78-8E8A-608D83C130EB}" dt="2021-07-12T09:36:18.055" v="789" actId="478"/>
          <ac:cxnSpMkLst>
            <pc:docMk/>
            <pc:sldMk cId="4252006213" sldId="343"/>
            <ac:cxnSpMk id="13" creationId="{436CBB94-52A6-4782-9572-87DB8CA971B5}"/>
          </ac:cxnSpMkLst>
        </pc:cxnChg>
        <pc:cxnChg chg="add mod">
          <ac:chgData name="Reinhard Keil" userId="a74c14d9-6dde-4ffd-bc62-ceabab23c919" providerId="ADAL" clId="{AFF8C732-E2BF-4E78-8E8A-608D83C130EB}" dt="2021-07-12T09:57:36.961" v="1452" actId="1037"/>
          <ac:cxnSpMkLst>
            <pc:docMk/>
            <pc:sldMk cId="4252006213" sldId="343"/>
            <ac:cxnSpMk id="14" creationId="{0CA20441-F3C2-440A-892E-1359E8990DC5}"/>
          </ac:cxnSpMkLst>
        </pc:cxnChg>
        <pc:cxnChg chg="add del mod">
          <ac:chgData name="Reinhard Keil" userId="a74c14d9-6dde-4ffd-bc62-ceabab23c919" providerId="ADAL" clId="{AFF8C732-E2BF-4E78-8E8A-608D83C130EB}" dt="2021-07-12T09:33:50.916" v="782" actId="478"/>
          <ac:cxnSpMkLst>
            <pc:docMk/>
            <pc:sldMk cId="4252006213" sldId="343"/>
            <ac:cxnSpMk id="15" creationId="{72BEE7D6-8A17-4541-98C2-24FE74E3795A}"/>
          </ac:cxnSpMkLst>
        </pc:cxnChg>
        <pc:cxnChg chg="add mod">
          <ac:chgData name="Reinhard Keil" userId="a74c14d9-6dde-4ffd-bc62-ceabab23c919" providerId="ADAL" clId="{AFF8C732-E2BF-4E78-8E8A-608D83C130EB}" dt="2021-07-12T09:57:36.961" v="1452" actId="1037"/>
          <ac:cxnSpMkLst>
            <pc:docMk/>
            <pc:sldMk cId="4252006213" sldId="343"/>
            <ac:cxnSpMk id="17" creationId="{8700C784-4ABC-4B94-A393-C72FD280887C}"/>
          </ac:cxnSpMkLst>
        </pc:cxnChg>
        <pc:cxnChg chg="add del">
          <ac:chgData name="Reinhard Keil" userId="a74c14d9-6dde-4ffd-bc62-ceabab23c919" providerId="ADAL" clId="{AFF8C732-E2BF-4E78-8E8A-608D83C130EB}" dt="2021-07-12T09:55:07.819" v="1301" actId="11529"/>
          <ac:cxnSpMkLst>
            <pc:docMk/>
            <pc:sldMk cId="4252006213" sldId="343"/>
            <ac:cxnSpMk id="33" creationId="{AC5DE652-9073-41D7-9DA0-62B83FD6770F}"/>
          </ac:cxnSpMkLst>
        </pc:cxnChg>
        <pc:cxnChg chg="add mod">
          <ac:chgData name="Reinhard Keil" userId="a74c14d9-6dde-4ffd-bc62-ceabab23c919" providerId="ADAL" clId="{AFF8C732-E2BF-4E78-8E8A-608D83C130EB}" dt="2021-07-12T09:57:36.961" v="1452" actId="1037"/>
          <ac:cxnSpMkLst>
            <pc:docMk/>
            <pc:sldMk cId="4252006213" sldId="343"/>
            <ac:cxnSpMk id="35" creationId="{54B8A163-0D51-4720-8A77-447FA8FB824A}"/>
          </ac:cxnSpMkLst>
        </pc:cxnChg>
        <pc:cxnChg chg="add mod">
          <ac:chgData name="Reinhard Keil" userId="a74c14d9-6dde-4ffd-bc62-ceabab23c919" providerId="ADAL" clId="{AFF8C732-E2BF-4E78-8E8A-608D83C130EB}" dt="2021-07-12T09:57:36.961" v="1452" actId="1037"/>
          <ac:cxnSpMkLst>
            <pc:docMk/>
            <pc:sldMk cId="4252006213" sldId="343"/>
            <ac:cxnSpMk id="36" creationId="{8F0A4F5C-4EBE-4F1B-AC23-54E39508D6ED}"/>
          </ac:cxnSpMkLst>
        </pc:cxnChg>
        <pc:cxnChg chg="add mod">
          <ac:chgData name="Reinhard Keil" userId="a74c14d9-6dde-4ffd-bc62-ceabab23c919" providerId="ADAL" clId="{AFF8C732-E2BF-4E78-8E8A-608D83C130EB}" dt="2021-07-12T09:57:36.961" v="1452" actId="1037"/>
          <ac:cxnSpMkLst>
            <pc:docMk/>
            <pc:sldMk cId="4252006213" sldId="343"/>
            <ac:cxnSpMk id="40" creationId="{6E859DA0-8D71-43A2-AC81-01CE7F8FCFF3}"/>
          </ac:cxnSpMkLst>
        </pc:cxnChg>
        <pc:cxnChg chg="add mod">
          <ac:chgData name="Reinhard Keil" userId="a74c14d9-6dde-4ffd-bc62-ceabab23c919" providerId="ADAL" clId="{AFF8C732-E2BF-4E78-8E8A-608D83C130EB}" dt="2021-07-12T09:58:46.751" v="1552" actId="14100"/>
          <ac:cxnSpMkLst>
            <pc:docMk/>
            <pc:sldMk cId="4252006213" sldId="343"/>
            <ac:cxnSpMk id="44" creationId="{D3B76901-B886-4D96-B547-34199FA8E8D6}"/>
          </ac:cxnSpMkLst>
        </pc:cxnChg>
      </pc:sldChg>
      <pc:sldChg chg="addSp delSp modSp add mod">
        <pc:chgData name="Reinhard Keil" userId="a74c14d9-6dde-4ffd-bc62-ceabab23c919" providerId="ADAL" clId="{AFF8C732-E2BF-4E78-8E8A-608D83C130EB}" dt="2021-07-13T06:38:40.147" v="1610" actId="1076"/>
        <pc:sldMkLst>
          <pc:docMk/>
          <pc:sldMk cId="2436063852" sldId="344"/>
        </pc:sldMkLst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5" creationId="{2D3770D1-02A3-4E7A-8574-CDC5E2D313BA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6" creationId="{05CB531E-7400-4A1A-9853-81AF2D7E5608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7" creationId="{0FCC1B91-99A1-4E45-AE23-2D8F8B8DFEBE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10" creationId="{063DD4F5-6984-4CA0-9BAE-639DAB72225F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18" creationId="{F193B99D-00C8-43D5-A8CC-0E46D2AFFC10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19" creationId="{D63E43D9-EAD2-43AD-B647-C5A8C4326FDF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0" creationId="{E8D155CF-279C-4302-9DE1-8F6B8DB4D1F4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1" creationId="{0F8F6D10-7E91-4D68-8F46-4EF0F023AF1B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2" creationId="{5487FEAB-7D2D-4E65-8BF8-9C55DAECCD8A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3" creationId="{8119DA75-D395-4806-9923-A60C1658B62A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4" creationId="{AC417908-17B4-4FD1-8070-B598BF19F8CD}"/>
          </ac:spMkLst>
        </pc:spChg>
        <pc:spChg chg="del">
          <ac:chgData name="Reinhard Keil" userId="a74c14d9-6dde-4ffd-bc62-ceabab23c919" providerId="ADAL" clId="{AFF8C732-E2BF-4E78-8E8A-608D83C130EB}" dt="2021-07-13T06:33:33.933" v="1556" actId="478"/>
          <ac:spMkLst>
            <pc:docMk/>
            <pc:sldMk cId="2436063852" sldId="344"/>
            <ac:spMk id="25" creationId="{F0182CC2-C6F0-4E01-B534-00926E4290CD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6" creationId="{553DF65A-F969-41EF-89B5-09CAFF0CC328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27" creationId="{977BA897-A942-4BA4-ADF4-1F83AE0B8170}"/>
          </ac:spMkLst>
        </pc:spChg>
        <pc:spChg chg="del">
          <ac:chgData name="Reinhard Keil" userId="a74c14d9-6dde-4ffd-bc62-ceabab23c919" providerId="ADAL" clId="{AFF8C732-E2BF-4E78-8E8A-608D83C130EB}" dt="2021-07-13T06:33:59.819" v="1560" actId="478"/>
          <ac:spMkLst>
            <pc:docMk/>
            <pc:sldMk cId="2436063852" sldId="344"/>
            <ac:spMk id="28" creationId="{B1A9341F-3E21-4B04-B21D-B6E67069AA8C}"/>
          </ac:spMkLst>
        </pc:spChg>
        <pc:spChg chg="mod">
          <ac:chgData name="Reinhard Keil" userId="a74c14d9-6dde-4ffd-bc62-ceabab23c919" providerId="ADAL" clId="{AFF8C732-E2BF-4E78-8E8A-608D83C130EB}" dt="2021-07-13T06:38:40.147" v="1610" actId="1076"/>
          <ac:spMkLst>
            <pc:docMk/>
            <pc:sldMk cId="2436063852" sldId="344"/>
            <ac:spMk id="29" creationId="{75F67513-7BC7-4D24-8522-EF2A4DE333CF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30" creationId="{60846E22-8270-4EBF-9882-47CBBFAA6098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31" creationId="{228DD3AC-DC71-43DB-B136-F9C9E0798CAD}"/>
          </ac:spMkLst>
        </pc:spChg>
        <pc:spChg chg="add 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32" creationId="{8DCE06D2-5B11-472B-8D45-3B327EA1669E}"/>
          </ac:spMkLst>
        </pc:spChg>
        <pc:spChg chg="add mod or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33" creationId="{E86991A6-4DBB-4F37-8D8C-0A27449F4962}"/>
          </ac:spMkLst>
        </pc:spChg>
        <pc:spChg chg="mod">
          <ac:chgData name="Reinhard Keil" userId="a74c14d9-6dde-4ffd-bc62-ceabab23c919" providerId="ADAL" clId="{AFF8C732-E2BF-4E78-8E8A-608D83C130EB}" dt="2021-07-13T06:38:16.318" v="1604" actId="1076"/>
          <ac:spMkLst>
            <pc:docMk/>
            <pc:sldMk cId="2436063852" sldId="344"/>
            <ac:spMk id="39" creationId="{5F98E613-604B-4B9C-BEF6-EC5E5CF98D3D}"/>
          </ac:spMkLst>
        </pc:spChg>
        <pc:spChg chg="mod">
          <ac:chgData name="Reinhard Keil" userId="a74c14d9-6dde-4ffd-bc62-ceabab23c919" providerId="ADAL" clId="{AFF8C732-E2BF-4E78-8E8A-608D83C130EB}" dt="2021-07-13T06:38:20.331" v="1605" actId="1076"/>
          <ac:spMkLst>
            <pc:docMk/>
            <pc:sldMk cId="2436063852" sldId="344"/>
            <ac:spMk id="43" creationId="{72A3A2F0-2BE6-4943-B903-99706217159A}"/>
          </ac:spMkLst>
        </pc:spChg>
        <pc:cxnChg chg="mod">
          <ac:chgData name="Reinhard Keil" userId="a74c14d9-6dde-4ffd-bc62-ceabab23c919" providerId="ADAL" clId="{AFF8C732-E2BF-4E78-8E8A-608D83C130EB}" dt="2021-07-13T06:38:16.318" v="1604" actId="1076"/>
          <ac:cxnSpMkLst>
            <pc:docMk/>
            <pc:sldMk cId="2436063852" sldId="344"/>
            <ac:cxnSpMk id="14" creationId="{0CA20441-F3C2-440A-892E-1359E8990DC5}"/>
          </ac:cxnSpMkLst>
        </pc:cxnChg>
        <pc:cxnChg chg="mod">
          <ac:chgData name="Reinhard Keil" userId="a74c14d9-6dde-4ffd-bc62-ceabab23c919" providerId="ADAL" clId="{AFF8C732-E2BF-4E78-8E8A-608D83C130EB}" dt="2021-07-13T06:38:16.318" v="1604" actId="1076"/>
          <ac:cxnSpMkLst>
            <pc:docMk/>
            <pc:sldMk cId="2436063852" sldId="344"/>
            <ac:cxnSpMk id="17" creationId="{8700C784-4ABC-4B94-A393-C72FD280887C}"/>
          </ac:cxnSpMkLst>
        </pc:cxnChg>
        <pc:cxnChg chg="mod">
          <ac:chgData name="Reinhard Keil" userId="a74c14d9-6dde-4ffd-bc62-ceabab23c919" providerId="ADAL" clId="{AFF8C732-E2BF-4E78-8E8A-608D83C130EB}" dt="2021-07-13T06:38:16.318" v="1604" actId="1076"/>
          <ac:cxnSpMkLst>
            <pc:docMk/>
            <pc:sldMk cId="2436063852" sldId="344"/>
            <ac:cxnSpMk id="35" creationId="{54B8A163-0D51-4720-8A77-447FA8FB824A}"/>
          </ac:cxnSpMkLst>
        </pc:cxnChg>
        <pc:cxnChg chg="mod">
          <ac:chgData name="Reinhard Keil" userId="a74c14d9-6dde-4ffd-bc62-ceabab23c919" providerId="ADAL" clId="{AFF8C732-E2BF-4E78-8E8A-608D83C130EB}" dt="2021-07-13T06:38:16.318" v="1604" actId="1076"/>
          <ac:cxnSpMkLst>
            <pc:docMk/>
            <pc:sldMk cId="2436063852" sldId="344"/>
            <ac:cxnSpMk id="36" creationId="{8F0A4F5C-4EBE-4F1B-AC23-54E39508D6ED}"/>
          </ac:cxnSpMkLst>
        </pc:cxnChg>
        <pc:cxnChg chg="mod">
          <ac:chgData name="Reinhard Keil" userId="a74c14d9-6dde-4ffd-bc62-ceabab23c919" providerId="ADAL" clId="{AFF8C732-E2BF-4E78-8E8A-608D83C130EB}" dt="2021-07-13T06:38:16.318" v="1604" actId="1076"/>
          <ac:cxnSpMkLst>
            <pc:docMk/>
            <pc:sldMk cId="2436063852" sldId="344"/>
            <ac:cxnSpMk id="40" creationId="{6E859DA0-8D71-43A2-AC81-01CE7F8FCFF3}"/>
          </ac:cxnSpMkLst>
        </pc:cxnChg>
        <pc:cxnChg chg="mod">
          <ac:chgData name="Reinhard Keil" userId="a74c14d9-6dde-4ffd-bc62-ceabab23c919" providerId="ADAL" clId="{AFF8C732-E2BF-4E78-8E8A-608D83C130EB}" dt="2021-07-13T06:38:33.060" v="1609" actId="14100"/>
          <ac:cxnSpMkLst>
            <pc:docMk/>
            <pc:sldMk cId="2436063852" sldId="344"/>
            <ac:cxnSpMk id="44" creationId="{D3B76901-B886-4D96-B547-34199FA8E8D6}"/>
          </ac:cxnSpMkLst>
        </pc:cxnChg>
      </pc:sldChg>
    </pc:docChg>
  </pc:docChgLst>
  <pc:docChgLst>
    <pc:chgData name="Joachim Krech" userId="6c90bbe8-e19a-475d-8c2c-8397cc371543" providerId="ADAL" clId="{1C3AC3DB-C73E-4F5F-84A8-338DBBF87655}"/>
    <pc:docChg chg="undo custSel modSld">
      <pc:chgData name="Joachim Krech" userId="6c90bbe8-e19a-475d-8c2c-8397cc371543" providerId="ADAL" clId="{1C3AC3DB-C73E-4F5F-84A8-338DBBF87655}" dt="2021-12-09T07:35:58.069" v="98"/>
      <pc:docMkLst>
        <pc:docMk/>
      </pc:docMkLst>
      <pc:sldChg chg="modSp mod">
        <pc:chgData name="Joachim Krech" userId="6c90bbe8-e19a-475d-8c2c-8397cc371543" providerId="ADAL" clId="{1C3AC3DB-C73E-4F5F-84A8-338DBBF87655}" dt="2021-12-09T07:19:47.008" v="92" actId="313"/>
        <pc:sldMkLst>
          <pc:docMk/>
          <pc:sldMk cId="2554766523" sldId="345"/>
        </pc:sldMkLst>
        <pc:graphicFrameChg chg="modGraphic">
          <ac:chgData name="Joachim Krech" userId="6c90bbe8-e19a-475d-8c2c-8397cc371543" providerId="ADAL" clId="{1C3AC3DB-C73E-4F5F-84A8-338DBBF87655}" dt="2021-12-09T07:19:47.008" v="92" actId="313"/>
          <ac:graphicFrameMkLst>
            <pc:docMk/>
            <pc:sldMk cId="2554766523" sldId="345"/>
            <ac:graphicFrameMk id="4" creationId="{D42853B4-3415-4115-AAF8-C3C43AB3F388}"/>
          </ac:graphicFrameMkLst>
        </pc:graphicFrameChg>
      </pc:sldChg>
      <pc:sldChg chg="addCm modCm">
        <pc:chgData name="Joachim Krech" userId="6c90bbe8-e19a-475d-8c2c-8397cc371543" providerId="ADAL" clId="{1C3AC3DB-C73E-4F5F-84A8-338DBBF87655}" dt="2021-12-09T07:29:46.829" v="94"/>
        <pc:sldMkLst>
          <pc:docMk/>
          <pc:sldMk cId="653474650" sldId="14942"/>
        </pc:sldMkLst>
      </pc:sldChg>
      <pc:sldChg chg="modSp mod addCm modCm">
        <pc:chgData name="Joachim Krech" userId="6c90bbe8-e19a-475d-8c2c-8397cc371543" providerId="ADAL" clId="{1C3AC3DB-C73E-4F5F-84A8-338DBBF87655}" dt="2021-12-09T07:35:58.069" v="98"/>
        <pc:sldMkLst>
          <pc:docMk/>
          <pc:sldMk cId="3115411218" sldId="14963"/>
        </pc:sldMkLst>
        <pc:picChg chg="mod">
          <ac:chgData name="Joachim Krech" userId="6c90bbe8-e19a-475d-8c2c-8397cc371543" providerId="ADAL" clId="{1C3AC3DB-C73E-4F5F-84A8-338DBBF87655}" dt="2021-12-09T07:17:41.731" v="1" actId="1076"/>
          <ac:picMkLst>
            <pc:docMk/>
            <pc:sldMk cId="3115411218" sldId="14963"/>
            <ac:picMk id="8" creationId="{F6237A40-EB14-4B51-A22C-571B9761E50E}"/>
          </ac:picMkLst>
        </pc:picChg>
      </pc:sldChg>
    </pc:docChg>
  </pc:docChgLst>
  <pc:docChgLst>
    <pc:chgData name="Reinhard Keil" userId="a74c14d9-6dde-4ffd-bc62-ceabab23c919" providerId="ADAL" clId="{A2E7412C-05D9-4FC2-BD02-205C215FA422}"/>
    <pc:docChg chg="undo custSel addSld delSld modSld sldOrd">
      <pc:chgData name="Reinhard Keil" userId="a74c14d9-6dde-4ffd-bc62-ceabab23c919" providerId="ADAL" clId="{A2E7412C-05D9-4FC2-BD02-205C215FA422}" dt="2021-12-20T15:44:47.836" v="7132" actId="20577"/>
      <pc:docMkLst>
        <pc:docMk/>
      </pc:docMkLst>
      <pc:sldChg chg="ord">
        <pc:chgData name="Reinhard Keil" userId="a74c14d9-6dde-4ffd-bc62-ceabab23c919" providerId="ADAL" clId="{A2E7412C-05D9-4FC2-BD02-205C215FA422}" dt="2021-10-29T10:18:14.054" v="3805"/>
        <pc:sldMkLst>
          <pc:docMk/>
          <pc:sldMk cId="162040588" sldId="339"/>
        </pc:sldMkLst>
      </pc:sldChg>
      <pc:sldChg chg="ord">
        <pc:chgData name="Reinhard Keil" userId="a74c14d9-6dde-4ffd-bc62-ceabab23c919" providerId="ADAL" clId="{A2E7412C-05D9-4FC2-BD02-205C215FA422}" dt="2021-10-29T10:18:14.054" v="3805"/>
        <pc:sldMkLst>
          <pc:docMk/>
          <pc:sldMk cId="3268318822" sldId="341"/>
        </pc:sldMkLst>
      </pc:sldChg>
      <pc:sldChg chg="ord">
        <pc:chgData name="Reinhard Keil" userId="a74c14d9-6dde-4ffd-bc62-ceabab23c919" providerId="ADAL" clId="{A2E7412C-05D9-4FC2-BD02-205C215FA422}" dt="2021-10-29T10:18:14.054" v="3805"/>
        <pc:sldMkLst>
          <pc:docMk/>
          <pc:sldMk cId="772500008" sldId="342"/>
        </pc:sldMkLst>
      </pc:sldChg>
      <pc:sldChg chg="addSp delSp modSp mod">
        <pc:chgData name="Reinhard Keil" userId="a74c14d9-6dde-4ffd-bc62-ceabab23c919" providerId="ADAL" clId="{A2E7412C-05D9-4FC2-BD02-205C215FA422}" dt="2021-08-17T11:56:24.671" v="755" actId="6549"/>
        <pc:sldMkLst>
          <pc:docMk/>
          <pc:sldMk cId="4252006213" sldId="343"/>
        </pc:sldMkLst>
        <pc:spChg chg="mod">
          <ac:chgData name="Reinhard Keil" userId="a74c14d9-6dde-4ffd-bc62-ceabab23c919" providerId="ADAL" clId="{A2E7412C-05D9-4FC2-BD02-205C215FA422}" dt="2021-08-16T11:59:18.764" v="463" actId="6549"/>
          <ac:spMkLst>
            <pc:docMk/>
            <pc:sldMk cId="4252006213" sldId="343"/>
            <ac:spMk id="2" creationId="{10F80CCA-7EA5-49AB-B95D-EEEB29923693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5" creationId="{2D3770D1-02A3-4E7A-8574-CDC5E2D313BA}"/>
          </ac:spMkLst>
        </pc:spChg>
        <pc:spChg chg="mod">
          <ac:chgData name="Reinhard Keil" userId="a74c14d9-6dde-4ffd-bc62-ceabab23c919" providerId="ADAL" clId="{A2E7412C-05D9-4FC2-BD02-205C215FA422}" dt="2021-08-17T11:49:56.372" v="518" actId="20577"/>
          <ac:spMkLst>
            <pc:docMk/>
            <pc:sldMk cId="4252006213" sldId="343"/>
            <ac:spMk id="6" creationId="{05CB531E-7400-4A1A-9853-81AF2D7E5608}"/>
          </ac:spMkLst>
        </pc:spChg>
        <pc:spChg chg="mod">
          <ac:chgData name="Reinhard Keil" userId="a74c14d9-6dde-4ffd-bc62-ceabab23c919" providerId="ADAL" clId="{A2E7412C-05D9-4FC2-BD02-205C215FA422}" dt="2021-08-17T11:49:53.868" v="517" actId="20577"/>
          <ac:spMkLst>
            <pc:docMk/>
            <pc:sldMk cId="4252006213" sldId="343"/>
            <ac:spMk id="7" creationId="{0FCC1B91-99A1-4E45-AE23-2D8F8B8DFEBE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10" creationId="{063DD4F5-6984-4CA0-9BAE-639DAB72225F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18" creationId="{F193B99D-00C8-43D5-A8CC-0E46D2AFFC10}"/>
          </ac:spMkLst>
        </pc:spChg>
        <pc:spChg chg="mod">
          <ac:chgData name="Reinhard Keil" userId="a74c14d9-6dde-4ffd-bc62-ceabab23c919" providerId="ADAL" clId="{A2E7412C-05D9-4FC2-BD02-205C215FA422}" dt="2021-08-17T11:51:18.236" v="527" actId="20577"/>
          <ac:spMkLst>
            <pc:docMk/>
            <pc:sldMk cId="4252006213" sldId="343"/>
            <ac:spMk id="19" creationId="{D63E43D9-EAD2-43AD-B647-C5A8C4326FDF}"/>
          </ac:spMkLst>
        </pc:spChg>
        <pc:spChg chg="mod">
          <ac:chgData name="Reinhard Keil" userId="a74c14d9-6dde-4ffd-bc62-ceabab23c919" providerId="ADAL" clId="{A2E7412C-05D9-4FC2-BD02-205C215FA422}" dt="2021-08-17T11:51:36.591" v="539" actId="6549"/>
          <ac:spMkLst>
            <pc:docMk/>
            <pc:sldMk cId="4252006213" sldId="343"/>
            <ac:spMk id="20" creationId="{E8D155CF-279C-4302-9DE1-8F6B8DB4D1F4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1" creationId="{0F8F6D10-7E91-4D68-8F46-4EF0F023AF1B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2" creationId="{5487FEAB-7D2D-4E65-8BF8-9C55DAECCD8A}"/>
          </ac:spMkLst>
        </pc:spChg>
        <pc:spChg chg="mod">
          <ac:chgData name="Reinhard Keil" userId="a74c14d9-6dde-4ffd-bc62-ceabab23c919" providerId="ADAL" clId="{A2E7412C-05D9-4FC2-BD02-205C215FA422}" dt="2021-08-16T11:59:26.310" v="477" actId="20577"/>
          <ac:spMkLst>
            <pc:docMk/>
            <pc:sldMk cId="4252006213" sldId="343"/>
            <ac:spMk id="23" creationId="{8119DA75-D395-4806-9923-A60C1658B62A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4" creationId="{AC417908-17B4-4FD1-8070-B598BF19F8CD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5" creationId="{F0182CC2-C6F0-4E01-B534-00926E4290CD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6" creationId="{553DF65A-F969-41EF-89B5-09CAFF0CC328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7" creationId="{977BA897-A942-4BA4-ADF4-1F83AE0B8170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8" creationId="{B1A9341F-3E21-4B04-B21D-B6E67069AA8C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29" creationId="{75F67513-7BC7-4D24-8522-EF2A4DE333CF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30" creationId="{60846E22-8270-4EBF-9882-47CBBFAA6098}"/>
          </ac:spMkLst>
        </pc:spChg>
        <pc:spChg chg="del mod">
          <ac:chgData name="Reinhard Keil" userId="a74c14d9-6dde-4ffd-bc62-ceabab23c919" providerId="ADAL" clId="{A2E7412C-05D9-4FC2-BD02-205C215FA422}" dt="2021-08-17T11:53:55.727" v="563" actId="478"/>
          <ac:spMkLst>
            <pc:docMk/>
            <pc:sldMk cId="4252006213" sldId="343"/>
            <ac:spMk id="31" creationId="{228DD3AC-DC71-43DB-B136-F9C9E0798CAD}"/>
          </ac:spMkLst>
        </pc:spChg>
        <pc:spChg chg="add mod">
          <ac:chgData name="Reinhard Keil" userId="a74c14d9-6dde-4ffd-bc62-ceabab23c919" providerId="ADAL" clId="{A2E7412C-05D9-4FC2-BD02-205C215FA422}" dt="2021-08-17T11:56:24.671" v="755" actId="6549"/>
          <ac:spMkLst>
            <pc:docMk/>
            <pc:sldMk cId="4252006213" sldId="343"/>
            <ac:spMk id="32" creationId="{A5503B7C-430C-4FA2-8F32-D5C8B988C26A}"/>
          </ac:spMkLst>
        </pc:spChg>
        <pc:spChg chg="mod">
          <ac:chgData name="Reinhard Keil" userId="a74c14d9-6dde-4ffd-bc62-ceabab23c919" providerId="ADAL" clId="{A2E7412C-05D9-4FC2-BD02-205C215FA422}" dt="2021-08-17T11:56:16.135" v="749" actId="6549"/>
          <ac:spMkLst>
            <pc:docMk/>
            <pc:sldMk cId="4252006213" sldId="343"/>
            <ac:spMk id="39" creationId="{5F98E613-604B-4B9C-BEF6-EC5E5CF98D3D}"/>
          </ac:spMkLst>
        </pc:spChg>
        <pc:spChg chg="mod">
          <ac:chgData name="Reinhard Keil" userId="a74c14d9-6dde-4ffd-bc62-ceabab23c919" providerId="ADAL" clId="{A2E7412C-05D9-4FC2-BD02-205C215FA422}" dt="2021-08-16T11:31:50.182" v="357" actId="1036"/>
          <ac:spMkLst>
            <pc:docMk/>
            <pc:sldMk cId="4252006213" sldId="343"/>
            <ac:spMk id="43" creationId="{72A3A2F0-2BE6-4943-B903-99706217159A}"/>
          </ac:spMkLst>
        </pc:spChg>
        <pc:cxnChg chg="mod">
          <ac:chgData name="Reinhard Keil" userId="a74c14d9-6dde-4ffd-bc62-ceabab23c919" providerId="ADAL" clId="{A2E7412C-05D9-4FC2-BD02-205C215FA422}" dt="2021-08-16T11:31:50.182" v="357" actId="1036"/>
          <ac:cxnSpMkLst>
            <pc:docMk/>
            <pc:sldMk cId="4252006213" sldId="343"/>
            <ac:cxnSpMk id="14" creationId="{0CA20441-F3C2-440A-892E-1359E8990DC5}"/>
          </ac:cxnSpMkLst>
        </pc:cxnChg>
        <pc:cxnChg chg="mod">
          <ac:chgData name="Reinhard Keil" userId="a74c14d9-6dde-4ffd-bc62-ceabab23c919" providerId="ADAL" clId="{A2E7412C-05D9-4FC2-BD02-205C215FA422}" dt="2021-08-16T11:31:50.182" v="357" actId="1036"/>
          <ac:cxnSpMkLst>
            <pc:docMk/>
            <pc:sldMk cId="4252006213" sldId="343"/>
            <ac:cxnSpMk id="17" creationId="{8700C784-4ABC-4B94-A393-C72FD280887C}"/>
          </ac:cxnSpMkLst>
        </pc:cxnChg>
        <pc:cxnChg chg="mod">
          <ac:chgData name="Reinhard Keil" userId="a74c14d9-6dde-4ffd-bc62-ceabab23c919" providerId="ADAL" clId="{A2E7412C-05D9-4FC2-BD02-205C215FA422}" dt="2021-08-16T11:31:50.182" v="357" actId="1036"/>
          <ac:cxnSpMkLst>
            <pc:docMk/>
            <pc:sldMk cId="4252006213" sldId="343"/>
            <ac:cxnSpMk id="35" creationId="{54B8A163-0D51-4720-8A77-447FA8FB824A}"/>
          </ac:cxnSpMkLst>
        </pc:cxnChg>
        <pc:cxnChg chg="del mod">
          <ac:chgData name="Reinhard Keil" userId="a74c14d9-6dde-4ffd-bc62-ceabab23c919" providerId="ADAL" clId="{A2E7412C-05D9-4FC2-BD02-205C215FA422}" dt="2021-08-17T11:53:55.727" v="563" actId="478"/>
          <ac:cxnSpMkLst>
            <pc:docMk/>
            <pc:sldMk cId="4252006213" sldId="343"/>
            <ac:cxnSpMk id="36" creationId="{8F0A4F5C-4EBE-4F1B-AC23-54E39508D6ED}"/>
          </ac:cxnSpMkLst>
        </pc:cxnChg>
        <pc:cxnChg chg="mod">
          <ac:chgData name="Reinhard Keil" userId="a74c14d9-6dde-4ffd-bc62-ceabab23c919" providerId="ADAL" clId="{A2E7412C-05D9-4FC2-BD02-205C215FA422}" dt="2021-08-16T11:31:50.182" v="357" actId="1036"/>
          <ac:cxnSpMkLst>
            <pc:docMk/>
            <pc:sldMk cId="4252006213" sldId="343"/>
            <ac:cxnSpMk id="40" creationId="{6E859DA0-8D71-43A2-AC81-01CE7F8FCFF3}"/>
          </ac:cxnSpMkLst>
        </pc:cxnChg>
        <pc:cxnChg chg="mod">
          <ac:chgData name="Reinhard Keil" userId="a74c14d9-6dde-4ffd-bc62-ceabab23c919" providerId="ADAL" clId="{A2E7412C-05D9-4FC2-BD02-205C215FA422}" dt="2021-08-16T11:31:50.182" v="357" actId="1036"/>
          <ac:cxnSpMkLst>
            <pc:docMk/>
            <pc:sldMk cId="4252006213" sldId="343"/>
            <ac:cxnSpMk id="44" creationId="{D3B76901-B886-4D96-B547-34199FA8E8D6}"/>
          </ac:cxnSpMkLst>
        </pc:cxnChg>
      </pc:sldChg>
      <pc:sldChg chg="addSp delSp modSp mod">
        <pc:chgData name="Reinhard Keil" userId="a74c14d9-6dde-4ffd-bc62-ceabab23c919" providerId="ADAL" clId="{A2E7412C-05D9-4FC2-BD02-205C215FA422}" dt="2021-11-05T13:53:08.458" v="6249" actId="6549"/>
        <pc:sldMkLst>
          <pc:docMk/>
          <pc:sldMk cId="2436063852" sldId="344"/>
        </pc:sldMkLst>
        <pc:spChg chg="del mod">
          <ac:chgData name="Reinhard Keil" userId="a74c14d9-6dde-4ffd-bc62-ceabab23c919" providerId="ADAL" clId="{A2E7412C-05D9-4FC2-BD02-205C215FA422}" dt="2021-10-27T06:24:22.004" v="1773" actId="478"/>
          <ac:spMkLst>
            <pc:docMk/>
            <pc:sldMk cId="2436063852" sldId="344"/>
            <ac:spMk id="2" creationId="{10F80CCA-7EA5-49AB-B95D-EEEB29923693}"/>
          </ac:spMkLst>
        </pc:spChg>
        <pc:spChg chg="add del mod">
          <ac:chgData name="Reinhard Keil" userId="a74c14d9-6dde-4ffd-bc62-ceabab23c919" providerId="ADAL" clId="{A2E7412C-05D9-4FC2-BD02-205C215FA422}" dt="2021-10-27T06:24:24.960" v="1774" actId="478"/>
          <ac:spMkLst>
            <pc:docMk/>
            <pc:sldMk cId="2436063852" sldId="344"/>
            <ac:spMk id="4" creationId="{601DFAB2-9A9C-41A8-A237-A4FB3E097845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5" creationId="{2D3770D1-02A3-4E7A-8574-CDC5E2D313BA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6" creationId="{05CB531E-7400-4A1A-9853-81AF2D7E5608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7" creationId="{0FCC1B91-99A1-4E45-AE23-2D8F8B8DFEBE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10" creationId="{063DD4F5-6984-4CA0-9BAE-639DAB72225F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18" creationId="{F193B99D-00C8-43D5-A8CC-0E46D2AFFC10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19" creationId="{D63E43D9-EAD2-43AD-B647-C5A8C4326FDF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0" creationId="{E8D155CF-279C-4302-9DE1-8F6B8DB4D1F4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1" creationId="{0F8F6D10-7E91-4D68-8F46-4EF0F023AF1B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2" creationId="{5487FEAB-7D2D-4E65-8BF8-9C55DAECCD8A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3" creationId="{8119DA75-D395-4806-9923-A60C1658B62A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4" creationId="{AC417908-17B4-4FD1-8070-B598BF19F8CD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6" creationId="{553DF65A-F969-41EF-89B5-09CAFF0CC328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27" creationId="{977BA897-A942-4BA4-ADF4-1F83AE0B8170}"/>
          </ac:spMkLst>
        </pc:spChg>
        <pc:spChg chg="del">
          <ac:chgData name="Reinhard Keil" userId="a74c14d9-6dde-4ffd-bc62-ceabab23c919" providerId="ADAL" clId="{A2E7412C-05D9-4FC2-BD02-205C215FA422}" dt="2021-10-25T07:37:03.170" v="1329" actId="478"/>
          <ac:spMkLst>
            <pc:docMk/>
            <pc:sldMk cId="2436063852" sldId="344"/>
            <ac:spMk id="29" creationId="{75F67513-7BC7-4D24-8522-EF2A4DE333CF}"/>
          </ac:spMkLst>
        </pc:spChg>
        <pc:spChg chg="mod">
          <ac:chgData name="Reinhard Keil" userId="a74c14d9-6dde-4ffd-bc62-ceabab23c919" providerId="ADAL" clId="{A2E7412C-05D9-4FC2-BD02-205C215FA422}" dt="2021-11-05T13:52:05.852" v="6207" actId="20577"/>
          <ac:spMkLst>
            <pc:docMk/>
            <pc:sldMk cId="2436063852" sldId="344"/>
            <ac:spMk id="30" creationId="{60846E22-8270-4EBF-9882-47CBBFAA6098}"/>
          </ac:spMkLst>
        </pc:spChg>
        <pc:spChg chg="mod">
          <ac:chgData name="Reinhard Keil" userId="a74c14d9-6dde-4ffd-bc62-ceabab23c919" providerId="ADAL" clId="{A2E7412C-05D9-4FC2-BD02-205C215FA422}" dt="2021-11-05T13:52:17.407" v="6226" actId="20577"/>
          <ac:spMkLst>
            <pc:docMk/>
            <pc:sldMk cId="2436063852" sldId="344"/>
            <ac:spMk id="31" creationId="{228DD3AC-DC71-43DB-B136-F9C9E0798CAD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32" creationId="{8DCE06D2-5B11-472B-8D45-3B327EA1669E}"/>
          </ac:spMkLst>
        </pc:spChg>
        <pc:spChg chg="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33" creationId="{E86991A6-4DBB-4F37-8D8C-0A27449F4962}"/>
          </ac:spMkLst>
        </pc:spChg>
        <pc:spChg chg="add 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34" creationId="{25F47231-4A7D-45B0-8E20-3DD0F0FF51BE}"/>
          </ac:spMkLst>
        </pc:spChg>
        <pc:spChg chg="add 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37" creationId="{73986861-8756-4870-AB76-3B5AD53B8E83}"/>
          </ac:spMkLst>
        </pc:spChg>
        <pc:spChg chg="add 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38" creationId="{973775FC-78A5-4325-B535-441862918E54}"/>
          </ac:spMkLst>
        </pc:spChg>
        <pc:spChg chg="add del mod">
          <ac:chgData name="Reinhard Keil" userId="a74c14d9-6dde-4ffd-bc62-ceabab23c919" providerId="ADAL" clId="{A2E7412C-05D9-4FC2-BD02-205C215FA422}" dt="2021-10-27T06:31:18.782" v="2320" actId="20577"/>
          <ac:spMkLst>
            <pc:docMk/>
            <pc:sldMk cId="2436063852" sldId="344"/>
            <ac:spMk id="39" creationId="{5F98E613-604B-4B9C-BEF6-EC5E5CF98D3D}"/>
          </ac:spMkLst>
        </pc:spChg>
        <pc:spChg chg="add mod">
          <ac:chgData name="Reinhard Keil" userId="a74c14d9-6dde-4ffd-bc62-ceabab23c919" providerId="ADAL" clId="{A2E7412C-05D9-4FC2-BD02-205C215FA422}" dt="2021-10-27T06:25:12.204" v="1910" actId="207"/>
          <ac:spMkLst>
            <pc:docMk/>
            <pc:sldMk cId="2436063852" sldId="344"/>
            <ac:spMk id="42" creationId="{AFB000AD-88B9-47E4-AB30-44D9BDC0C422}"/>
          </ac:spMkLst>
        </pc:spChg>
        <pc:spChg chg="add mod">
          <ac:chgData name="Reinhard Keil" userId="a74c14d9-6dde-4ffd-bc62-ceabab23c919" providerId="ADAL" clId="{A2E7412C-05D9-4FC2-BD02-205C215FA422}" dt="2021-10-25T07:40:58.499" v="1514"/>
          <ac:spMkLst>
            <pc:docMk/>
            <pc:sldMk cId="2436063852" sldId="344"/>
            <ac:spMk id="42" creationId="{BB34FF40-D23A-4A2A-BC8D-0636ABE71B41}"/>
          </ac:spMkLst>
        </pc:spChg>
        <pc:spChg chg="mod">
          <ac:chgData name="Reinhard Keil" userId="a74c14d9-6dde-4ffd-bc62-ceabab23c919" providerId="ADAL" clId="{A2E7412C-05D9-4FC2-BD02-205C215FA422}" dt="2021-11-05T13:53:08.458" v="6249" actId="6549"/>
          <ac:spMkLst>
            <pc:docMk/>
            <pc:sldMk cId="2436063852" sldId="344"/>
            <ac:spMk id="43" creationId="{72A3A2F0-2BE6-4943-B903-99706217159A}"/>
          </ac:spMkLst>
        </pc:spChg>
        <pc:spChg chg="add mod">
          <ac:chgData name="Reinhard Keil" userId="a74c14d9-6dde-4ffd-bc62-ceabab23c919" providerId="ADAL" clId="{A2E7412C-05D9-4FC2-BD02-205C215FA422}" dt="2021-10-27T06:24:31.357" v="1801" actId="1035"/>
          <ac:spMkLst>
            <pc:docMk/>
            <pc:sldMk cId="2436063852" sldId="344"/>
            <ac:spMk id="45" creationId="{624F4179-3329-49D5-925F-4081FD7BE5BF}"/>
          </ac:spMkLst>
        </pc:spChg>
        <pc:spChg chg="add mod">
          <ac:chgData name="Reinhard Keil" userId="a74c14d9-6dde-4ffd-bc62-ceabab23c919" providerId="ADAL" clId="{A2E7412C-05D9-4FC2-BD02-205C215FA422}" dt="2021-10-27T06:30:17.955" v="2271" actId="1076"/>
          <ac:spMkLst>
            <pc:docMk/>
            <pc:sldMk cId="2436063852" sldId="344"/>
            <ac:spMk id="46" creationId="{03F475F0-5DDA-404D-BD9D-BE2B0D59EC80}"/>
          </ac:spMkLst>
        </pc:spChg>
        <pc:spChg chg="add mod">
          <ac:chgData name="Reinhard Keil" userId="a74c14d9-6dde-4ffd-bc62-ceabab23c919" providerId="ADAL" clId="{A2E7412C-05D9-4FC2-BD02-205C215FA422}" dt="2021-10-27T08:06:04.098" v="2339" actId="20577"/>
          <ac:spMkLst>
            <pc:docMk/>
            <pc:sldMk cId="2436063852" sldId="344"/>
            <ac:spMk id="48" creationId="{3EF3525A-A068-408A-8E7B-F60C3FB9E120}"/>
          </ac:spMkLst>
        </pc:spChg>
        <pc:cxnChg chg="mod">
          <ac:chgData name="Reinhard Keil" userId="a74c14d9-6dde-4ffd-bc62-ceabab23c919" providerId="ADAL" clId="{A2E7412C-05D9-4FC2-BD02-205C215FA422}" dt="2021-10-27T06:24:31.357" v="1801" actId="1035"/>
          <ac:cxnSpMkLst>
            <pc:docMk/>
            <pc:sldMk cId="2436063852" sldId="344"/>
            <ac:cxnSpMk id="14" creationId="{0CA20441-F3C2-440A-892E-1359E8990DC5}"/>
          </ac:cxnSpMkLst>
        </pc:cxnChg>
        <pc:cxnChg chg="mod">
          <ac:chgData name="Reinhard Keil" userId="a74c14d9-6dde-4ffd-bc62-ceabab23c919" providerId="ADAL" clId="{A2E7412C-05D9-4FC2-BD02-205C215FA422}" dt="2021-10-27T06:24:31.357" v="1801" actId="1035"/>
          <ac:cxnSpMkLst>
            <pc:docMk/>
            <pc:sldMk cId="2436063852" sldId="344"/>
            <ac:cxnSpMk id="17" creationId="{8700C784-4ABC-4B94-A393-C72FD280887C}"/>
          </ac:cxnSpMkLst>
        </pc:cxnChg>
        <pc:cxnChg chg="mod">
          <ac:chgData name="Reinhard Keil" userId="a74c14d9-6dde-4ffd-bc62-ceabab23c919" providerId="ADAL" clId="{A2E7412C-05D9-4FC2-BD02-205C215FA422}" dt="2021-10-27T06:24:31.357" v="1801" actId="1035"/>
          <ac:cxnSpMkLst>
            <pc:docMk/>
            <pc:sldMk cId="2436063852" sldId="344"/>
            <ac:cxnSpMk id="35" creationId="{54B8A163-0D51-4720-8A77-447FA8FB824A}"/>
          </ac:cxnSpMkLst>
        </pc:cxnChg>
        <pc:cxnChg chg="mod">
          <ac:chgData name="Reinhard Keil" userId="a74c14d9-6dde-4ffd-bc62-ceabab23c919" providerId="ADAL" clId="{A2E7412C-05D9-4FC2-BD02-205C215FA422}" dt="2021-10-27T06:24:31.357" v="1801" actId="1035"/>
          <ac:cxnSpMkLst>
            <pc:docMk/>
            <pc:sldMk cId="2436063852" sldId="344"/>
            <ac:cxnSpMk id="36" creationId="{8F0A4F5C-4EBE-4F1B-AC23-54E39508D6ED}"/>
          </ac:cxnSpMkLst>
        </pc:cxnChg>
        <pc:cxnChg chg="add del mod">
          <ac:chgData name="Reinhard Keil" userId="a74c14d9-6dde-4ffd-bc62-ceabab23c919" providerId="ADAL" clId="{A2E7412C-05D9-4FC2-BD02-205C215FA422}" dt="2021-10-27T06:30:48.463" v="2278" actId="478"/>
          <ac:cxnSpMkLst>
            <pc:docMk/>
            <pc:sldMk cId="2436063852" sldId="344"/>
            <ac:cxnSpMk id="40" creationId="{6E859DA0-8D71-43A2-AC81-01CE7F8FCFF3}"/>
          </ac:cxnSpMkLst>
        </pc:cxnChg>
        <pc:cxnChg chg="add mod">
          <ac:chgData name="Reinhard Keil" userId="a74c14d9-6dde-4ffd-bc62-ceabab23c919" providerId="ADAL" clId="{A2E7412C-05D9-4FC2-BD02-205C215FA422}" dt="2021-10-27T06:24:31.357" v="1801" actId="1035"/>
          <ac:cxnSpMkLst>
            <pc:docMk/>
            <pc:sldMk cId="2436063852" sldId="344"/>
            <ac:cxnSpMk id="41" creationId="{096E6527-5486-468E-A7EE-221C5DA1818D}"/>
          </ac:cxnSpMkLst>
        </pc:cxnChg>
        <pc:cxnChg chg="mod">
          <ac:chgData name="Reinhard Keil" userId="a74c14d9-6dde-4ffd-bc62-ceabab23c919" providerId="ADAL" clId="{A2E7412C-05D9-4FC2-BD02-205C215FA422}" dt="2021-11-05T13:52:55.812" v="6248" actId="14100"/>
          <ac:cxnSpMkLst>
            <pc:docMk/>
            <pc:sldMk cId="2436063852" sldId="344"/>
            <ac:cxnSpMk id="44" creationId="{D3B76901-B886-4D96-B547-34199FA8E8D6}"/>
          </ac:cxnSpMkLst>
        </pc:cxnChg>
        <pc:cxnChg chg="add mod">
          <ac:chgData name="Reinhard Keil" userId="a74c14d9-6dde-4ffd-bc62-ceabab23c919" providerId="ADAL" clId="{A2E7412C-05D9-4FC2-BD02-205C215FA422}" dt="2021-10-27T06:30:32.428" v="2274" actId="14100"/>
          <ac:cxnSpMkLst>
            <pc:docMk/>
            <pc:sldMk cId="2436063852" sldId="344"/>
            <ac:cxnSpMk id="47" creationId="{DB04104C-1B57-4C08-9585-D6F4AC083F9D}"/>
          </ac:cxnSpMkLst>
        </pc:cxnChg>
      </pc:sldChg>
      <pc:sldChg chg="addSp delSp modSp new mod modClrScheme chgLayout">
        <pc:chgData name="Reinhard Keil" userId="a74c14d9-6dde-4ffd-bc62-ceabab23c919" providerId="ADAL" clId="{A2E7412C-05D9-4FC2-BD02-205C215FA422}" dt="2021-08-16T12:20:10.573" v="516" actId="20577"/>
        <pc:sldMkLst>
          <pc:docMk/>
          <pc:sldMk cId="2554766523" sldId="345"/>
        </pc:sldMkLst>
        <pc:spChg chg="mod">
          <ac:chgData name="Reinhard Keil" userId="a74c14d9-6dde-4ffd-bc62-ceabab23c919" providerId="ADAL" clId="{A2E7412C-05D9-4FC2-BD02-205C215FA422}" dt="2021-08-16T11:57:02.330" v="413" actId="26606"/>
          <ac:spMkLst>
            <pc:docMk/>
            <pc:sldMk cId="2554766523" sldId="345"/>
            <ac:spMk id="2" creationId="{68185A11-BB06-4256-B8C2-49C995385B77}"/>
          </ac:spMkLst>
        </pc:spChg>
        <pc:spChg chg="del mod">
          <ac:chgData name="Reinhard Keil" userId="a74c14d9-6dde-4ffd-bc62-ceabab23c919" providerId="ADAL" clId="{A2E7412C-05D9-4FC2-BD02-205C215FA422}" dt="2021-08-16T11:56:17.474" v="392"/>
          <ac:spMkLst>
            <pc:docMk/>
            <pc:sldMk cId="2554766523" sldId="345"/>
            <ac:spMk id="3" creationId="{A3EE19F6-5B85-47E5-9F93-110E38D4A346}"/>
          </ac:spMkLst>
        </pc:spChg>
        <pc:graphicFrameChg chg="add mod modGraphic">
          <ac:chgData name="Reinhard Keil" userId="a74c14d9-6dde-4ffd-bc62-ceabab23c919" providerId="ADAL" clId="{A2E7412C-05D9-4FC2-BD02-205C215FA422}" dt="2021-08-16T12:20:10.573" v="516" actId="20577"/>
          <ac:graphicFrameMkLst>
            <pc:docMk/>
            <pc:sldMk cId="2554766523" sldId="345"/>
            <ac:graphicFrameMk id="4" creationId="{D42853B4-3415-4115-AAF8-C3C43AB3F388}"/>
          </ac:graphicFrameMkLst>
        </pc:graphicFrameChg>
      </pc:sldChg>
      <pc:sldChg chg="addSp delSp modSp new mod">
        <pc:chgData name="Reinhard Keil" userId="a74c14d9-6dde-4ffd-bc62-ceabab23c919" providerId="ADAL" clId="{A2E7412C-05D9-4FC2-BD02-205C215FA422}" dt="2021-10-29T14:44:43.212" v="6136" actId="108"/>
        <pc:sldMkLst>
          <pc:docMk/>
          <pc:sldMk cId="3807819706" sldId="346"/>
        </pc:sldMkLst>
        <pc:spChg chg="mod">
          <ac:chgData name="Reinhard Keil" userId="a74c14d9-6dde-4ffd-bc62-ceabab23c919" providerId="ADAL" clId="{A2E7412C-05D9-4FC2-BD02-205C215FA422}" dt="2021-10-29T14:15:16.273" v="5855" actId="14100"/>
          <ac:spMkLst>
            <pc:docMk/>
            <pc:sldMk cId="3807819706" sldId="346"/>
            <ac:spMk id="2" creationId="{55CB57F2-4499-4FE1-ADAE-B9E08F62EB59}"/>
          </ac:spMkLst>
        </pc:spChg>
        <pc:spChg chg="del mod">
          <ac:chgData name="Reinhard Keil" userId="a74c14d9-6dde-4ffd-bc62-ceabab23c919" providerId="ADAL" clId="{A2E7412C-05D9-4FC2-BD02-205C215FA422}" dt="2021-10-29T12:42:21.181" v="5194" actId="478"/>
          <ac:spMkLst>
            <pc:docMk/>
            <pc:sldMk cId="3807819706" sldId="346"/>
            <ac:spMk id="3" creationId="{21D039E8-54BE-4046-A293-4B1364A7DD73}"/>
          </ac:spMkLst>
        </pc:spChg>
        <pc:spChg chg="add mod">
          <ac:chgData name="Reinhard Keil" userId="a74c14d9-6dde-4ffd-bc62-ceabab23c919" providerId="ADAL" clId="{A2E7412C-05D9-4FC2-BD02-205C215FA422}" dt="2021-10-29T10:07:29.994" v="2466" actId="14100"/>
          <ac:spMkLst>
            <pc:docMk/>
            <pc:sldMk cId="3807819706" sldId="346"/>
            <ac:spMk id="4" creationId="{2D7BF8AA-5C89-4647-8AD5-13DDC73F61A7}"/>
          </ac:spMkLst>
        </pc:spChg>
        <pc:spChg chg="add del">
          <ac:chgData name="Reinhard Keil" userId="a74c14d9-6dde-4ffd-bc62-ceabab23c919" providerId="ADAL" clId="{A2E7412C-05D9-4FC2-BD02-205C215FA422}" dt="2021-10-29T10:07:39.811" v="2469" actId="22"/>
          <ac:spMkLst>
            <pc:docMk/>
            <pc:sldMk cId="3807819706" sldId="346"/>
            <ac:spMk id="6" creationId="{CDCC21FA-DCB3-42DA-80D0-9C85A7B668E5}"/>
          </ac:spMkLst>
        </pc:spChg>
        <pc:spChg chg="add del mod">
          <ac:chgData name="Reinhard Keil" userId="a74c14d9-6dde-4ffd-bc62-ceabab23c919" providerId="ADAL" clId="{A2E7412C-05D9-4FC2-BD02-205C215FA422}" dt="2021-10-29T12:42:21.181" v="5194" actId="478"/>
          <ac:spMkLst>
            <pc:docMk/>
            <pc:sldMk cId="3807819706" sldId="346"/>
            <ac:spMk id="7" creationId="{43138CA2-B956-4ECC-A9BC-CE63052B6C12}"/>
          </ac:spMkLst>
        </pc:spChg>
        <pc:spChg chg="add del mod">
          <ac:chgData name="Reinhard Keil" userId="a74c14d9-6dde-4ffd-bc62-ceabab23c919" providerId="ADAL" clId="{A2E7412C-05D9-4FC2-BD02-205C215FA422}" dt="2021-10-29T12:42:21.181" v="5194" actId="478"/>
          <ac:spMkLst>
            <pc:docMk/>
            <pc:sldMk cId="3807819706" sldId="346"/>
            <ac:spMk id="8" creationId="{9FB88EAB-D305-45B6-A1A6-A9E10DF89C26}"/>
          </ac:spMkLst>
        </pc:spChg>
        <pc:spChg chg="add del mod">
          <ac:chgData name="Reinhard Keil" userId="a74c14d9-6dde-4ffd-bc62-ceabab23c919" providerId="ADAL" clId="{A2E7412C-05D9-4FC2-BD02-205C215FA422}" dt="2021-10-29T12:42:21.181" v="5194" actId="478"/>
          <ac:spMkLst>
            <pc:docMk/>
            <pc:sldMk cId="3807819706" sldId="346"/>
            <ac:spMk id="9" creationId="{4212A4FF-7BD4-4905-8A24-A6BECDE414BC}"/>
          </ac:spMkLst>
        </pc:spChg>
        <pc:spChg chg="add mod">
          <ac:chgData name="Reinhard Keil" userId="a74c14d9-6dde-4ffd-bc62-ceabab23c919" providerId="ADAL" clId="{A2E7412C-05D9-4FC2-BD02-205C215FA422}" dt="2021-10-29T14:44:43.212" v="6136" actId="108"/>
          <ac:spMkLst>
            <pc:docMk/>
            <pc:sldMk cId="3807819706" sldId="346"/>
            <ac:spMk id="11" creationId="{E97EDC3D-11FC-451C-B7BE-20C9E511DD2F}"/>
          </ac:spMkLst>
        </pc:spChg>
        <pc:spChg chg="add mod">
          <ac:chgData name="Reinhard Keil" userId="a74c14d9-6dde-4ffd-bc62-ceabab23c919" providerId="ADAL" clId="{A2E7412C-05D9-4FC2-BD02-205C215FA422}" dt="2021-10-29T14:21:48.577" v="5916" actId="20577"/>
          <ac:spMkLst>
            <pc:docMk/>
            <pc:sldMk cId="3807819706" sldId="346"/>
            <ac:spMk id="12" creationId="{8505C530-2564-4622-A9F5-1E0D152EFA85}"/>
          </ac:spMkLst>
        </pc:spChg>
        <pc:spChg chg="add mod">
          <ac:chgData name="Reinhard Keil" userId="a74c14d9-6dde-4ffd-bc62-ceabab23c919" providerId="ADAL" clId="{A2E7412C-05D9-4FC2-BD02-205C215FA422}" dt="2021-10-29T14:43:45.820" v="6127" actId="6549"/>
          <ac:spMkLst>
            <pc:docMk/>
            <pc:sldMk cId="3807819706" sldId="346"/>
            <ac:spMk id="15" creationId="{C7D6CF99-8947-46DE-8E29-348E5A1B71EC}"/>
          </ac:spMkLst>
        </pc:spChg>
        <pc:picChg chg="add mod">
          <ac:chgData name="Reinhard Keil" userId="a74c14d9-6dde-4ffd-bc62-ceabab23c919" providerId="ADAL" clId="{A2E7412C-05D9-4FC2-BD02-205C215FA422}" dt="2021-10-29T14:21:17.038" v="5890" actId="1076"/>
          <ac:picMkLst>
            <pc:docMk/>
            <pc:sldMk cId="3807819706" sldId="346"/>
            <ac:picMk id="14" creationId="{720BBF84-F6CE-423D-9110-8AF1C6BA4C4E}"/>
          </ac:picMkLst>
        </pc:picChg>
      </pc:sldChg>
      <pc:sldChg chg="addSp delSp modSp add del mod">
        <pc:chgData name="Reinhard Keil" userId="a74c14d9-6dde-4ffd-bc62-ceabab23c919" providerId="ADAL" clId="{A2E7412C-05D9-4FC2-BD02-205C215FA422}" dt="2021-08-30T14:11:52.412" v="1327" actId="47"/>
        <pc:sldMkLst>
          <pc:docMk/>
          <pc:sldMk cId="4042368674" sldId="346"/>
        </pc:sldMkLst>
        <pc:spChg chg="mod">
          <ac:chgData name="Reinhard Keil" userId="a74c14d9-6dde-4ffd-bc62-ceabab23c919" providerId="ADAL" clId="{A2E7412C-05D9-4FC2-BD02-205C215FA422}" dt="2021-08-17T13:04:28.035" v="1317" actId="1076"/>
          <ac:spMkLst>
            <pc:docMk/>
            <pc:sldMk cId="4042368674" sldId="346"/>
            <ac:spMk id="2" creationId="{10F80CCA-7EA5-49AB-B95D-EEEB29923693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5" creationId="{2D3770D1-02A3-4E7A-8574-CDC5E2D313BA}"/>
          </ac:spMkLst>
        </pc:spChg>
        <pc:spChg chg="del mod">
          <ac:chgData name="Reinhard Keil" userId="a74c14d9-6dde-4ffd-bc62-ceabab23c919" providerId="ADAL" clId="{A2E7412C-05D9-4FC2-BD02-205C215FA422}" dt="2021-08-17T12:45:41.317" v="829" actId="478"/>
          <ac:spMkLst>
            <pc:docMk/>
            <pc:sldMk cId="4042368674" sldId="346"/>
            <ac:spMk id="6" creationId="{05CB531E-7400-4A1A-9853-81AF2D7E5608}"/>
          </ac:spMkLst>
        </pc:spChg>
        <pc:spChg chg="del">
          <ac:chgData name="Reinhard Keil" userId="a74c14d9-6dde-4ffd-bc62-ceabab23c919" providerId="ADAL" clId="{A2E7412C-05D9-4FC2-BD02-205C215FA422}" dt="2021-08-17T12:45:29.087" v="827" actId="478"/>
          <ac:spMkLst>
            <pc:docMk/>
            <pc:sldMk cId="4042368674" sldId="346"/>
            <ac:spMk id="7" creationId="{0FCC1B91-99A1-4E45-AE23-2D8F8B8DFEBE}"/>
          </ac:spMkLst>
        </pc:spChg>
        <pc:spChg chg="del">
          <ac:chgData name="Reinhard Keil" userId="a74c14d9-6dde-4ffd-bc62-ceabab23c919" providerId="ADAL" clId="{A2E7412C-05D9-4FC2-BD02-205C215FA422}" dt="2021-08-17T12:59:15.332" v="1306" actId="478"/>
          <ac:spMkLst>
            <pc:docMk/>
            <pc:sldMk cId="4042368674" sldId="346"/>
            <ac:spMk id="10" creationId="{063DD4F5-6984-4CA0-9BAE-639DAB72225F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18" creationId="{F193B99D-00C8-43D5-A8CC-0E46D2AFFC10}"/>
          </ac:spMkLst>
        </pc:spChg>
        <pc:spChg chg="del mod">
          <ac:chgData name="Reinhard Keil" userId="a74c14d9-6dde-4ffd-bc62-ceabab23c919" providerId="ADAL" clId="{A2E7412C-05D9-4FC2-BD02-205C215FA422}" dt="2021-08-17T12:52:16.962" v="1134" actId="478"/>
          <ac:spMkLst>
            <pc:docMk/>
            <pc:sldMk cId="4042368674" sldId="346"/>
            <ac:spMk id="19" creationId="{D63E43D9-EAD2-43AD-B647-C5A8C4326FDF}"/>
          </ac:spMkLst>
        </pc:spChg>
        <pc:spChg chg="del mod">
          <ac:chgData name="Reinhard Keil" userId="a74c14d9-6dde-4ffd-bc62-ceabab23c919" providerId="ADAL" clId="{A2E7412C-05D9-4FC2-BD02-205C215FA422}" dt="2021-08-17T12:48:41.722" v="966" actId="478"/>
          <ac:spMkLst>
            <pc:docMk/>
            <pc:sldMk cId="4042368674" sldId="346"/>
            <ac:spMk id="20" creationId="{E8D155CF-279C-4302-9DE1-8F6B8DB4D1F4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21" creationId="{0F8F6D10-7E91-4D68-8F46-4EF0F023AF1B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22" creationId="{5487FEAB-7D2D-4E65-8BF8-9C55DAECCD8A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23" creationId="{8119DA75-D395-4806-9923-A60C1658B62A}"/>
          </ac:spMkLst>
        </pc:spChg>
        <pc:spChg chg="del">
          <ac:chgData name="Reinhard Keil" userId="a74c14d9-6dde-4ffd-bc62-ceabab23c919" providerId="ADAL" clId="{A2E7412C-05D9-4FC2-BD02-205C215FA422}" dt="2021-08-17T12:59:15.332" v="1306" actId="478"/>
          <ac:spMkLst>
            <pc:docMk/>
            <pc:sldMk cId="4042368674" sldId="346"/>
            <ac:spMk id="24" creationId="{AC417908-17B4-4FD1-8070-B598BF19F8CD}"/>
          </ac:spMkLst>
        </pc:spChg>
        <pc:spChg chg="del">
          <ac:chgData name="Reinhard Keil" userId="a74c14d9-6dde-4ffd-bc62-ceabab23c919" providerId="ADAL" clId="{A2E7412C-05D9-4FC2-BD02-205C215FA422}" dt="2021-08-17T12:51:14.867" v="1052" actId="478"/>
          <ac:spMkLst>
            <pc:docMk/>
            <pc:sldMk cId="4042368674" sldId="346"/>
            <ac:spMk id="25" creationId="{F0182CC2-C6F0-4E01-B534-00926E4290CD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26" creationId="{553DF65A-F969-41EF-89B5-09CAFF0CC328}"/>
          </ac:spMkLst>
        </pc:spChg>
        <pc:spChg chg="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27" creationId="{977BA897-A942-4BA4-ADF4-1F83AE0B8170}"/>
          </ac:spMkLst>
        </pc:spChg>
        <pc:spChg chg="del">
          <ac:chgData name="Reinhard Keil" userId="a74c14d9-6dde-4ffd-bc62-ceabab23c919" providerId="ADAL" clId="{A2E7412C-05D9-4FC2-BD02-205C215FA422}" dt="2021-08-17T12:59:15.332" v="1306" actId="478"/>
          <ac:spMkLst>
            <pc:docMk/>
            <pc:sldMk cId="4042368674" sldId="346"/>
            <ac:spMk id="28" creationId="{B1A9341F-3E21-4B04-B21D-B6E67069AA8C}"/>
          </ac:spMkLst>
        </pc:spChg>
        <pc:spChg chg="del">
          <ac:chgData name="Reinhard Keil" userId="a74c14d9-6dde-4ffd-bc62-ceabab23c919" providerId="ADAL" clId="{A2E7412C-05D9-4FC2-BD02-205C215FA422}" dt="2021-08-17T12:46:15.620" v="850" actId="478"/>
          <ac:spMkLst>
            <pc:docMk/>
            <pc:sldMk cId="4042368674" sldId="346"/>
            <ac:spMk id="29" creationId="{75F67513-7BC7-4D24-8522-EF2A4DE333CF}"/>
          </ac:spMkLst>
        </pc:spChg>
        <pc:spChg chg="del">
          <ac:chgData name="Reinhard Keil" userId="a74c14d9-6dde-4ffd-bc62-ceabab23c919" providerId="ADAL" clId="{A2E7412C-05D9-4FC2-BD02-205C215FA422}" dt="2021-08-17T12:53:05.481" v="1154" actId="478"/>
          <ac:spMkLst>
            <pc:docMk/>
            <pc:sldMk cId="4042368674" sldId="346"/>
            <ac:spMk id="30" creationId="{60846E22-8270-4EBF-9882-47CBBFAA6098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31" creationId="{9DA0B6E2-E45E-4590-9162-19670038C10C}"/>
          </ac:spMkLst>
        </pc:spChg>
        <pc:spChg chg="del mod">
          <ac:chgData name="Reinhard Keil" userId="a74c14d9-6dde-4ffd-bc62-ceabab23c919" providerId="ADAL" clId="{A2E7412C-05D9-4FC2-BD02-205C215FA422}" dt="2021-08-17T12:59:15.332" v="1306" actId="478"/>
          <ac:spMkLst>
            <pc:docMk/>
            <pc:sldMk cId="4042368674" sldId="346"/>
            <ac:spMk id="32" creationId="{A5503B7C-430C-4FA2-8F32-D5C8B988C26A}"/>
          </ac:spMkLst>
        </pc:spChg>
        <pc:spChg chg="add del mod">
          <ac:chgData name="Reinhard Keil" userId="a74c14d9-6dde-4ffd-bc62-ceabab23c919" providerId="ADAL" clId="{A2E7412C-05D9-4FC2-BD02-205C215FA422}" dt="2021-08-17T12:59:36.474" v="1308"/>
          <ac:spMkLst>
            <pc:docMk/>
            <pc:sldMk cId="4042368674" sldId="346"/>
            <ac:spMk id="33" creationId="{BC9F1F38-973E-4FE5-AC65-80FE329B8CFE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34" creationId="{9D8FD94B-5F26-452A-BDC6-F71D163866F5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36" creationId="{399EFCAB-0222-46FF-AD20-1C25CA8AAE6E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37" creationId="{7ED0FAE0-437B-40FF-AA8F-B3FCE56A8FB9}"/>
          </ac:spMkLst>
        </pc:spChg>
        <pc:spChg chg="add del mod">
          <ac:chgData name="Reinhard Keil" userId="a74c14d9-6dde-4ffd-bc62-ceabab23c919" providerId="ADAL" clId="{A2E7412C-05D9-4FC2-BD02-205C215FA422}" dt="2021-08-17T13:01:16.814" v="1315"/>
          <ac:spMkLst>
            <pc:docMk/>
            <pc:sldMk cId="4042368674" sldId="346"/>
            <ac:spMk id="38" creationId="{DADF3B94-773E-4CD3-B8AD-920540E882D0}"/>
          </ac:spMkLst>
        </pc:spChg>
        <pc:spChg chg="del">
          <ac:chgData name="Reinhard Keil" userId="a74c14d9-6dde-4ffd-bc62-ceabab23c919" providerId="ADAL" clId="{A2E7412C-05D9-4FC2-BD02-205C215FA422}" dt="2021-08-17T12:53:09.107" v="1155" actId="478"/>
          <ac:spMkLst>
            <pc:docMk/>
            <pc:sldMk cId="4042368674" sldId="346"/>
            <ac:spMk id="39" creationId="{5F98E613-604B-4B9C-BEF6-EC5E5CF98D3D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41" creationId="{83F4B2DE-1590-40AB-9FF6-A530BEB46165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42" creationId="{62F8A177-34F8-4289-9D14-FF91D93FFAC8}"/>
          </ac:spMkLst>
        </pc:spChg>
        <pc:spChg chg="del">
          <ac:chgData name="Reinhard Keil" userId="a74c14d9-6dde-4ffd-bc62-ceabab23c919" providerId="ADAL" clId="{A2E7412C-05D9-4FC2-BD02-205C215FA422}" dt="2021-08-17T12:47:52.012" v="919" actId="478"/>
          <ac:spMkLst>
            <pc:docMk/>
            <pc:sldMk cId="4042368674" sldId="346"/>
            <ac:spMk id="43" creationId="{72A3A2F0-2BE6-4943-B903-99706217159A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45" creationId="{B9D03BA0-A663-4296-8EC0-C482159E303C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46" creationId="{E60782AB-DA7E-4EAA-873A-ED629A38951F}"/>
          </ac:spMkLst>
        </pc:spChg>
        <pc:spChg chg="add mod">
          <ac:chgData name="Reinhard Keil" userId="a74c14d9-6dde-4ffd-bc62-ceabab23c919" providerId="ADAL" clId="{A2E7412C-05D9-4FC2-BD02-205C215FA422}" dt="2021-08-17T12:59:07.846" v="1303" actId="1076"/>
          <ac:spMkLst>
            <pc:docMk/>
            <pc:sldMk cId="4042368674" sldId="346"/>
            <ac:spMk id="47" creationId="{E762EC77-DB92-41A0-84CD-EA81A654377E}"/>
          </ac:spMkLst>
        </pc:spChg>
        <pc:spChg chg="add mod">
          <ac:chgData name="Reinhard Keil" userId="a74c14d9-6dde-4ffd-bc62-ceabab23c919" providerId="ADAL" clId="{A2E7412C-05D9-4FC2-BD02-205C215FA422}" dt="2021-08-17T12:59:11.428" v="1304" actId="1076"/>
          <ac:spMkLst>
            <pc:docMk/>
            <pc:sldMk cId="4042368674" sldId="346"/>
            <ac:spMk id="48" creationId="{2295169B-5557-4F32-BA25-85D5159F737B}"/>
          </ac:spMkLst>
        </pc:spChg>
        <pc:spChg chg="add mod">
          <ac:chgData name="Reinhard Keil" userId="a74c14d9-6dde-4ffd-bc62-ceabab23c919" providerId="ADAL" clId="{A2E7412C-05D9-4FC2-BD02-205C215FA422}" dt="2021-08-17T13:05:47.232" v="1326" actId="6549"/>
          <ac:spMkLst>
            <pc:docMk/>
            <pc:sldMk cId="4042368674" sldId="346"/>
            <ac:spMk id="50" creationId="{EFF84B41-AF27-402F-AD10-EC625A57534E}"/>
          </ac:spMkLst>
        </pc:spChg>
        <pc:graphicFrameChg chg="add del mod">
          <ac:chgData name="Reinhard Keil" userId="a74c14d9-6dde-4ffd-bc62-ceabab23c919" providerId="ADAL" clId="{A2E7412C-05D9-4FC2-BD02-205C215FA422}" dt="2021-08-17T12:55:24.586" v="1157"/>
          <ac:graphicFrameMkLst>
            <pc:docMk/>
            <pc:sldMk cId="4042368674" sldId="346"/>
            <ac:graphicFrameMk id="12" creationId="{D3E22B66-9501-4640-BF32-309F5A77F550}"/>
          </ac:graphicFrameMkLst>
        </pc:graphicFrameChg>
        <pc:graphicFrameChg chg="add del mod">
          <ac:chgData name="Reinhard Keil" userId="a74c14d9-6dde-4ffd-bc62-ceabab23c919" providerId="ADAL" clId="{A2E7412C-05D9-4FC2-BD02-205C215FA422}" dt="2021-08-17T12:55:40.281" v="1161"/>
          <ac:graphicFrameMkLst>
            <pc:docMk/>
            <pc:sldMk cId="4042368674" sldId="346"/>
            <ac:graphicFrameMk id="15" creationId="{7AA1A602-1AA0-4A24-9416-2AAE61FEF8F1}"/>
          </ac:graphicFrameMkLst>
        </pc:graphicFrameChg>
        <pc:graphicFrameChg chg="add del mod">
          <ac:chgData name="Reinhard Keil" userId="a74c14d9-6dde-4ffd-bc62-ceabab23c919" providerId="ADAL" clId="{A2E7412C-05D9-4FC2-BD02-205C215FA422}" dt="2021-08-17T12:59:36.474" v="1308"/>
          <ac:graphicFrameMkLst>
            <pc:docMk/>
            <pc:sldMk cId="4042368674" sldId="346"/>
            <ac:graphicFrameMk id="16" creationId="{5D274FA7-18AD-4CBA-8286-90B543A34BA0}"/>
          </ac:graphicFrameMkLst>
        </pc:graphicFrameChg>
        <pc:graphicFrameChg chg="add del mod modGraphic">
          <ac:chgData name="Reinhard Keil" userId="a74c14d9-6dde-4ffd-bc62-ceabab23c919" providerId="ADAL" clId="{A2E7412C-05D9-4FC2-BD02-205C215FA422}" dt="2021-08-17T13:01:16.813" v="1313"/>
          <ac:graphicFrameMkLst>
            <pc:docMk/>
            <pc:sldMk cId="4042368674" sldId="346"/>
            <ac:graphicFrameMk id="49" creationId="{89B19AB9-0E32-4FD4-A4F4-A8C8E5093382}"/>
          </ac:graphicFrameMkLst>
        </pc:graphicFrameChg>
        <pc:cxnChg chg="add mod">
          <ac:chgData name="Reinhard Keil" userId="a74c14d9-6dde-4ffd-bc62-ceabab23c919" providerId="ADAL" clId="{A2E7412C-05D9-4FC2-BD02-205C215FA422}" dt="2021-08-17T12:59:07.846" v="1303" actId="1076"/>
          <ac:cxnSpMkLst>
            <pc:docMk/>
            <pc:sldMk cId="4042368674" sldId="346"/>
            <ac:cxnSpMk id="4" creationId="{F6F9C566-160E-477B-A91A-CC04FA581D6A}"/>
          </ac:cxnSpMkLst>
        </pc:cxnChg>
        <pc:cxnChg chg="del">
          <ac:chgData name="Reinhard Keil" userId="a74c14d9-6dde-4ffd-bc62-ceabab23c919" providerId="ADAL" clId="{A2E7412C-05D9-4FC2-BD02-205C215FA422}" dt="2021-08-17T12:45:43.980" v="830" actId="478"/>
          <ac:cxnSpMkLst>
            <pc:docMk/>
            <pc:sldMk cId="4042368674" sldId="346"/>
            <ac:cxnSpMk id="14" creationId="{0CA20441-F3C2-440A-892E-1359E8990DC5}"/>
          </ac:cxnSpMkLst>
        </pc:cxnChg>
        <pc:cxnChg chg="mod">
          <ac:chgData name="Reinhard Keil" userId="a74c14d9-6dde-4ffd-bc62-ceabab23c919" providerId="ADAL" clId="{A2E7412C-05D9-4FC2-BD02-205C215FA422}" dt="2021-08-17T12:59:07.846" v="1303" actId="1076"/>
          <ac:cxnSpMkLst>
            <pc:docMk/>
            <pc:sldMk cId="4042368674" sldId="346"/>
            <ac:cxnSpMk id="17" creationId="{8700C784-4ABC-4B94-A393-C72FD280887C}"/>
          </ac:cxnSpMkLst>
        </pc:cxnChg>
        <pc:cxnChg chg="del">
          <ac:chgData name="Reinhard Keil" userId="a74c14d9-6dde-4ffd-bc62-ceabab23c919" providerId="ADAL" clId="{A2E7412C-05D9-4FC2-BD02-205C215FA422}" dt="2021-08-17T12:53:05.481" v="1154" actId="478"/>
          <ac:cxnSpMkLst>
            <pc:docMk/>
            <pc:sldMk cId="4042368674" sldId="346"/>
            <ac:cxnSpMk id="35" creationId="{54B8A163-0D51-4720-8A77-447FA8FB824A}"/>
          </ac:cxnSpMkLst>
        </pc:cxnChg>
        <pc:cxnChg chg="del mod">
          <ac:chgData name="Reinhard Keil" userId="a74c14d9-6dde-4ffd-bc62-ceabab23c919" providerId="ADAL" clId="{A2E7412C-05D9-4FC2-BD02-205C215FA422}" dt="2021-08-17T12:46:08.928" v="849" actId="478"/>
          <ac:cxnSpMkLst>
            <pc:docMk/>
            <pc:sldMk cId="4042368674" sldId="346"/>
            <ac:cxnSpMk id="40" creationId="{6E859DA0-8D71-43A2-AC81-01CE7F8FCFF3}"/>
          </ac:cxnSpMkLst>
        </pc:cxnChg>
        <pc:cxnChg chg="del mod">
          <ac:chgData name="Reinhard Keil" userId="a74c14d9-6dde-4ffd-bc62-ceabab23c919" providerId="ADAL" clId="{A2E7412C-05D9-4FC2-BD02-205C215FA422}" dt="2021-08-17T12:47:52.012" v="919" actId="478"/>
          <ac:cxnSpMkLst>
            <pc:docMk/>
            <pc:sldMk cId="4042368674" sldId="346"/>
            <ac:cxnSpMk id="44" creationId="{D3B76901-B886-4D96-B547-34199FA8E8D6}"/>
          </ac:cxnSpMkLst>
        </pc:cxnChg>
      </pc:sldChg>
      <pc:sldChg chg="modSp add mod">
        <pc:chgData name="Reinhard Keil" userId="a74c14d9-6dde-4ffd-bc62-ceabab23c919" providerId="ADAL" clId="{A2E7412C-05D9-4FC2-BD02-205C215FA422}" dt="2021-10-29T14:37:31.368" v="6101" actId="6549"/>
        <pc:sldMkLst>
          <pc:docMk/>
          <pc:sldMk cId="1429789038" sldId="347"/>
        </pc:sldMkLst>
        <pc:spChg chg="mod">
          <ac:chgData name="Reinhard Keil" userId="a74c14d9-6dde-4ffd-bc62-ceabab23c919" providerId="ADAL" clId="{A2E7412C-05D9-4FC2-BD02-205C215FA422}" dt="2021-10-29T14:37:31.368" v="6101" actId="6549"/>
          <ac:spMkLst>
            <pc:docMk/>
            <pc:sldMk cId="1429789038" sldId="347"/>
            <ac:spMk id="9" creationId="{4212A4FF-7BD4-4905-8A24-A6BECDE414BC}"/>
          </ac:spMkLst>
        </pc:spChg>
      </pc:sldChg>
      <pc:sldChg chg="add">
        <pc:chgData name="Reinhard Keil" userId="a74c14d9-6dde-4ffd-bc62-ceabab23c919" providerId="ADAL" clId="{A2E7412C-05D9-4FC2-BD02-205C215FA422}" dt="2021-11-08T07:23:40.856" v="6251"/>
        <pc:sldMkLst>
          <pc:docMk/>
          <pc:sldMk cId="653474650" sldId="14942"/>
        </pc:sldMkLst>
      </pc:sldChg>
      <pc:sldChg chg="add">
        <pc:chgData name="Reinhard Keil" userId="a74c14d9-6dde-4ffd-bc62-ceabab23c919" providerId="ADAL" clId="{A2E7412C-05D9-4FC2-BD02-205C215FA422}" dt="2021-11-08T07:08:18.466" v="6250"/>
        <pc:sldMkLst>
          <pc:docMk/>
          <pc:sldMk cId="1423556887" sldId="14961"/>
        </pc:sldMkLst>
      </pc:sldChg>
      <pc:sldChg chg="new ord">
        <pc:chgData name="Reinhard Keil" userId="a74c14d9-6dde-4ffd-bc62-ceabab23c919" providerId="ADAL" clId="{A2E7412C-05D9-4FC2-BD02-205C215FA422}" dt="2021-11-11T08:36:12.983" v="6254"/>
        <pc:sldMkLst>
          <pc:docMk/>
          <pc:sldMk cId="3879673898" sldId="14962"/>
        </pc:sldMkLst>
      </pc:sldChg>
      <pc:sldChg chg="addSp delSp modSp add mod addCm modCm">
        <pc:chgData name="Reinhard Keil" userId="a74c14d9-6dde-4ffd-bc62-ceabab23c919" providerId="ADAL" clId="{A2E7412C-05D9-4FC2-BD02-205C215FA422}" dt="2021-12-09T13:38:06.062" v="6418" actId="1076"/>
        <pc:sldMkLst>
          <pc:docMk/>
          <pc:sldMk cId="3115411218" sldId="14963"/>
        </pc:sldMkLst>
        <pc:spChg chg="add mod">
          <ac:chgData name="Reinhard Keil" userId="a74c14d9-6dde-4ffd-bc62-ceabab23c919" providerId="ADAL" clId="{A2E7412C-05D9-4FC2-BD02-205C215FA422}" dt="2021-12-09T13:38:06.062" v="6418" actId="1076"/>
          <ac:spMkLst>
            <pc:docMk/>
            <pc:sldMk cId="3115411218" sldId="14963"/>
            <ac:spMk id="2" creationId="{109BBF0A-2278-4919-BE34-A1786918E643}"/>
          </ac:spMkLst>
        </pc:spChg>
        <pc:spChg chg="add mod ord">
          <ac:chgData name="Reinhard Keil" userId="a74c14d9-6dde-4ffd-bc62-ceabab23c919" providerId="ADAL" clId="{A2E7412C-05D9-4FC2-BD02-205C215FA422}" dt="2021-12-09T13:37:28.364" v="6410" actId="14100"/>
          <ac:spMkLst>
            <pc:docMk/>
            <pc:sldMk cId="3115411218" sldId="14963"/>
            <ac:spMk id="4" creationId="{3D4A017B-3874-4D45-818C-2F527716103C}"/>
          </ac:spMkLst>
        </pc:spChg>
        <pc:spChg chg="del">
          <ac:chgData name="Reinhard Keil" userId="a74c14d9-6dde-4ffd-bc62-ceabab23c919" providerId="ADAL" clId="{A2E7412C-05D9-4FC2-BD02-205C215FA422}" dt="2021-12-08T15:21:30.003" v="6275" actId="478"/>
          <ac:spMkLst>
            <pc:docMk/>
            <pc:sldMk cId="3115411218" sldId="14963"/>
            <ac:spMk id="5" creationId="{2D3770D1-02A3-4E7A-8574-CDC5E2D313BA}"/>
          </ac:spMkLst>
        </pc:spChg>
        <pc:spChg chg="add del mod">
          <ac:chgData name="Reinhard Keil" userId="a74c14d9-6dde-4ffd-bc62-ceabab23c919" providerId="ADAL" clId="{A2E7412C-05D9-4FC2-BD02-205C215FA422}" dt="2021-12-08T15:26:19.625" v="6294" actId="478"/>
          <ac:spMkLst>
            <pc:docMk/>
            <pc:sldMk cId="3115411218" sldId="14963"/>
            <ac:spMk id="6" creationId="{05CB531E-7400-4A1A-9853-81AF2D7E5608}"/>
          </ac:spMkLst>
        </pc:spChg>
        <pc:spChg chg="add del mod">
          <ac:chgData name="Reinhard Keil" userId="a74c14d9-6dde-4ffd-bc62-ceabab23c919" providerId="ADAL" clId="{A2E7412C-05D9-4FC2-BD02-205C215FA422}" dt="2021-12-08T15:26:19.625" v="6294" actId="478"/>
          <ac:spMkLst>
            <pc:docMk/>
            <pc:sldMk cId="3115411218" sldId="14963"/>
            <ac:spMk id="7" creationId="{0FCC1B91-99A1-4E45-AE23-2D8F8B8DFEBE}"/>
          </ac:spMkLst>
        </pc:spChg>
        <pc:spChg chg="del">
          <ac:chgData name="Reinhard Keil" userId="a74c14d9-6dde-4ffd-bc62-ceabab23c919" providerId="ADAL" clId="{A2E7412C-05D9-4FC2-BD02-205C215FA422}" dt="2021-12-08T15:21:57.310" v="6280" actId="478"/>
          <ac:spMkLst>
            <pc:docMk/>
            <pc:sldMk cId="3115411218" sldId="14963"/>
            <ac:spMk id="10" creationId="{063DD4F5-6984-4CA0-9BAE-639DAB72225F}"/>
          </ac:spMkLst>
        </pc:spChg>
        <pc:spChg chg="add del mod">
          <ac:chgData name="Reinhard Keil" userId="a74c14d9-6dde-4ffd-bc62-ceabab23c919" providerId="ADAL" clId="{A2E7412C-05D9-4FC2-BD02-205C215FA422}" dt="2021-12-08T15:26:19.625" v="6294" actId="478"/>
          <ac:spMkLst>
            <pc:docMk/>
            <pc:sldMk cId="3115411218" sldId="14963"/>
            <ac:spMk id="18" creationId="{F193B99D-00C8-43D5-A8CC-0E46D2AFFC10}"/>
          </ac:spMkLst>
        </pc:spChg>
        <pc:spChg chg="del mod">
          <ac:chgData name="Reinhard Keil" userId="a74c14d9-6dde-4ffd-bc62-ceabab23c919" providerId="ADAL" clId="{A2E7412C-05D9-4FC2-BD02-205C215FA422}" dt="2021-12-08T15:27:17.926" v="6361" actId="478"/>
          <ac:spMkLst>
            <pc:docMk/>
            <pc:sldMk cId="3115411218" sldId="14963"/>
            <ac:spMk id="19" creationId="{D63E43D9-EAD2-43AD-B647-C5A8C4326FDF}"/>
          </ac:spMkLst>
        </pc:spChg>
        <pc:spChg chg="del mod">
          <ac:chgData name="Reinhard Keil" userId="a74c14d9-6dde-4ffd-bc62-ceabab23c919" providerId="ADAL" clId="{A2E7412C-05D9-4FC2-BD02-205C215FA422}" dt="2021-12-08T15:27:17.926" v="6361" actId="478"/>
          <ac:spMkLst>
            <pc:docMk/>
            <pc:sldMk cId="3115411218" sldId="14963"/>
            <ac:spMk id="20" creationId="{E8D155CF-279C-4302-9DE1-8F6B8DB4D1F4}"/>
          </ac:spMkLst>
        </pc:spChg>
        <pc:spChg chg="del mod">
          <ac:chgData name="Reinhard Keil" userId="a74c14d9-6dde-4ffd-bc62-ceabab23c919" providerId="ADAL" clId="{A2E7412C-05D9-4FC2-BD02-205C215FA422}" dt="2021-12-08T15:30:14.315" v="6374" actId="478"/>
          <ac:spMkLst>
            <pc:docMk/>
            <pc:sldMk cId="3115411218" sldId="14963"/>
            <ac:spMk id="21" creationId="{0F8F6D10-7E91-4D68-8F46-4EF0F023AF1B}"/>
          </ac:spMkLst>
        </pc:spChg>
        <pc:spChg chg="add del mod">
          <ac:chgData name="Reinhard Keil" userId="a74c14d9-6dde-4ffd-bc62-ceabab23c919" providerId="ADAL" clId="{A2E7412C-05D9-4FC2-BD02-205C215FA422}" dt="2021-12-08T15:26:29.157" v="6296" actId="14100"/>
          <ac:spMkLst>
            <pc:docMk/>
            <pc:sldMk cId="3115411218" sldId="14963"/>
            <ac:spMk id="22" creationId="{5487FEAB-7D2D-4E65-8BF8-9C55DAECCD8A}"/>
          </ac:spMkLst>
        </pc:spChg>
        <pc:spChg chg="add del mod">
          <ac:chgData name="Reinhard Keil" userId="a74c14d9-6dde-4ffd-bc62-ceabab23c919" providerId="ADAL" clId="{A2E7412C-05D9-4FC2-BD02-205C215FA422}" dt="2021-12-08T15:27:13.325" v="6360" actId="1035"/>
          <ac:spMkLst>
            <pc:docMk/>
            <pc:sldMk cId="3115411218" sldId="14963"/>
            <ac:spMk id="23" creationId="{8119DA75-D395-4806-9923-A60C1658B62A}"/>
          </ac:spMkLst>
        </pc:spChg>
        <pc:spChg chg="del">
          <ac:chgData name="Reinhard Keil" userId="a74c14d9-6dde-4ffd-bc62-ceabab23c919" providerId="ADAL" clId="{A2E7412C-05D9-4FC2-BD02-205C215FA422}" dt="2021-12-08T15:22:02.941" v="6282" actId="478"/>
          <ac:spMkLst>
            <pc:docMk/>
            <pc:sldMk cId="3115411218" sldId="14963"/>
            <ac:spMk id="24" creationId="{AC417908-17B4-4FD1-8070-B598BF19F8CD}"/>
          </ac:spMkLst>
        </pc:spChg>
        <pc:spChg chg="add del mod">
          <ac:chgData name="Reinhard Keil" userId="a74c14d9-6dde-4ffd-bc62-ceabab23c919" providerId="ADAL" clId="{A2E7412C-05D9-4FC2-BD02-205C215FA422}" dt="2021-12-08T15:26:22.260" v="6295" actId="478"/>
          <ac:spMkLst>
            <pc:docMk/>
            <pc:sldMk cId="3115411218" sldId="14963"/>
            <ac:spMk id="26" creationId="{553DF65A-F969-41EF-89B5-09CAFF0CC328}"/>
          </ac:spMkLst>
        </pc:spChg>
        <pc:spChg chg="del">
          <ac:chgData name="Reinhard Keil" userId="a74c14d9-6dde-4ffd-bc62-ceabab23c919" providerId="ADAL" clId="{A2E7412C-05D9-4FC2-BD02-205C215FA422}" dt="2021-12-08T15:21:57.310" v="6280" actId="478"/>
          <ac:spMkLst>
            <pc:docMk/>
            <pc:sldMk cId="3115411218" sldId="14963"/>
            <ac:spMk id="27" creationId="{977BA897-A942-4BA4-ADF4-1F83AE0B8170}"/>
          </ac:spMkLst>
        </pc:spChg>
        <pc:spChg chg="add del mod">
          <ac:chgData name="Reinhard Keil" userId="a74c14d9-6dde-4ffd-bc62-ceabab23c919" providerId="ADAL" clId="{A2E7412C-05D9-4FC2-BD02-205C215FA422}" dt="2021-12-08T15:30:17.814" v="6375" actId="478"/>
          <ac:spMkLst>
            <pc:docMk/>
            <pc:sldMk cId="3115411218" sldId="14963"/>
            <ac:spMk id="27" creationId="{BBFC3924-0822-4008-A2FF-E30F739AB2F1}"/>
          </ac:spMkLst>
        </pc:spChg>
        <pc:spChg chg="add del mod">
          <ac:chgData name="Reinhard Keil" userId="a74c14d9-6dde-4ffd-bc62-ceabab23c919" providerId="ADAL" clId="{A2E7412C-05D9-4FC2-BD02-205C215FA422}" dt="2021-12-08T15:30:17.814" v="6375" actId="478"/>
          <ac:spMkLst>
            <pc:docMk/>
            <pc:sldMk cId="3115411218" sldId="14963"/>
            <ac:spMk id="28" creationId="{BC0E2F0C-1BE7-46AE-AA71-6630118F393F}"/>
          </ac:spMkLst>
        </pc:spChg>
        <pc:spChg chg="add del mod">
          <ac:chgData name="Reinhard Keil" userId="a74c14d9-6dde-4ffd-bc62-ceabab23c919" providerId="ADAL" clId="{A2E7412C-05D9-4FC2-BD02-205C215FA422}" dt="2021-12-08T15:30:17.814" v="6375" actId="478"/>
          <ac:spMkLst>
            <pc:docMk/>
            <pc:sldMk cId="3115411218" sldId="14963"/>
            <ac:spMk id="29" creationId="{1733EE69-E55F-43D4-936A-D08A56CE48D4}"/>
          </ac:spMkLst>
        </pc:spChg>
        <pc:spChg chg="del">
          <ac:chgData name="Reinhard Keil" userId="a74c14d9-6dde-4ffd-bc62-ceabab23c919" providerId="ADAL" clId="{A2E7412C-05D9-4FC2-BD02-205C215FA422}" dt="2021-12-08T15:25:48.960" v="6288" actId="478"/>
          <ac:spMkLst>
            <pc:docMk/>
            <pc:sldMk cId="3115411218" sldId="14963"/>
            <ac:spMk id="30" creationId="{60846E22-8270-4EBF-9882-47CBBFAA6098}"/>
          </ac:spMkLst>
        </pc:spChg>
        <pc:spChg chg="del">
          <ac:chgData name="Reinhard Keil" userId="a74c14d9-6dde-4ffd-bc62-ceabab23c919" providerId="ADAL" clId="{A2E7412C-05D9-4FC2-BD02-205C215FA422}" dt="2021-12-08T15:25:52.475" v="6289" actId="478"/>
          <ac:spMkLst>
            <pc:docMk/>
            <pc:sldMk cId="3115411218" sldId="14963"/>
            <ac:spMk id="31" creationId="{228DD3AC-DC71-43DB-B136-F9C9E0798CAD}"/>
          </ac:spMkLst>
        </pc:spChg>
        <pc:spChg chg="add del mod">
          <ac:chgData name="Reinhard Keil" userId="a74c14d9-6dde-4ffd-bc62-ceabab23c919" providerId="ADAL" clId="{A2E7412C-05D9-4FC2-BD02-205C215FA422}" dt="2021-12-08T15:26:42.907" v="6298" actId="478"/>
          <ac:spMkLst>
            <pc:docMk/>
            <pc:sldMk cId="3115411218" sldId="14963"/>
            <ac:spMk id="32" creationId="{8DCE06D2-5B11-472B-8D45-3B327EA1669E}"/>
          </ac:spMkLst>
        </pc:spChg>
        <pc:spChg chg="del">
          <ac:chgData name="Reinhard Keil" userId="a74c14d9-6dde-4ffd-bc62-ceabab23c919" providerId="ADAL" clId="{A2E7412C-05D9-4FC2-BD02-205C215FA422}" dt="2021-12-08T15:21:59.660" v="6281" actId="478"/>
          <ac:spMkLst>
            <pc:docMk/>
            <pc:sldMk cId="3115411218" sldId="14963"/>
            <ac:spMk id="33" creationId="{E86991A6-4DBB-4F37-8D8C-0A27449F4962}"/>
          </ac:spMkLst>
        </pc:spChg>
        <pc:spChg chg="add del mod">
          <ac:chgData name="Reinhard Keil" userId="a74c14d9-6dde-4ffd-bc62-ceabab23c919" providerId="ADAL" clId="{A2E7412C-05D9-4FC2-BD02-205C215FA422}" dt="2021-12-08T15:26:19.625" v="6294" actId="478"/>
          <ac:spMkLst>
            <pc:docMk/>
            <pc:sldMk cId="3115411218" sldId="14963"/>
            <ac:spMk id="34" creationId="{25F47231-4A7D-45B0-8E20-3DD0F0FF51BE}"/>
          </ac:spMkLst>
        </pc:spChg>
        <pc:spChg chg="del mod">
          <ac:chgData name="Reinhard Keil" userId="a74c14d9-6dde-4ffd-bc62-ceabab23c919" providerId="ADAL" clId="{A2E7412C-05D9-4FC2-BD02-205C215FA422}" dt="2021-12-08T15:27:17.926" v="6361" actId="478"/>
          <ac:spMkLst>
            <pc:docMk/>
            <pc:sldMk cId="3115411218" sldId="14963"/>
            <ac:spMk id="37" creationId="{73986861-8756-4870-AB76-3B5AD53B8E83}"/>
          </ac:spMkLst>
        </pc:spChg>
        <pc:spChg chg="add del mod">
          <ac:chgData name="Reinhard Keil" userId="a74c14d9-6dde-4ffd-bc62-ceabab23c919" providerId="ADAL" clId="{A2E7412C-05D9-4FC2-BD02-205C215FA422}" dt="2021-12-08T15:26:19.625" v="6294" actId="478"/>
          <ac:spMkLst>
            <pc:docMk/>
            <pc:sldMk cId="3115411218" sldId="14963"/>
            <ac:spMk id="38" creationId="{973775FC-78A5-4325-B535-441862918E54}"/>
          </ac:spMkLst>
        </pc:spChg>
        <pc:spChg chg="del">
          <ac:chgData name="Reinhard Keil" userId="a74c14d9-6dde-4ffd-bc62-ceabab23c919" providerId="ADAL" clId="{A2E7412C-05D9-4FC2-BD02-205C215FA422}" dt="2021-12-08T15:21:24.287" v="6274" actId="478"/>
          <ac:spMkLst>
            <pc:docMk/>
            <pc:sldMk cId="3115411218" sldId="14963"/>
            <ac:spMk id="39" creationId="{5F98E613-604B-4B9C-BEF6-EC5E5CF98D3D}"/>
          </ac:spMkLst>
        </pc:spChg>
        <pc:spChg chg="del">
          <ac:chgData name="Reinhard Keil" userId="a74c14d9-6dde-4ffd-bc62-ceabab23c919" providerId="ADAL" clId="{A2E7412C-05D9-4FC2-BD02-205C215FA422}" dt="2021-12-08T15:25:39.898" v="6285" actId="478"/>
          <ac:spMkLst>
            <pc:docMk/>
            <pc:sldMk cId="3115411218" sldId="14963"/>
            <ac:spMk id="42" creationId="{AFB000AD-88B9-47E4-AB30-44D9BDC0C422}"/>
          </ac:spMkLst>
        </pc:spChg>
        <pc:spChg chg="add mod">
          <ac:chgData name="Reinhard Keil" userId="a74c14d9-6dde-4ffd-bc62-ceabab23c919" providerId="ADAL" clId="{A2E7412C-05D9-4FC2-BD02-205C215FA422}" dt="2021-12-08T15:39:12.476" v="6399" actId="14100"/>
          <ac:spMkLst>
            <pc:docMk/>
            <pc:sldMk cId="3115411218" sldId="14963"/>
            <ac:spMk id="43" creationId="{6636E27C-4B6D-45E2-8BA8-8FC94EC5AEE4}"/>
          </ac:spMkLst>
        </pc:spChg>
        <pc:spChg chg="del">
          <ac:chgData name="Reinhard Keil" userId="a74c14d9-6dde-4ffd-bc62-ceabab23c919" providerId="ADAL" clId="{A2E7412C-05D9-4FC2-BD02-205C215FA422}" dt="2021-12-08T15:20:45.451" v="6256" actId="478"/>
          <ac:spMkLst>
            <pc:docMk/>
            <pc:sldMk cId="3115411218" sldId="14963"/>
            <ac:spMk id="43" creationId="{72A3A2F0-2BE6-4943-B903-99706217159A}"/>
          </ac:spMkLst>
        </pc:spChg>
        <pc:spChg chg="del">
          <ac:chgData name="Reinhard Keil" userId="a74c14d9-6dde-4ffd-bc62-ceabab23c919" providerId="ADAL" clId="{A2E7412C-05D9-4FC2-BD02-205C215FA422}" dt="2021-12-08T15:25:42.852" v="6286" actId="478"/>
          <ac:spMkLst>
            <pc:docMk/>
            <pc:sldMk cId="3115411218" sldId="14963"/>
            <ac:spMk id="45" creationId="{624F4179-3329-49D5-925F-4081FD7BE5BF}"/>
          </ac:spMkLst>
        </pc:spChg>
        <pc:spChg chg="del">
          <ac:chgData name="Reinhard Keil" userId="a74c14d9-6dde-4ffd-bc62-ceabab23c919" providerId="ADAL" clId="{A2E7412C-05D9-4FC2-BD02-205C215FA422}" dt="2021-12-08T15:21:54.145" v="6279" actId="478"/>
          <ac:spMkLst>
            <pc:docMk/>
            <pc:sldMk cId="3115411218" sldId="14963"/>
            <ac:spMk id="46" creationId="{03F475F0-5DDA-404D-BD9D-BE2B0D59EC80}"/>
          </ac:spMkLst>
        </pc:spChg>
        <pc:spChg chg="del">
          <ac:chgData name="Reinhard Keil" userId="a74c14d9-6dde-4ffd-bc62-ceabab23c919" providerId="ADAL" clId="{A2E7412C-05D9-4FC2-BD02-205C215FA422}" dt="2021-12-08T15:21:54.145" v="6279" actId="478"/>
          <ac:spMkLst>
            <pc:docMk/>
            <pc:sldMk cId="3115411218" sldId="14963"/>
            <ac:spMk id="48" creationId="{3EF3525A-A068-408A-8E7B-F60C3FB9E120}"/>
          </ac:spMkLst>
        </pc:spChg>
        <pc:picChg chg="add mod">
          <ac:chgData name="Reinhard Keil" userId="a74c14d9-6dde-4ffd-bc62-ceabab23c919" providerId="ADAL" clId="{A2E7412C-05D9-4FC2-BD02-205C215FA422}" dt="2021-12-08T15:27:27.005" v="6362" actId="1076"/>
          <ac:picMkLst>
            <pc:docMk/>
            <pc:sldMk cId="3115411218" sldId="14963"/>
            <ac:picMk id="3" creationId="{4AF611A0-8807-4AC3-85CC-68B97D4BD76B}"/>
          </ac:picMkLst>
        </pc:picChg>
        <pc:picChg chg="add mod">
          <ac:chgData name="Reinhard Keil" userId="a74c14d9-6dde-4ffd-bc62-ceabab23c919" providerId="ADAL" clId="{A2E7412C-05D9-4FC2-BD02-205C215FA422}" dt="2021-12-08T15:32:18.047" v="6387" actId="1036"/>
          <ac:picMkLst>
            <pc:docMk/>
            <pc:sldMk cId="3115411218" sldId="14963"/>
            <ac:picMk id="8" creationId="{F6237A40-EB14-4B51-A22C-571B9761E50E}"/>
          </ac:picMkLst>
        </pc:picChg>
        <pc:picChg chg="add del mod">
          <ac:chgData name="Reinhard Keil" userId="a74c14d9-6dde-4ffd-bc62-ceabab23c919" providerId="ADAL" clId="{A2E7412C-05D9-4FC2-BD02-205C215FA422}" dt="2021-12-09T13:37:52.478" v="6411" actId="478"/>
          <ac:picMkLst>
            <pc:docMk/>
            <pc:sldMk cId="3115411218" sldId="14963"/>
            <ac:picMk id="15" creationId="{7846B22D-C86C-46D0-AE00-C2F7C317B968}"/>
          </ac:picMkLst>
        </pc:picChg>
        <pc:picChg chg="add mod">
          <ac:chgData name="Reinhard Keil" userId="a74c14d9-6dde-4ffd-bc62-ceabab23c919" providerId="ADAL" clId="{A2E7412C-05D9-4FC2-BD02-205C215FA422}" dt="2021-12-08T15:35:49.265" v="6396" actId="1076"/>
          <ac:picMkLst>
            <pc:docMk/>
            <pc:sldMk cId="3115411218" sldId="14963"/>
            <ac:picMk id="24" creationId="{BCD5BC47-415F-4207-A7BE-15C166996A7B}"/>
          </ac:picMkLst>
        </pc:picChg>
        <pc:picChg chg="add del mod">
          <ac:chgData name="Reinhard Keil" userId="a74c14d9-6dde-4ffd-bc62-ceabab23c919" providerId="ADAL" clId="{A2E7412C-05D9-4FC2-BD02-205C215FA422}" dt="2021-12-08T15:29:46.257" v="6373"/>
          <ac:picMkLst>
            <pc:docMk/>
            <pc:sldMk cId="3115411218" sldId="14963"/>
            <ac:picMk id="33" creationId="{2E24C85D-BE3E-4D2E-810E-5B6844C17915}"/>
          </ac:picMkLst>
        </pc:picChg>
        <pc:picChg chg="add mod">
          <ac:chgData name="Reinhard Keil" userId="a74c14d9-6dde-4ffd-bc62-ceabab23c919" providerId="ADAL" clId="{A2E7412C-05D9-4FC2-BD02-205C215FA422}" dt="2021-12-08T15:34:22.103" v="6391" actId="1076"/>
          <ac:picMkLst>
            <pc:docMk/>
            <pc:sldMk cId="3115411218" sldId="14963"/>
            <ac:picMk id="39" creationId="{9E88045A-6494-4543-AE0D-B38799F85601}"/>
          </ac:picMkLst>
        </pc:picChg>
        <pc:cxnChg chg="add del mod">
          <ac:chgData name="Reinhard Keil" userId="a74c14d9-6dde-4ffd-bc62-ceabab23c919" providerId="ADAL" clId="{A2E7412C-05D9-4FC2-BD02-205C215FA422}" dt="2021-12-08T15:30:48.337" v="6379" actId="11529"/>
          <ac:cxnSpMkLst>
            <pc:docMk/>
            <pc:sldMk cId="3115411218" sldId="14963"/>
            <ac:cxnSpMk id="10" creationId="{D2C63C48-5AD1-4678-8006-5EB25B378865}"/>
          </ac:cxnSpMkLst>
        </pc:cxnChg>
        <pc:cxnChg chg="add">
          <ac:chgData name="Reinhard Keil" userId="a74c14d9-6dde-4ffd-bc62-ceabab23c919" providerId="ADAL" clId="{A2E7412C-05D9-4FC2-BD02-205C215FA422}" dt="2021-12-08T15:32:10.624" v="6382" actId="11529"/>
          <ac:cxnSpMkLst>
            <pc:docMk/>
            <pc:sldMk cId="3115411218" sldId="14963"/>
            <ac:cxnSpMk id="12" creationId="{33F28458-53E5-41FE-8FD9-F543DB40A10A}"/>
          </ac:cxnSpMkLst>
        </pc:cxnChg>
        <pc:cxnChg chg="add del mod">
          <ac:chgData name="Reinhard Keil" userId="a74c14d9-6dde-4ffd-bc62-ceabab23c919" providerId="ADAL" clId="{A2E7412C-05D9-4FC2-BD02-205C215FA422}" dt="2021-12-08T15:26:19.625" v="6294" actId="478"/>
          <ac:cxnSpMkLst>
            <pc:docMk/>
            <pc:sldMk cId="3115411218" sldId="14963"/>
            <ac:cxnSpMk id="14" creationId="{0CA20441-F3C2-440A-892E-1359E8990DC5}"/>
          </ac:cxnSpMkLst>
        </pc:cxnChg>
        <pc:cxnChg chg="add del mod">
          <ac:chgData name="Reinhard Keil" userId="a74c14d9-6dde-4ffd-bc62-ceabab23c919" providerId="ADAL" clId="{A2E7412C-05D9-4FC2-BD02-205C215FA422}" dt="2021-12-08T15:26:19.625" v="6294" actId="478"/>
          <ac:cxnSpMkLst>
            <pc:docMk/>
            <pc:sldMk cId="3115411218" sldId="14963"/>
            <ac:cxnSpMk id="17" creationId="{8700C784-4ABC-4B94-A393-C72FD280887C}"/>
          </ac:cxnSpMkLst>
        </pc:cxnChg>
        <pc:cxnChg chg="del">
          <ac:chgData name="Reinhard Keil" userId="a74c14d9-6dde-4ffd-bc62-ceabab23c919" providerId="ADAL" clId="{A2E7412C-05D9-4FC2-BD02-205C215FA422}" dt="2021-12-08T15:25:45.092" v="6287" actId="478"/>
          <ac:cxnSpMkLst>
            <pc:docMk/>
            <pc:sldMk cId="3115411218" sldId="14963"/>
            <ac:cxnSpMk id="35" creationId="{54B8A163-0D51-4720-8A77-447FA8FB824A}"/>
          </ac:cxnSpMkLst>
        </pc:cxnChg>
        <pc:cxnChg chg="del">
          <ac:chgData name="Reinhard Keil" userId="a74c14d9-6dde-4ffd-bc62-ceabab23c919" providerId="ADAL" clId="{A2E7412C-05D9-4FC2-BD02-205C215FA422}" dt="2021-12-08T15:25:54.799" v="6290" actId="478"/>
          <ac:cxnSpMkLst>
            <pc:docMk/>
            <pc:sldMk cId="3115411218" sldId="14963"/>
            <ac:cxnSpMk id="36" creationId="{8F0A4F5C-4EBE-4F1B-AC23-54E39508D6ED}"/>
          </ac:cxnSpMkLst>
        </pc:cxnChg>
        <pc:cxnChg chg="add del mod">
          <ac:chgData name="Reinhard Keil" userId="a74c14d9-6dde-4ffd-bc62-ceabab23c919" providerId="ADAL" clId="{A2E7412C-05D9-4FC2-BD02-205C215FA422}" dt="2021-12-08T15:26:19.625" v="6294" actId="478"/>
          <ac:cxnSpMkLst>
            <pc:docMk/>
            <pc:sldMk cId="3115411218" sldId="14963"/>
            <ac:cxnSpMk id="41" creationId="{096E6527-5486-468E-A7EE-221C5DA1818D}"/>
          </ac:cxnSpMkLst>
        </pc:cxnChg>
        <pc:cxnChg chg="del">
          <ac:chgData name="Reinhard Keil" userId="a74c14d9-6dde-4ffd-bc62-ceabab23c919" providerId="ADAL" clId="{A2E7412C-05D9-4FC2-BD02-205C215FA422}" dt="2021-12-08T15:21:32.627" v="6276" actId="478"/>
          <ac:cxnSpMkLst>
            <pc:docMk/>
            <pc:sldMk cId="3115411218" sldId="14963"/>
            <ac:cxnSpMk id="44" creationId="{D3B76901-B886-4D96-B547-34199FA8E8D6}"/>
          </ac:cxnSpMkLst>
        </pc:cxnChg>
        <pc:cxnChg chg="del mod">
          <ac:chgData name="Reinhard Keil" userId="a74c14d9-6dde-4ffd-bc62-ceabab23c919" providerId="ADAL" clId="{A2E7412C-05D9-4FC2-BD02-205C215FA422}" dt="2021-12-08T15:21:50.478" v="6278" actId="478"/>
          <ac:cxnSpMkLst>
            <pc:docMk/>
            <pc:sldMk cId="3115411218" sldId="14963"/>
            <ac:cxnSpMk id="47" creationId="{DB04104C-1B57-4C08-9585-D6F4AC083F9D}"/>
          </ac:cxnSpMkLst>
        </pc:cxnChg>
      </pc:sldChg>
      <pc:sldChg chg="addSp delSp modSp add mod">
        <pc:chgData name="Reinhard Keil" userId="a74c14d9-6dde-4ffd-bc62-ceabab23c919" providerId="ADAL" clId="{A2E7412C-05D9-4FC2-BD02-205C215FA422}" dt="2021-12-20T15:44:47.836" v="7132" actId="20577"/>
        <pc:sldMkLst>
          <pc:docMk/>
          <pc:sldMk cId="4202768884" sldId="14964"/>
        </pc:sldMkLst>
        <pc:spChg chg="add del">
          <ac:chgData name="Reinhard Keil" userId="a74c14d9-6dde-4ffd-bc62-ceabab23c919" providerId="ADAL" clId="{A2E7412C-05D9-4FC2-BD02-205C215FA422}" dt="2021-12-20T15:00:58.873" v="6423" actId="11529"/>
          <ac:spMkLst>
            <pc:docMk/>
            <pc:sldMk cId="4202768884" sldId="14964"/>
            <ac:spMk id="2" creationId="{0A986ED8-8173-4B61-8D8D-BA89767A3401}"/>
          </ac:spMkLst>
        </pc:spChg>
        <pc:spChg chg="add mod">
          <ac:chgData name="Reinhard Keil" userId="a74c14d9-6dde-4ffd-bc62-ceabab23c919" providerId="ADAL" clId="{A2E7412C-05D9-4FC2-BD02-205C215FA422}" dt="2021-12-20T15:01:50.213" v="6429" actId="14100"/>
          <ac:spMkLst>
            <pc:docMk/>
            <pc:sldMk cId="4202768884" sldId="14964"/>
            <ac:spMk id="3" creationId="{5AA448BB-CA40-43C2-AB69-CB1912F6261F}"/>
          </ac:spMkLst>
        </pc:spChg>
        <pc:spChg chg="add mod">
          <ac:chgData name="Reinhard Keil" userId="a74c14d9-6dde-4ffd-bc62-ceabab23c919" providerId="ADAL" clId="{A2E7412C-05D9-4FC2-BD02-205C215FA422}" dt="2021-12-20T15:44:47.836" v="7132" actId="20577"/>
          <ac:spMkLst>
            <pc:docMk/>
            <pc:sldMk cId="4202768884" sldId="14964"/>
            <ac:spMk id="4" creationId="{1BF01722-4CCD-45D0-A6F4-E9830D4537B1}"/>
          </ac:spMkLst>
        </pc:spChg>
        <pc:spChg chg="del">
          <ac:chgData name="Reinhard Keil" userId="a74c14d9-6dde-4ffd-bc62-ceabab23c919" providerId="ADAL" clId="{A2E7412C-05D9-4FC2-BD02-205C215FA422}" dt="2021-12-20T15:01:37.102" v="6425" actId="478"/>
          <ac:spMkLst>
            <pc:docMk/>
            <pc:sldMk cId="4202768884" sldId="14964"/>
            <ac:spMk id="33" creationId="{E86991A6-4DBB-4F37-8D8C-0A27449F4962}"/>
          </ac:spMkLst>
        </pc:spChg>
        <pc:spChg chg="del">
          <ac:chgData name="Reinhard Keil" userId="a74c14d9-6dde-4ffd-bc62-ceabab23c919" providerId="ADAL" clId="{A2E7412C-05D9-4FC2-BD02-205C215FA422}" dt="2021-12-20T15:00:41.650" v="6420" actId="478"/>
          <ac:spMkLst>
            <pc:docMk/>
            <pc:sldMk cId="4202768884" sldId="14964"/>
            <ac:spMk id="39" creationId="{5F98E613-604B-4B9C-BEF6-EC5E5CF98D3D}"/>
          </ac:spMkLst>
        </pc:spChg>
        <pc:spChg chg="del">
          <ac:chgData name="Reinhard Keil" userId="a74c14d9-6dde-4ffd-bc62-ceabab23c919" providerId="ADAL" clId="{A2E7412C-05D9-4FC2-BD02-205C215FA422}" dt="2021-12-20T15:00:41.650" v="6420" actId="478"/>
          <ac:spMkLst>
            <pc:docMk/>
            <pc:sldMk cId="4202768884" sldId="14964"/>
            <ac:spMk id="46" creationId="{03F475F0-5DDA-404D-BD9D-BE2B0D59EC80}"/>
          </ac:spMkLst>
        </pc:spChg>
        <pc:spChg chg="del">
          <ac:chgData name="Reinhard Keil" userId="a74c14d9-6dde-4ffd-bc62-ceabab23c919" providerId="ADAL" clId="{A2E7412C-05D9-4FC2-BD02-205C215FA422}" dt="2021-12-20T15:00:41.650" v="6420" actId="478"/>
          <ac:spMkLst>
            <pc:docMk/>
            <pc:sldMk cId="4202768884" sldId="14964"/>
            <ac:spMk id="48" creationId="{3EF3525A-A068-408A-8E7B-F60C3FB9E120}"/>
          </ac:spMkLst>
        </pc:spChg>
        <pc:cxnChg chg="del mod">
          <ac:chgData name="Reinhard Keil" userId="a74c14d9-6dde-4ffd-bc62-ceabab23c919" providerId="ADAL" clId="{A2E7412C-05D9-4FC2-BD02-205C215FA422}" dt="2021-12-20T15:00:43.989" v="6421" actId="478"/>
          <ac:cxnSpMkLst>
            <pc:docMk/>
            <pc:sldMk cId="4202768884" sldId="14964"/>
            <ac:cxnSpMk id="47" creationId="{DB04104C-1B57-4C08-9585-D6F4AC083F9D}"/>
          </ac:cxnSpMkLst>
        </pc:cxnChg>
      </pc:sldChg>
    </pc:docChg>
  </pc:docChgLst>
  <pc:docChgLst>
    <pc:chgData name="Joe Alderson" userId="S::joe.alderson@arm.com::21a91812-04e1-47c9-b4b4-b9592315af76" providerId="AD" clId="Web-{A3B8E6B5-E2FB-D343-EBF0-50441D8BFA2D}"/>
    <pc:docChg chg="">
      <pc:chgData name="Joe Alderson" userId="S::joe.alderson@arm.com::21a91812-04e1-47c9-b4b4-b9592315af76" providerId="AD" clId="Web-{A3B8E6B5-E2FB-D343-EBF0-50441D8BFA2D}" dt="2021-12-09T11:58:10.323" v="0"/>
      <pc:docMkLst>
        <pc:docMk/>
      </pc:docMkLst>
      <pc:sldChg chg="addCm">
        <pc:chgData name="Joe Alderson" userId="S::joe.alderson@arm.com::21a91812-04e1-47c9-b4b4-b9592315af76" providerId="AD" clId="Web-{A3B8E6B5-E2FB-D343-EBF0-50441D8BFA2D}" dt="2021-12-09T11:58:10.323" v="0"/>
        <pc:sldMkLst>
          <pc:docMk/>
          <pc:sldMk cId="3115411218" sldId="14963"/>
        </pc:sldMkLst>
      </pc:sldChg>
    </pc:docChg>
  </pc:docChgLst>
  <pc:docChgLst>
    <pc:chgData name="Reinhard Keil" userId="a74c14d9-6dde-4ffd-bc62-ceabab23c919" providerId="ADAL" clId="{1902404C-F2DD-4210-AC93-F92E3C1DC956}"/>
    <pc:docChg chg="undo custSel addSld modSld">
      <pc:chgData name="Reinhard Keil" userId="a74c14d9-6dde-4ffd-bc62-ceabab23c919" providerId="ADAL" clId="{1902404C-F2DD-4210-AC93-F92E3C1DC956}" dt="2022-04-13T12:21:58.239" v="2017" actId="120"/>
      <pc:docMkLst>
        <pc:docMk/>
      </pc:docMkLst>
      <pc:sldChg chg="modCm">
        <pc:chgData name="Reinhard Keil" userId="a74c14d9-6dde-4ffd-bc62-ceabab23c919" providerId="ADAL" clId="{1902404C-F2DD-4210-AC93-F92E3C1DC956}" dt="2022-01-12T14:37:32.482" v="4"/>
        <pc:sldMkLst>
          <pc:docMk/>
          <pc:sldMk cId="3115411218" sldId="14963"/>
        </pc:sldMkLst>
      </pc:sldChg>
      <pc:sldChg chg="modSp mod">
        <pc:chgData name="Reinhard Keil" userId="a74c14d9-6dde-4ffd-bc62-ceabab23c919" providerId="ADAL" clId="{1902404C-F2DD-4210-AC93-F92E3C1DC956}" dt="2021-12-21T15:42:49.378" v="3" actId="21"/>
        <pc:sldMkLst>
          <pc:docMk/>
          <pc:sldMk cId="4202768884" sldId="14964"/>
        </pc:sldMkLst>
        <pc:spChg chg="mod">
          <ac:chgData name="Reinhard Keil" userId="a74c14d9-6dde-4ffd-bc62-ceabab23c919" providerId="ADAL" clId="{1902404C-F2DD-4210-AC93-F92E3C1DC956}" dt="2021-12-21T15:42:49.378" v="3" actId="21"/>
          <ac:spMkLst>
            <pc:docMk/>
            <pc:sldMk cId="4202768884" sldId="14964"/>
            <ac:spMk id="4" creationId="{1BF01722-4CCD-45D0-A6F4-E9830D4537B1}"/>
          </ac:spMkLst>
        </pc:spChg>
      </pc:sldChg>
      <pc:sldChg chg="addSp delSp modSp add mod">
        <pc:chgData name="Reinhard Keil" userId="a74c14d9-6dde-4ffd-bc62-ceabab23c919" providerId="ADAL" clId="{1902404C-F2DD-4210-AC93-F92E3C1DC956}" dt="2022-04-13T07:31:14.859" v="1738" actId="1038"/>
        <pc:sldMkLst>
          <pc:docMk/>
          <pc:sldMk cId="3475249906" sldId="2086971652"/>
        </pc:sldMkLst>
        <pc:spChg chg="mod">
          <ac:chgData name="Reinhard Keil" userId="a74c14d9-6dde-4ffd-bc62-ceabab23c919" providerId="ADAL" clId="{1902404C-F2DD-4210-AC93-F92E3C1DC956}" dt="2022-04-13T06:54:39.416" v="1274" actId="20577"/>
          <ac:spMkLst>
            <pc:docMk/>
            <pc:sldMk cId="3475249906" sldId="2086971652"/>
            <ac:spMk id="2" creationId="{5790B4A0-20AB-408D-9321-20793AF02C77}"/>
          </ac:spMkLst>
        </pc:spChg>
        <pc:spChg chg="del">
          <ac:chgData name="Reinhard Keil" userId="a74c14d9-6dde-4ffd-bc62-ceabab23c919" providerId="ADAL" clId="{1902404C-F2DD-4210-AC93-F92E3C1DC956}" dt="2022-04-13T06:17:33.306" v="297" actId="478"/>
          <ac:spMkLst>
            <pc:docMk/>
            <pc:sldMk cId="3475249906" sldId="2086971652"/>
            <ac:spMk id="3" creationId="{3B83F5D0-1A40-4060-AAE1-DA964639367A}"/>
          </ac:spMkLst>
        </pc:spChg>
        <pc:spChg chg="add del mod">
          <ac:chgData name="Reinhard Keil" userId="a74c14d9-6dde-4ffd-bc62-ceabab23c919" providerId="ADAL" clId="{1902404C-F2DD-4210-AC93-F92E3C1DC956}" dt="2022-04-13T06:17:37.024" v="298" actId="478"/>
          <ac:spMkLst>
            <pc:docMk/>
            <pc:sldMk cId="3475249906" sldId="2086971652"/>
            <ac:spMk id="6" creationId="{5AEB5158-1E0B-408B-97D3-0ABC156A6316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8" creationId="{DBA6F70F-2671-49B5-9B50-86A377D8CDEC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9" creationId="{3D001687-EAA5-45BF-AA6E-6348E6A64EB2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10" creationId="{EE7A6E8A-EA14-41D8-B80F-82C2E9E01233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12" creationId="{E07CE035-527C-48B2-8FA5-24CAFC85A983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13" creationId="{D9491717-15CB-4548-BF6F-9C7BCF9945A4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16" creationId="{40AF12A7-FCB7-4CD4-8FAA-5E3C18321974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17" creationId="{B7FD2B68-86DA-4C16-9560-9802B63D2FE6}"/>
          </ac:spMkLst>
        </pc:spChg>
        <pc:spChg chg="add mod">
          <ac:chgData name="Reinhard Keil" userId="a74c14d9-6dde-4ffd-bc62-ceabab23c919" providerId="ADAL" clId="{1902404C-F2DD-4210-AC93-F92E3C1DC956}" dt="2022-04-13T06:39:51.068" v="1020" actId="1036"/>
          <ac:spMkLst>
            <pc:docMk/>
            <pc:sldMk cId="3475249906" sldId="2086971652"/>
            <ac:spMk id="18" creationId="{4000EBAB-E550-4D9D-9C02-69F4CE0D622B}"/>
          </ac:spMkLst>
        </pc:spChg>
        <pc:spChg chg="add del">
          <ac:chgData name="Reinhard Keil" userId="a74c14d9-6dde-4ffd-bc62-ceabab23c919" providerId="ADAL" clId="{1902404C-F2DD-4210-AC93-F92E3C1DC956}" dt="2022-04-13T06:37:27.708" v="986" actId="11529"/>
          <ac:spMkLst>
            <pc:docMk/>
            <pc:sldMk cId="3475249906" sldId="2086971652"/>
            <ac:spMk id="19" creationId="{668AFAE0-644E-4493-94CB-D6D2FC74400F}"/>
          </ac:spMkLst>
        </pc:spChg>
        <pc:spChg chg="add mod ord">
          <ac:chgData name="Reinhard Keil" userId="a74c14d9-6dde-4ffd-bc62-ceabab23c919" providerId="ADAL" clId="{1902404C-F2DD-4210-AC93-F92E3C1DC956}" dt="2022-04-13T06:39:09.494" v="1003" actId="207"/>
          <ac:spMkLst>
            <pc:docMk/>
            <pc:sldMk cId="3475249906" sldId="2086971652"/>
            <ac:spMk id="20" creationId="{80BDAF89-1BC0-4463-9437-351B5B17AB39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21" creationId="{5232F14B-03D1-42F0-90EA-97C0591A1EE3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22" creationId="{CEABB35E-CE29-4244-8841-DFCA7AE80EC8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23" creationId="{1C509850-A28D-49E1-94CE-3C9BF49718AE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24" creationId="{A432EC2D-DF65-49D5-AB16-175218596174}"/>
          </ac:spMkLst>
        </pc:spChg>
        <pc:spChg chg="mod">
          <ac:chgData name="Reinhard Keil" userId="a74c14d9-6dde-4ffd-bc62-ceabab23c919" providerId="ADAL" clId="{1902404C-F2DD-4210-AC93-F92E3C1DC956}" dt="2022-04-13T06:38:14.674" v="998" actId="14100"/>
          <ac:spMkLst>
            <pc:docMk/>
            <pc:sldMk cId="3475249906" sldId="2086971652"/>
            <ac:spMk id="26" creationId="{C7AB5729-705B-43AF-8812-3DE30D397972}"/>
          </ac:spMkLst>
        </pc:spChg>
        <pc:spChg chg="del mod">
          <ac:chgData name="Reinhard Keil" userId="a74c14d9-6dde-4ffd-bc62-ceabab23c919" providerId="ADAL" clId="{1902404C-F2DD-4210-AC93-F92E3C1DC956}" dt="2022-04-13T06:14:50.634" v="198" actId="478"/>
          <ac:spMkLst>
            <pc:docMk/>
            <pc:sldMk cId="3475249906" sldId="2086971652"/>
            <ac:spMk id="27" creationId="{54DA73B0-34A5-4F98-BE1E-31263856E0DB}"/>
          </ac:spMkLst>
        </pc:spChg>
        <pc:spChg chg="del">
          <ac:chgData name="Reinhard Keil" userId="a74c14d9-6dde-4ffd-bc62-ceabab23c919" providerId="ADAL" clId="{1902404C-F2DD-4210-AC93-F92E3C1DC956}" dt="2022-04-13T06:09:30.606" v="98" actId="478"/>
          <ac:spMkLst>
            <pc:docMk/>
            <pc:sldMk cId="3475249906" sldId="2086971652"/>
            <ac:spMk id="28" creationId="{3329CD69-CAB1-4326-B273-9D542F1AB6C1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29" creationId="{DF16973C-00BF-49BC-8A13-AD26E5B1CB43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30" creationId="{D7191E56-E526-4D59-94DC-C22A4721623D}"/>
          </ac:spMkLst>
        </pc:spChg>
        <pc:spChg chg="del">
          <ac:chgData name="Reinhard Keil" userId="a74c14d9-6dde-4ffd-bc62-ceabab23c919" providerId="ADAL" clId="{1902404C-F2DD-4210-AC93-F92E3C1DC956}" dt="2022-04-13T06:08:19.237" v="42" actId="478"/>
          <ac:spMkLst>
            <pc:docMk/>
            <pc:sldMk cId="3475249906" sldId="2086971652"/>
            <ac:spMk id="31" creationId="{006539C2-A158-4076-B0BA-BBB47B45FA1E}"/>
          </ac:spMkLst>
        </pc:spChg>
        <pc:spChg chg="del">
          <ac:chgData name="Reinhard Keil" userId="a74c14d9-6dde-4ffd-bc62-ceabab23c919" providerId="ADAL" clId="{1902404C-F2DD-4210-AC93-F92E3C1DC956}" dt="2022-04-13T06:08:19.237" v="42" actId="478"/>
          <ac:spMkLst>
            <pc:docMk/>
            <pc:sldMk cId="3475249906" sldId="2086971652"/>
            <ac:spMk id="32" creationId="{3D292F42-7D6B-4FE2-94AE-BCE22872EF73}"/>
          </ac:spMkLst>
        </pc:spChg>
        <pc:spChg chg="del">
          <ac:chgData name="Reinhard Keil" userId="a74c14d9-6dde-4ffd-bc62-ceabab23c919" providerId="ADAL" clId="{1902404C-F2DD-4210-AC93-F92E3C1DC956}" dt="2022-04-13T06:08:19.237" v="42" actId="478"/>
          <ac:spMkLst>
            <pc:docMk/>
            <pc:sldMk cId="3475249906" sldId="2086971652"/>
            <ac:spMk id="33" creationId="{344D7A93-7DE5-44BA-AE85-41A611D2472A}"/>
          </ac:spMkLst>
        </pc:spChg>
        <pc:spChg chg="del">
          <ac:chgData name="Reinhard Keil" userId="a74c14d9-6dde-4ffd-bc62-ceabab23c919" providerId="ADAL" clId="{1902404C-F2DD-4210-AC93-F92E3C1DC956}" dt="2022-04-13T06:14:47.740" v="197" actId="478"/>
          <ac:spMkLst>
            <pc:docMk/>
            <pc:sldMk cId="3475249906" sldId="2086971652"/>
            <ac:spMk id="34" creationId="{8285E30B-EC24-46DA-A953-98544E571A9A}"/>
          </ac:spMkLst>
        </pc:spChg>
        <pc:spChg chg="del mod">
          <ac:chgData name="Reinhard Keil" userId="a74c14d9-6dde-4ffd-bc62-ceabab23c919" providerId="ADAL" clId="{1902404C-F2DD-4210-AC93-F92E3C1DC956}" dt="2022-04-13T06:14:44.944" v="196" actId="478"/>
          <ac:spMkLst>
            <pc:docMk/>
            <pc:sldMk cId="3475249906" sldId="2086971652"/>
            <ac:spMk id="35" creationId="{209A64C0-01D3-461A-8944-5735D471E5DA}"/>
          </ac:spMkLst>
        </pc:spChg>
        <pc:spChg chg="del">
          <ac:chgData name="Reinhard Keil" userId="a74c14d9-6dde-4ffd-bc62-ceabab23c919" providerId="ADAL" clId="{1902404C-F2DD-4210-AC93-F92E3C1DC956}" dt="2022-04-13T06:09:33.527" v="99" actId="478"/>
          <ac:spMkLst>
            <pc:docMk/>
            <pc:sldMk cId="3475249906" sldId="2086971652"/>
            <ac:spMk id="52" creationId="{F076414E-7859-46D8-8C24-C1F6943DF16A}"/>
          </ac:spMkLst>
        </pc:spChg>
        <pc:spChg chg="del">
          <ac:chgData name="Reinhard Keil" userId="a74c14d9-6dde-4ffd-bc62-ceabab23c919" providerId="ADAL" clId="{1902404C-F2DD-4210-AC93-F92E3C1DC956}" dt="2022-04-13T06:09:30.606" v="98" actId="478"/>
          <ac:spMkLst>
            <pc:docMk/>
            <pc:sldMk cId="3475249906" sldId="2086971652"/>
            <ac:spMk id="53" creationId="{AB4BEEA9-C1FF-44A0-94C0-CC7F6049DC22}"/>
          </ac:spMkLst>
        </pc:spChg>
        <pc:spChg chg="del">
          <ac:chgData name="Reinhard Keil" userId="a74c14d9-6dde-4ffd-bc62-ceabab23c919" providerId="ADAL" clId="{1902404C-F2DD-4210-AC93-F92E3C1DC956}" dt="2022-04-13T06:11:23.234" v="116" actId="478"/>
          <ac:spMkLst>
            <pc:docMk/>
            <pc:sldMk cId="3475249906" sldId="2086971652"/>
            <ac:spMk id="54" creationId="{80374B5E-2633-4AC0-A604-DCBA522E4A98}"/>
          </ac:spMkLst>
        </pc:spChg>
        <pc:spChg chg="del">
          <ac:chgData name="Reinhard Keil" userId="a74c14d9-6dde-4ffd-bc62-ceabab23c919" providerId="ADAL" clId="{1902404C-F2DD-4210-AC93-F92E3C1DC956}" dt="2022-04-13T06:11:23.234" v="116" actId="478"/>
          <ac:spMkLst>
            <pc:docMk/>
            <pc:sldMk cId="3475249906" sldId="2086971652"/>
            <ac:spMk id="55" creationId="{B850B79F-317A-4724-9FCE-47FDEC04B46B}"/>
          </ac:spMkLst>
        </pc:spChg>
        <pc:spChg chg="del">
          <ac:chgData name="Reinhard Keil" userId="a74c14d9-6dde-4ffd-bc62-ceabab23c919" providerId="ADAL" clId="{1902404C-F2DD-4210-AC93-F92E3C1DC956}" dt="2022-04-13T06:11:23.234" v="116" actId="478"/>
          <ac:spMkLst>
            <pc:docMk/>
            <pc:sldMk cId="3475249906" sldId="2086971652"/>
            <ac:spMk id="56" creationId="{C0E2B3EC-B9AB-4203-87E8-97D38C80DE62}"/>
          </ac:spMkLst>
        </pc:spChg>
        <pc:spChg chg="del">
          <ac:chgData name="Reinhard Keil" userId="a74c14d9-6dde-4ffd-bc62-ceabab23c919" providerId="ADAL" clId="{1902404C-F2DD-4210-AC93-F92E3C1DC956}" dt="2022-04-13T06:11:23.234" v="116" actId="478"/>
          <ac:spMkLst>
            <pc:docMk/>
            <pc:sldMk cId="3475249906" sldId="2086971652"/>
            <ac:spMk id="57" creationId="{3B1D18AF-4A8F-4FD1-B739-2D0616B3D7B0}"/>
          </ac:spMkLst>
        </pc:spChg>
        <pc:spChg chg="del">
          <ac:chgData name="Reinhard Keil" userId="a74c14d9-6dde-4ffd-bc62-ceabab23c919" providerId="ADAL" clId="{1902404C-F2DD-4210-AC93-F92E3C1DC956}" dt="2022-04-13T06:11:23.234" v="116" actId="478"/>
          <ac:spMkLst>
            <pc:docMk/>
            <pc:sldMk cId="3475249906" sldId="2086971652"/>
            <ac:spMk id="58" creationId="{210A427F-4017-4743-A70B-4B2557F7E525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59" creationId="{523F10EA-312B-4AE9-BBAC-395856775ACA}"/>
          </ac:spMkLst>
        </pc:spChg>
        <pc:spChg chg="add mod">
          <ac:chgData name="Reinhard Keil" userId="a74c14d9-6dde-4ffd-bc62-ceabab23c919" providerId="ADAL" clId="{1902404C-F2DD-4210-AC93-F92E3C1DC956}" dt="2022-04-13T07:16:44.521" v="1422" actId="207"/>
          <ac:spMkLst>
            <pc:docMk/>
            <pc:sldMk cId="3475249906" sldId="2086971652"/>
            <ac:spMk id="60" creationId="{13B7A289-4CBC-4334-8A58-DB6E8EBF207F}"/>
          </ac:spMkLst>
        </pc:spChg>
        <pc:spChg chg="add mod">
          <ac:chgData name="Reinhard Keil" userId="a74c14d9-6dde-4ffd-bc62-ceabab23c919" providerId="ADAL" clId="{1902404C-F2DD-4210-AC93-F92E3C1DC956}" dt="2022-04-13T07:16:44.521" v="1422" actId="207"/>
          <ac:spMkLst>
            <pc:docMk/>
            <pc:sldMk cId="3475249906" sldId="2086971652"/>
            <ac:spMk id="61" creationId="{04413D0F-85BA-4698-98AD-68CECC3C8922}"/>
          </ac:spMkLst>
        </pc:spChg>
        <pc:spChg chg="mod">
          <ac:chgData name="Reinhard Keil" userId="a74c14d9-6dde-4ffd-bc62-ceabab23c919" providerId="ADAL" clId="{1902404C-F2DD-4210-AC93-F92E3C1DC956}" dt="2022-04-13T07:16:44.521" v="1422" actId="207"/>
          <ac:spMkLst>
            <pc:docMk/>
            <pc:sldMk cId="3475249906" sldId="2086971652"/>
            <ac:spMk id="62" creationId="{4E3BAA80-A54D-4D1B-BEE4-A7DD4ABF8CA6}"/>
          </ac:spMkLst>
        </pc:spChg>
        <pc:spChg chg="add mod">
          <ac:chgData name="Reinhard Keil" userId="a74c14d9-6dde-4ffd-bc62-ceabab23c919" providerId="ADAL" clId="{1902404C-F2DD-4210-AC93-F92E3C1DC956}" dt="2022-04-13T06:58:07.237" v="1314" actId="1037"/>
          <ac:spMkLst>
            <pc:docMk/>
            <pc:sldMk cId="3475249906" sldId="2086971652"/>
            <ac:spMk id="63" creationId="{4397C492-EEB4-4AEA-AE04-848A498B2736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64" creationId="{3CC917A3-3406-4E4C-9442-4D5BDD51F216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65" creationId="{A85880FA-38F8-4B9B-AEE2-8018114EDBBA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66" creationId="{BE8726B1-C8FE-4A21-8FC4-50C4F336030A}"/>
          </ac:spMkLst>
        </pc:spChg>
        <pc:spChg chg="mod">
          <ac:chgData name="Reinhard Keil" userId="a74c14d9-6dde-4ffd-bc62-ceabab23c919" providerId="ADAL" clId="{1902404C-F2DD-4210-AC93-F92E3C1DC956}" dt="2022-04-13T07:16:44.521" v="1422" actId="207"/>
          <ac:spMkLst>
            <pc:docMk/>
            <pc:sldMk cId="3475249906" sldId="2086971652"/>
            <ac:spMk id="67" creationId="{4DD9059C-35B0-4B79-8F5B-BF493C31C195}"/>
          </ac:spMkLst>
        </pc:spChg>
        <pc:spChg chg="del">
          <ac:chgData name="Reinhard Keil" userId="a74c14d9-6dde-4ffd-bc62-ceabab23c919" providerId="ADAL" clId="{1902404C-F2DD-4210-AC93-F92E3C1DC956}" dt="2022-04-13T06:08:13.782" v="41" actId="478"/>
          <ac:spMkLst>
            <pc:docMk/>
            <pc:sldMk cId="3475249906" sldId="2086971652"/>
            <ac:spMk id="68" creationId="{2CB3F35E-5F5F-4125-A581-78E8FC147E9D}"/>
          </ac:spMkLst>
        </pc:spChg>
        <pc:spChg chg="add mod">
          <ac:chgData name="Reinhard Keil" userId="a74c14d9-6dde-4ffd-bc62-ceabab23c919" providerId="ADAL" clId="{1902404C-F2DD-4210-AC93-F92E3C1DC956}" dt="2022-04-13T07:31:14.859" v="1738" actId="1038"/>
          <ac:spMkLst>
            <pc:docMk/>
            <pc:sldMk cId="3475249906" sldId="2086971652"/>
            <ac:spMk id="69" creationId="{72664927-6A11-4C03-A728-BDB647ED6D54}"/>
          </ac:spMkLst>
        </pc:spChg>
        <pc:spChg chg="add mod">
          <ac:chgData name="Reinhard Keil" userId="a74c14d9-6dde-4ffd-bc62-ceabab23c919" providerId="ADAL" clId="{1902404C-F2DD-4210-AC93-F92E3C1DC956}" dt="2022-04-13T07:31:14.859" v="1738" actId="1038"/>
          <ac:spMkLst>
            <pc:docMk/>
            <pc:sldMk cId="3475249906" sldId="2086971652"/>
            <ac:spMk id="70" creationId="{0CD4E9D6-FDAC-45AE-AA50-5AB057A5A2AA}"/>
          </ac:spMkLst>
        </pc:spChg>
        <pc:spChg chg="add mod">
          <ac:chgData name="Reinhard Keil" userId="a74c14d9-6dde-4ffd-bc62-ceabab23c919" providerId="ADAL" clId="{1902404C-F2DD-4210-AC93-F92E3C1DC956}" dt="2022-04-13T07:16:44.521" v="1422" actId="207"/>
          <ac:spMkLst>
            <pc:docMk/>
            <pc:sldMk cId="3475249906" sldId="2086971652"/>
            <ac:spMk id="71" creationId="{DEAFF8DD-9EB6-4881-B108-5767AFABDE61}"/>
          </ac:spMkLst>
        </pc:spChg>
        <pc:spChg chg="del mod">
          <ac:chgData name="Reinhard Keil" userId="a74c14d9-6dde-4ffd-bc62-ceabab23c919" providerId="ADAL" clId="{1902404C-F2DD-4210-AC93-F92E3C1DC956}" dt="2022-04-13T07:05:44.511" v="1386" actId="478"/>
          <ac:spMkLst>
            <pc:docMk/>
            <pc:sldMk cId="3475249906" sldId="2086971652"/>
            <ac:spMk id="72" creationId="{A2071840-1A19-4A85-B7C3-4776B6DEC2D0}"/>
          </ac:spMkLst>
        </pc:spChg>
        <pc:spChg chg="del mod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73" creationId="{AFA01DC1-319A-4C75-9F66-B36CF3FB7E60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74" creationId="{C2027FDC-1C1F-45D8-A569-6AB5BAA95997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75" creationId="{F14158C1-6198-4A0D-99CB-3489671CF784}"/>
          </ac:spMkLst>
        </pc:spChg>
        <pc:spChg chg="del">
          <ac:chgData name="Reinhard Keil" userId="a74c14d9-6dde-4ffd-bc62-ceabab23c919" providerId="ADAL" clId="{1902404C-F2DD-4210-AC93-F92E3C1DC956}" dt="2022-04-13T06:11:23.234" v="116" actId="478"/>
          <ac:spMkLst>
            <pc:docMk/>
            <pc:sldMk cId="3475249906" sldId="2086971652"/>
            <ac:spMk id="76" creationId="{5F06C4CA-73C5-40B5-A342-90EE67BE8EFD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77" creationId="{3106B17A-D984-4283-BB73-457CB04FD684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78" creationId="{6060C72E-2DB1-44CB-BF75-77F7B1DDAE2A}"/>
          </ac:spMkLst>
        </pc:spChg>
        <pc:spChg chg="add mod">
          <ac:chgData name="Reinhard Keil" userId="a74c14d9-6dde-4ffd-bc62-ceabab23c919" providerId="ADAL" clId="{1902404C-F2DD-4210-AC93-F92E3C1DC956}" dt="2022-04-13T07:16:44.521" v="1422" actId="207"/>
          <ac:spMkLst>
            <pc:docMk/>
            <pc:sldMk cId="3475249906" sldId="2086971652"/>
            <ac:spMk id="79" creationId="{7A6C7E83-A597-41E5-BFBE-5F2EC391BAF2}"/>
          </ac:spMkLst>
        </pc:spChg>
        <pc:spChg chg="add mod">
          <ac:chgData name="Reinhard Keil" userId="a74c14d9-6dde-4ffd-bc62-ceabab23c919" providerId="ADAL" clId="{1902404C-F2DD-4210-AC93-F92E3C1DC956}" dt="2022-04-13T06:30:34.052" v="847" actId="571"/>
          <ac:spMkLst>
            <pc:docMk/>
            <pc:sldMk cId="3475249906" sldId="2086971652"/>
            <ac:spMk id="80" creationId="{C4F9EBF7-A46A-46D6-9F39-F3EEE86E943D}"/>
          </ac:spMkLst>
        </pc:spChg>
        <pc:spChg chg="mod">
          <ac:chgData name="Reinhard Keil" userId="a74c14d9-6dde-4ffd-bc62-ceabab23c919" providerId="ADAL" clId="{1902404C-F2DD-4210-AC93-F92E3C1DC956}" dt="2022-04-13T07:10:28.384" v="1409" actId="554"/>
          <ac:spMkLst>
            <pc:docMk/>
            <pc:sldMk cId="3475249906" sldId="2086971652"/>
            <ac:spMk id="81" creationId="{985687FA-4E71-4BF4-A859-F0368A5F219F}"/>
          </ac:spMkLst>
        </pc:spChg>
        <pc:spChg chg="del mod">
          <ac:chgData name="Reinhard Keil" userId="a74c14d9-6dde-4ffd-bc62-ceabab23c919" providerId="ADAL" clId="{1902404C-F2DD-4210-AC93-F92E3C1DC956}" dt="2022-04-13T06:32:16.096" v="911" actId="478"/>
          <ac:spMkLst>
            <pc:docMk/>
            <pc:sldMk cId="3475249906" sldId="2086971652"/>
            <ac:spMk id="82" creationId="{83E38729-B7E3-40B0-8B0B-68DB039A2A20}"/>
          </ac:spMkLst>
        </pc:spChg>
        <pc:spChg chg="mod">
          <ac:chgData name="Reinhard Keil" userId="a74c14d9-6dde-4ffd-bc62-ceabab23c919" providerId="ADAL" clId="{1902404C-F2DD-4210-AC93-F92E3C1DC956}" dt="2022-04-13T07:10:28.384" v="1409" actId="554"/>
          <ac:spMkLst>
            <pc:docMk/>
            <pc:sldMk cId="3475249906" sldId="2086971652"/>
            <ac:spMk id="83" creationId="{31C47B11-5DFC-4170-B583-3A22D5DE817D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84" creationId="{F475C303-885D-4033-8AC7-ED63914A242C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85" creationId="{7CC77AD1-C5CE-401B-817D-C9E1803DFE76}"/>
          </ac:spMkLst>
        </pc:spChg>
        <pc:spChg chg="del">
          <ac:chgData name="Reinhard Keil" userId="a74c14d9-6dde-4ffd-bc62-ceabab23c919" providerId="ADAL" clId="{1902404C-F2DD-4210-AC93-F92E3C1DC956}" dt="2022-04-13T06:14:19.315" v="168" actId="478"/>
          <ac:spMkLst>
            <pc:docMk/>
            <pc:sldMk cId="3475249906" sldId="2086971652"/>
            <ac:spMk id="86" creationId="{133FC6C7-3153-42EB-A215-BE3A7912D912}"/>
          </ac:spMkLst>
        </pc:spChg>
        <pc:spChg chg="add mod">
          <ac:chgData name="Reinhard Keil" userId="a74c14d9-6dde-4ffd-bc62-ceabab23c919" providerId="ADAL" clId="{1902404C-F2DD-4210-AC93-F92E3C1DC956}" dt="2022-04-13T07:10:28.384" v="1409" actId="554"/>
          <ac:spMkLst>
            <pc:docMk/>
            <pc:sldMk cId="3475249906" sldId="2086971652"/>
            <ac:spMk id="87" creationId="{09053C39-44DE-44D6-BFAB-B1F796A020DE}"/>
          </ac:spMkLst>
        </pc:spChg>
        <pc:spChg chg="add mod">
          <ac:chgData name="Reinhard Keil" userId="a74c14d9-6dde-4ffd-bc62-ceabab23c919" providerId="ADAL" clId="{1902404C-F2DD-4210-AC93-F92E3C1DC956}" dt="2022-04-13T06:58:37.644" v="1342" actId="1035"/>
          <ac:spMkLst>
            <pc:docMk/>
            <pc:sldMk cId="3475249906" sldId="2086971652"/>
            <ac:spMk id="88" creationId="{49300813-1492-40EF-AA17-3B32CFE2A535}"/>
          </ac:spMkLst>
        </pc:spChg>
        <pc:spChg chg="add mod">
          <ac:chgData name="Reinhard Keil" userId="a74c14d9-6dde-4ffd-bc62-ceabab23c919" providerId="ADAL" clId="{1902404C-F2DD-4210-AC93-F92E3C1DC956}" dt="2022-04-13T07:07:31.776" v="1395" actId="255"/>
          <ac:spMkLst>
            <pc:docMk/>
            <pc:sldMk cId="3475249906" sldId="2086971652"/>
            <ac:spMk id="175" creationId="{95167DEF-4F71-40A0-A863-4930AA88AD73}"/>
          </ac:spMkLst>
        </pc:spChg>
        <pc:spChg chg="add mod">
          <ac:chgData name="Reinhard Keil" userId="a74c14d9-6dde-4ffd-bc62-ceabab23c919" providerId="ADAL" clId="{1902404C-F2DD-4210-AC93-F92E3C1DC956}" dt="2022-04-13T07:08:25.955" v="1399"/>
          <ac:spMkLst>
            <pc:docMk/>
            <pc:sldMk cId="3475249906" sldId="2086971652"/>
            <ac:spMk id="182" creationId="{65AB9A25-F47E-4C8E-BAA0-3192A580E8F7}"/>
          </ac:spMkLst>
        </pc:spChg>
        <pc:picChg chg="del">
          <ac:chgData name="Reinhard Keil" userId="a74c14d9-6dde-4ffd-bc62-ceabab23c919" providerId="ADAL" clId="{1902404C-F2DD-4210-AC93-F92E3C1DC956}" dt="2022-04-13T06:54:17.541" v="1233" actId="478"/>
          <ac:picMkLst>
            <pc:docMk/>
            <pc:sldMk cId="3475249906" sldId="2086971652"/>
            <ac:picMk id="5" creationId="{16625495-1DF6-4084-B4D3-2BCF4593E63C}"/>
          </ac:picMkLst>
        </pc:picChg>
        <pc:cxnChg chg="add mod">
          <ac:chgData name="Reinhard Keil" userId="a74c14d9-6dde-4ffd-bc62-ceabab23c919" providerId="ADAL" clId="{1902404C-F2DD-4210-AC93-F92E3C1DC956}" dt="2022-04-13T06:36:45.892" v="978" actId="1038"/>
          <ac:cxnSpMkLst>
            <pc:docMk/>
            <pc:sldMk cId="3475249906" sldId="2086971652"/>
            <ac:cxnSpMk id="11" creationId="{859C36C7-1CF6-4783-85B8-1128DF1EE267}"/>
          </ac:cxnSpMkLst>
        </pc:cxnChg>
        <pc:cxnChg chg="del">
          <ac:chgData name="Reinhard Keil" userId="a74c14d9-6dde-4ffd-bc62-ceabab23c919" providerId="ADAL" clId="{1902404C-F2DD-4210-AC93-F92E3C1DC956}" dt="2022-04-13T06:08:19.237" v="42" actId="478"/>
          <ac:cxnSpMkLst>
            <pc:docMk/>
            <pc:sldMk cId="3475249906" sldId="2086971652"/>
            <ac:cxnSpMk id="37" creationId="{31EC41FF-3221-4DCB-9F87-8098226C48ED}"/>
          </ac:cxnSpMkLst>
        </pc:cxnChg>
        <pc:cxnChg chg="del">
          <ac:chgData name="Reinhard Keil" userId="a74c14d9-6dde-4ffd-bc62-ceabab23c919" providerId="ADAL" clId="{1902404C-F2DD-4210-AC93-F92E3C1DC956}" dt="2022-04-13T06:08:19.237" v="42" actId="478"/>
          <ac:cxnSpMkLst>
            <pc:docMk/>
            <pc:sldMk cId="3475249906" sldId="2086971652"/>
            <ac:cxnSpMk id="40" creationId="{8C71462F-F8C3-46EB-97DD-9F6A50FFF374}"/>
          </ac:cxnSpMkLst>
        </pc:cxnChg>
        <pc:cxnChg chg="del">
          <ac:chgData name="Reinhard Keil" userId="a74c14d9-6dde-4ffd-bc62-ceabab23c919" providerId="ADAL" clId="{1902404C-F2DD-4210-AC93-F92E3C1DC956}" dt="2022-04-13T06:08:19.237" v="42" actId="478"/>
          <ac:cxnSpMkLst>
            <pc:docMk/>
            <pc:sldMk cId="3475249906" sldId="2086971652"/>
            <ac:cxnSpMk id="44" creationId="{D29DFC40-77B2-45E5-A063-6FFA03885AFB}"/>
          </ac:cxnSpMkLst>
        </pc:cxnChg>
        <pc:cxnChg chg="add del mod">
          <ac:chgData name="Reinhard Keil" userId="a74c14d9-6dde-4ffd-bc62-ceabab23c919" providerId="ADAL" clId="{1902404C-F2DD-4210-AC93-F92E3C1DC956}" dt="2022-04-13T06:36:13.896" v="964" actId="478"/>
          <ac:cxnSpMkLst>
            <pc:docMk/>
            <pc:sldMk cId="3475249906" sldId="2086971652"/>
            <ac:cxnSpMk id="89" creationId="{4D5E9BE6-A503-4BC4-9955-9C41CC04CFA2}"/>
          </ac:cxnSpMkLst>
        </pc:cxnChg>
        <pc:cxnChg chg="add mod">
          <ac:chgData name="Reinhard Keil" userId="a74c14d9-6dde-4ffd-bc62-ceabab23c919" providerId="ADAL" clId="{1902404C-F2DD-4210-AC93-F92E3C1DC956}" dt="2022-04-13T06:40:12.009" v="1022" actId="692"/>
          <ac:cxnSpMkLst>
            <pc:docMk/>
            <pc:sldMk cId="3475249906" sldId="2086971652"/>
            <ac:cxnSpMk id="90" creationId="{E23B378D-DD43-4958-9E05-046B03A57D89}"/>
          </ac:cxnSpMkLst>
        </pc:cxnChg>
        <pc:cxnChg chg="add mod ord">
          <ac:chgData name="Reinhard Keil" userId="a74c14d9-6dde-4ffd-bc62-ceabab23c919" providerId="ADAL" clId="{1902404C-F2DD-4210-AC93-F92E3C1DC956}" dt="2022-04-13T06:58:07.237" v="1314" actId="1037"/>
          <ac:cxnSpMkLst>
            <pc:docMk/>
            <pc:sldMk cId="3475249906" sldId="2086971652"/>
            <ac:cxnSpMk id="91" creationId="{FE6079F4-7BC2-448B-9CF2-0C214EE3714F}"/>
          </ac:cxnSpMkLst>
        </pc:cxnChg>
        <pc:cxnChg chg="add del mod">
          <ac:chgData name="Reinhard Keil" userId="a74c14d9-6dde-4ffd-bc62-ceabab23c919" providerId="ADAL" clId="{1902404C-F2DD-4210-AC93-F92E3C1DC956}" dt="2022-04-13T06:47:54.012" v="1136" actId="478"/>
          <ac:cxnSpMkLst>
            <pc:docMk/>
            <pc:sldMk cId="3475249906" sldId="2086971652"/>
            <ac:cxnSpMk id="92" creationId="{04B1361B-7C0D-4C58-A386-40AA73A29257}"/>
          </ac:cxnSpMkLst>
        </pc:cxnChg>
        <pc:cxnChg chg="add mod ord">
          <ac:chgData name="Reinhard Keil" userId="a74c14d9-6dde-4ffd-bc62-ceabab23c919" providerId="ADAL" clId="{1902404C-F2DD-4210-AC93-F92E3C1DC956}" dt="2022-04-13T06:58:16.084" v="1322" actId="167"/>
          <ac:cxnSpMkLst>
            <pc:docMk/>
            <pc:sldMk cId="3475249906" sldId="2086971652"/>
            <ac:cxnSpMk id="93" creationId="{739612FD-63CE-4D8F-959E-41C62CBA1110}"/>
          </ac:cxnSpMkLst>
        </pc:cxnChg>
        <pc:cxnChg chg="add mod">
          <ac:chgData name="Reinhard Keil" userId="a74c14d9-6dde-4ffd-bc62-ceabab23c919" providerId="ADAL" clId="{1902404C-F2DD-4210-AC93-F92E3C1DC956}" dt="2022-04-13T06:58:11.964" v="1321" actId="1037"/>
          <ac:cxnSpMkLst>
            <pc:docMk/>
            <pc:sldMk cId="3475249906" sldId="2086971652"/>
            <ac:cxnSpMk id="94" creationId="{FB764E58-AD59-49BC-9AD1-D01188F87BEB}"/>
          </ac:cxnSpMkLst>
        </pc:cxnChg>
        <pc:cxnChg chg="add del mod">
          <ac:chgData name="Reinhard Keil" userId="a74c14d9-6dde-4ffd-bc62-ceabab23c919" providerId="ADAL" clId="{1902404C-F2DD-4210-AC93-F92E3C1DC956}" dt="2022-04-13T06:42:53.857" v="1055" actId="478"/>
          <ac:cxnSpMkLst>
            <pc:docMk/>
            <pc:sldMk cId="3475249906" sldId="2086971652"/>
            <ac:cxnSpMk id="95" creationId="{18F6420A-61EC-4017-AABD-6EF62157CB3B}"/>
          </ac:cxnSpMkLst>
        </pc:cxnChg>
        <pc:cxnChg chg="add mod">
          <ac:chgData name="Reinhard Keil" userId="a74c14d9-6dde-4ffd-bc62-ceabab23c919" providerId="ADAL" clId="{1902404C-F2DD-4210-AC93-F92E3C1DC956}" dt="2022-04-13T07:06:24.464" v="1393" actId="1076"/>
          <ac:cxnSpMkLst>
            <pc:docMk/>
            <pc:sldMk cId="3475249906" sldId="2086971652"/>
            <ac:cxnSpMk id="97" creationId="{52668C96-8851-4DD8-9FCB-52C969539429}"/>
          </ac:cxnSpMkLst>
        </pc:cxnChg>
        <pc:cxnChg chg="add del mod">
          <ac:chgData name="Reinhard Keil" userId="a74c14d9-6dde-4ffd-bc62-ceabab23c919" providerId="ADAL" clId="{1902404C-F2DD-4210-AC93-F92E3C1DC956}" dt="2022-04-13T06:57:37.850" v="1299" actId="478"/>
          <ac:cxnSpMkLst>
            <pc:docMk/>
            <pc:sldMk cId="3475249906" sldId="2086971652"/>
            <ac:cxnSpMk id="99" creationId="{E7458EC0-9D94-4E8C-B11B-05FBAC18653B}"/>
          </ac:cxnSpMkLst>
        </pc:cxnChg>
        <pc:cxnChg chg="add mod ord">
          <ac:chgData name="Reinhard Keil" userId="a74c14d9-6dde-4ffd-bc62-ceabab23c919" providerId="ADAL" clId="{1902404C-F2DD-4210-AC93-F92E3C1DC956}" dt="2022-04-13T06:59:40.483" v="1357" actId="167"/>
          <ac:cxnSpMkLst>
            <pc:docMk/>
            <pc:sldMk cId="3475249906" sldId="2086971652"/>
            <ac:cxnSpMk id="102" creationId="{1DF95B5C-D271-44E5-9308-3EFF1A6A2534}"/>
          </ac:cxnSpMkLst>
        </pc:cxnChg>
        <pc:cxnChg chg="add mod">
          <ac:chgData name="Reinhard Keil" userId="a74c14d9-6dde-4ffd-bc62-ceabab23c919" providerId="ADAL" clId="{1902404C-F2DD-4210-AC93-F92E3C1DC956}" dt="2022-04-13T06:47:08.274" v="1125"/>
          <ac:cxnSpMkLst>
            <pc:docMk/>
            <pc:sldMk cId="3475249906" sldId="2086971652"/>
            <ac:cxnSpMk id="107" creationId="{C93EFA0A-B07A-4D88-8B6B-DCD52ABB3188}"/>
          </ac:cxnSpMkLst>
        </pc:cxnChg>
        <pc:cxnChg chg="add del mod">
          <ac:chgData name="Reinhard Keil" userId="a74c14d9-6dde-4ffd-bc62-ceabab23c919" providerId="ADAL" clId="{1902404C-F2DD-4210-AC93-F92E3C1DC956}" dt="2022-04-13T06:50:24.226" v="1196" actId="478"/>
          <ac:cxnSpMkLst>
            <pc:docMk/>
            <pc:sldMk cId="3475249906" sldId="2086971652"/>
            <ac:cxnSpMk id="110" creationId="{C5CC9588-263B-4208-A2CD-58E2831D05D5}"/>
          </ac:cxnSpMkLst>
        </pc:cxnChg>
        <pc:cxnChg chg="add mod">
          <ac:chgData name="Reinhard Keil" userId="a74c14d9-6dde-4ffd-bc62-ceabab23c919" providerId="ADAL" clId="{1902404C-F2DD-4210-AC93-F92E3C1DC956}" dt="2022-04-13T07:06:24.464" v="1393" actId="1076"/>
          <ac:cxnSpMkLst>
            <pc:docMk/>
            <pc:sldMk cId="3475249906" sldId="2086971652"/>
            <ac:cxnSpMk id="117" creationId="{18111156-16AB-4FD2-848C-F27D78191633}"/>
          </ac:cxnSpMkLst>
        </pc:cxnChg>
        <pc:cxnChg chg="add mod ord">
          <ac:chgData name="Reinhard Keil" userId="a74c14d9-6dde-4ffd-bc62-ceabab23c919" providerId="ADAL" clId="{1902404C-F2DD-4210-AC93-F92E3C1DC956}" dt="2022-04-13T06:58:44.575" v="1343" actId="14100"/>
          <ac:cxnSpMkLst>
            <pc:docMk/>
            <pc:sldMk cId="3475249906" sldId="2086971652"/>
            <ac:cxnSpMk id="131" creationId="{2ED46B26-0591-46F9-8BD6-5ED6EE9A9A17}"/>
          </ac:cxnSpMkLst>
        </pc:cxnChg>
        <pc:cxnChg chg="add mod">
          <ac:chgData name="Reinhard Keil" userId="a74c14d9-6dde-4ffd-bc62-ceabab23c919" providerId="ADAL" clId="{1902404C-F2DD-4210-AC93-F92E3C1DC956}" dt="2022-04-13T06:58:07.237" v="1314" actId="1037"/>
          <ac:cxnSpMkLst>
            <pc:docMk/>
            <pc:sldMk cId="3475249906" sldId="2086971652"/>
            <ac:cxnSpMk id="140" creationId="{3A53DB0D-125F-4D9D-B566-34B84DCCC50C}"/>
          </ac:cxnSpMkLst>
        </pc:cxnChg>
        <pc:cxnChg chg="add mod ord">
          <ac:chgData name="Reinhard Keil" userId="a74c14d9-6dde-4ffd-bc62-ceabab23c919" providerId="ADAL" clId="{1902404C-F2DD-4210-AC93-F92E3C1DC956}" dt="2022-04-13T07:06:33.445" v="1394" actId="167"/>
          <ac:cxnSpMkLst>
            <pc:docMk/>
            <pc:sldMk cId="3475249906" sldId="2086971652"/>
            <ac:cxnSpMk id="178" creationId="{A15823D2-AED0-492B-B794-D27A616D3D9E}"/>
          </ac:cxnSpMkLst>
        </pc:cxnChg>
      </pc:sldChg>
      <pc:sldChg chg="new">
        <pc:chgData name="Reinhard Keil" userId="a74c14d9-6dde-4ffd-bc62-ceabab23c919" providerId="ADAL" clId="{1902404C-F2DD-4210-AC93-F92E3C1DC956}" dt="2022-04-13T06:07:00.923" v="6" actId="680"/>
        <pc:sldMkLst>
          <pc:docMk/>
          <pc:sldMk cId="3062400360" sldId="2086971653"/>
        </pc:sldMkLst>
      </pc:sldChg>
      <pc:sldChg chg="add">
        <pc:chgData name="Reinhard Keil" userId="a74c14d9-6dde-4ffd-bc62-ceabab23c919" providerId="ADAL" clId="{1902404C-F2DD-4210-AC93-F92E3C1DC956}" dt="2022-04-13T06:07:07.550" v="7"/>
        <pc:sldMkLst>
          <pc:docMk/>
          <pc:sldMk cId="600469615" sldId="2086971654"/>
        </pc:sldMkLst>
      </pc:sldChg>
      <pc:sldChg chg="add">
        <pc:chgData name="Reinhard Keil" userId="a74c14d9-6dde-4ffd-bc62-ceabab23c919" providerId="ADAL" clId="{1902404C-F2DD-4210-AC93-F92E3C1DC956}" dt="2022-04-13T06:12:23.332" v="144"/>
        <pc:sldMkLst>
          <pc:docMk/>
          <pc:sldMk cId="342099581" sldId="2086971655"/>
        </pc:sldMkLst>
      </pc:sldChg>
      <pc:sldChg chg="addSp delSp modSp add mod">
        <pc:chgData name="Reinhard Keil" userId="a74c14d9-6dde-4ffd-bc62-ceabab23c919" providerId="ADAL" clId="{1902404C-F2DD-4210-AC93-F92E3C1DC956}" dt="2022-04-13T09:18:52.093" v="1746" actId="14100"/>
        <pc:sldMkLst>
          <pc:docMk/>
          <pc:sldMk cId="4003970330" sldId="2086971656"/>
        </pc:sldMkLst>
        <pc:spChg chg="add mod ord">
          <ac:chgData name="Reinhard Keil" userId="a74c14d9-6dde-4ffd-bc62-ceabab23c919" providerId="ADAL" clId="{1902404C-F2DD-4210-AC93-F92E3C1DC956}" dt="2022-04-13T07:54:56.820" v="1743" actId="167"/>
          <ac:spMkLst>
            <pc:docMk/>
            <pc:sldMk cId="4003970330" sldId="2086971656"/>
            <ac:spMk id="3" creationId="{62A4B13C-CD99-4843-8F45-70C779C06CC9}"/>
          </ac:spMkLst>
        </pc:spChg>
        <pc:spChg chg="add del mod">
          <ac:chgData name="Reinhard Keil" userId="a74c14d9-6dde-4ffd-bc62-ceabab23c919" providerId="ADAL" clId="{1902404C-F2DD-4210-AC93-F92E3C1DC956}" dt="2022-04-13T07:16:36.413" v="1421"/>
          <ac:spMkLst>
            <pc:docMk/>
            <pc:sldMk cId="4003970330" sldId="2086971656"/>
            <ac:spMk id="4" creationId="{5B36BCAC-A558-47C8-88CA-378D48560E40}"/>
          </ac:spMkLst>
        </pc:spChg>
        <pc:spChg chg="add mod">
          <ac:chgData name="Reinhard Keil" userId="a74c14d9-6dde-4ffd-bc62-ceabab23c919" providerId="ADAL" clId="{1902404C-F2DD-4210-AC93-F92E3C1DC956}" dt="2022-04-13T09:18:52.093" v="1746" actId="14100"/>
          <ac:spMkLst>
            <pc:docMk/>
            <pc:sldMk cId="4003970330" sldId="2086971656"/>
            <ac:spMk id="5" creationId="{265413B5-6CB3-4759-AEAF-DEC6EEB6018D}"/>
          </ac:spMkLst>
        </pc:spChg>
        <pc:spChg chg="add mod ord">
          <ac:chgData name="Reinhard Keil" userId="a74c14d9-6dde-4ffd-bc62-ceabab23c919" providerId="ADAL" clId="{1902404C-F2DD-4210-AC93-F92E3C1DC956}" dt="2022-04-13T07:54:52.641" v="1742" actId="167"/>
          <ac:spMkLst>
            <pc:docMk/>
            <pc:sldMk cId="4003970330" sldId="2086971656"/>
            <ac:spMk id="34" creationId="{2199BDD7-A252-4848-949F-B3A3DDDCD110}"/>
          </ac:spMkLst>
        </pc:spChg>
        <pc:spChg chg="mod">
          <ac:chgData name="Reinhard Keil" userId="a74c14d9-6dde-4ffd-bc62-ceabab23c919" providerId="ADAL" clId="{1902404C-F2DD-4210-AC93-F92E3C1DC956}" dt="2022-04-13T07:16:27.295" v="1418" actId="207"/>
          <ac:spMkLst>
            <pc:docMk/>
            <pc:sldMk cId="4003970330" sldId="2086971656"/>
            <ac:spMk id="60" creationId="{13B7A289-4CBC-4334-8A58-DB6E8EBF207F}"/>
          </ac:spMkLst>
        </pc:spChg>
        <pc:spChg chg="mod">
          <ac:chgData name="Reinhard Keil" userId="a74c14d9-6dde-4ffd-bc62-ceabab23c919" providerId="ADAL" clId="{1902404C-F2DD-4210-AC93-F92E3C1DC956}" dt="2022-04-13T07:16:31.328" v="1419" actId="207"/>
          <ac:spMkLst>
            <pc:docMk/>
            <pc:sldMk cId="4003970330" sldId="2086971656"/>
            <ac:spMk id="61" creationId="{04413D0F-85BA-4698-98AD-68CECC3C8922}"/>
          </ac:spMkLst>
        </pc:spChg>
        <pc:spChg chg="mod">
          <ac:chgData name="Reinhard Keil" userId="a74c14d9-6dde-4ffd-bc62-ceabab23c919" providerId="ADAL" clId="{1902404C-F2DD-4210-AC93-F92E3C1DC956}" dt="2022-04-13T07:16:27.295" v="1418" actId="207"/>
          <ac:spMkLst>
            <pc:docMk/>
            <pc:sldMk cId="4003970330" sldId="2086971656"/>
            <ac:spMk id="62" creationId="{4E3BAA80-A54D-4D1B-BEE4-A7DD4ABF8CA6}"/>
          </ac:spMkLst>
        </pc:spChg>
        <pc:spChg chg="mod">
          <ac:chgData name="Reinhard Keil" userId="a74c14d9-6dde-4ffd-bc62-ceabab23c919" providerId="ADAL" clId="{1902404C-F2DD-4210-AC93-F92E3C1DC956}" dt="2022-04-13T07:16:31.328" v="1419" actId="207"/>
          <ac:spMkLst>
            <pc:docMk/>
            <pc:sldMk cId="4003970330" sldId="2086971656"/>
            <ac:spMk id="67" creationId="{4DD9059C-35B0-4B79-8F5B-BF493C31C195}"/>
          </ac:spMkLst>
        </pc:spChg>
        <pc:spChg chg="mod">
          <ac:chgData name="Reinhard Keil" userId="a74c14d9-6dde-4ffd-bc62-ceabab23c919" providerId="ADAL" clId="{1902404C-F2DD-4210-AC93-F92E3C1DC956}" dt="2022-04-13T07:16:27.295" v="1418" actId="207"/>
          <ac:spMkLst>
            <pc:docMk/>
            <pc:sldMk cId="4003970330" sldId="2086971656"/>
            <ac:spMk id="71" creationId="{DEAFF8DD-9EB6-4881-B108-5767AFABDE61}"/>
          </ac:spMkLst>
        </pc:spChg>
        <pc:spChg chg="mod">
          <ac:chgData name="Reinhard Keil" userId="a74c14d9-6dde-4ffd-bc62-ceabab23c919" providerId="ADAL" clId="{1902404C-F2DD-4210-AC93-F92E3C1DC956}" dt="2022-04-13T07:16:27.295" v="1418" actId="207"/>
          <ac:spMkLst>
            <pc:docMk/>
            <pc:sldMk cId="4003970330" sldId="2086971656"/>
            <ac:spMk id="79" creationId="{7A6C7E83-A597-41E5-BFBE-5F2EC391BAF2}"/>
          </ac:spMkLst>
        </pc:spChg>
      </pc:sldChg>
      <pc:sldChg chg="addSp modSp add mod">
        <pc:chgData name="Reinhard Keil" userId="a74c14d9-6dde-4ffd-bc62-ceabab23c919" providerId="ADAL" clId="{1902404C-F2DD-4210-AC93-F92E3C1DC956}" dt="2022-04-13T07:22:39.203" v="1736" actId="404"/>
        <pc:sldMkLst>
          <pc:docMk/>
          <pc:sldMk cId="826652394" sldId="2086971657"/>
        </pc:sldMkLst>
        <pc:spChg chg="mod ord">
          <ac:chgData name="Reinhard Keil" userId="a74c14d9-6dde-4ffd-bc62-ceabab23c919" providerId="ADAL" clId="{1902404C-F2DD-4210-AC93-F92E3C1DC956}" dt="2022-04-13T07:21:28.930" v="1570" actId="167"/>
          <ac:spMkLst>
            <pc:docMk/>
            <pc:sldMk cId="826652394" sldId="2086971657"/>
            <ac:spMk id="3" creationId="{62A4B13C-CD99-4843-8F45-70C779C06CC9}"/>
          </ac:spMkLst>
        </pc:spChg>
        <pc:spChg chg="add mod ord">
          <ac:chgData name="Reinhard Keil" userId="a74c14d9-6dde-4ffd-bc62-ceabab23c919" providerId="ADAL" clId="{1902404C-F2DD-4210-AC93-F92E3C1DC956}" dt="2022-04-13T07:21:42.387" v="1571" actId="207"/>
          <ac:spMkLst>
            <pc:docMk/>
            <pc:sldMk cId="826652394" sldId="2086971657"/>
            <ac:spMk id="4" creationId="{793A22AD-14C3-4661-A309-DBD2698B98C2}"/>
          </ac:spMkLst>
        </pc:spChg>
        <pc:spChg chg="mod">
          <ac:chgData name="Reinhard Keil" userId="a74c14d9-6dde-4ffd-bc62-ceabab23c919" providerId="ADAL" clId="{1902404C-F2DD-4210-AC93-F92E3C1DC956}" dt="2022-04-13T07:22:39.203" v="1736" actId="404"/>
          <ac:spMkLst>
            <pc:docMk/>
            <pc:sldMk cId="826652394" sldId="2086971657"/>
            <ac:spMk id="5" creationId="{265413B5-6CB3-4759-AEAF-DEC6EEB6018D}"/>
          </ac:spMkLst>
        </pc:spChg>
      </pc:sldChg>
      <pc:sldChg chg="modSp add mod">
        <pc:chgData name="Reinhard Keil" userId="a74c14d9-6dde-4ffd-bc62-ceabab23c919" providerId="ADAL" clId="{1902404C-F2DD-4210-AC93-F92E3C1DC956}" dt="2022-04-13T12:21:58.239" v="2017" actId="120"/>
        <pc:sldMkLst>
          <pc:docMk/>
          <pc:sldMk cId="679250141" sldId="2086971658"/>
        </pc:sldMkLst>
        <pc:spChg chg="mod">
          <ac:chgData name="Reinhard Keil" userId="a74c14d9-6dde-4ffd-bc62-ceabab23c919" providerId="ADAL" clId="{1902404C-F2DD-4210-AC93-F92E3C1DC956}" dt="2022-04-13T12:17:09.196" v="1796" actId="1076"/>
          <ac:spMkLst>
            <pc:docMk/>
            <pc:sldMk cId="679250141" sldId="2086971658"/>
            <ac:spMk id="2" creationId="{5790B4A0-20AB-408D-9321-20793AF02C77}"/>
          </ac:spMkLst>
        </pc:spChg>
        <pc:spChg chg="mod ord">
          <ac:chgData name="Reinhard Keil" userId="a74c14d9-6dde-4ffd-bc62-ceabab23c919" providerId="ADAL" clId="{1902404C-F2DD-4210-AC93-F92E3C1DC956}" dt="2022-04-13T12:17:50.723" v="1834" actId="167"/>
          <ac:spMkLst>
            <pc:docMk/>
            <pc:sldMk cId="679250141" sldId="2086971658"/>
            <ac:spMk id="60" creationId="{13B7A289-4CBC-4334-8A58-DB6E8EBF207F}"/>
          </ac:spMkLst>
        </pc:spChg>
        <pc:spChg chg="mod ord">
          <ac:chgData name="Reinhard Keil" userId="a74c14d9-6dde-4ffd-bc62-ceabab23c919" providerId="ADAL" clId="{1902404C-F2DD-4210-AC93-F92E3C1DC956}" dt="2022-04-13T12:18:32.196" v="1881" actId="1037"/>
          <ac:spMkLst>
            <pc:docMk/>
            <pc:sldMk cId="679250141" sldId="2086971658"/>
            <ac:spMk id="61" creationId="{04413D0F-85BA-4698-98AD-68CECC3C8922}"/>
          </ac:spMkLst>
        </pc:spChg>
        <pc:spChg chg="mod ord">
          <ac:chgData name="Reinhard Keil" userId="a74c14d9-6dde-4ffd-bc62-ceabab23c919" providerId="ADAL" clId="{1902404C-F2DD-4210-AC93-F92E3C1DC956}" dt="2022-04-13T12:17:50.723" v="1834" actId="167"/>
          <ac:spMkLst>
            <pc:docMk/>
            <pc:sldMk cId="679250141" sldId="2086971658"/>
            <ac:spMk id="62" creationId="{4E3BAA80-A54D-4D1B-BEE4-A7DD4ABF8CA6}"/>
          </ac:spMkLst>
        </pc:spChg>
        <pc:spChg chg="mod ord">
          <ac:chgData name="Reinhard Keil" userId="a74c14d9-6dde-4ffd-bc62-ceabab23c919" providerId="ADAL" clId="{1902404C-F2DD-4210-AC93-F92E3C1DC956}" dt="2022-04-13T12:18:14.237" v="1857" actId="1037"/>
          <ac:spMkLst>
            <pc:docMk/>
            <pc:sldMk cId="679250141" sldId="2086971658"/>
            <ac:spMk id="63" creationId="{4397C492-EEB4-4AEA-AE04-848A498B2736}"/>
          </ac:spMkLst>
        </pc:spChg>
        <pc:spChg chg="mod ord">
          <ac:chgData name="Reinhard Keil" userId="a74c14d9-6dde-4ffd-bc62-ceabab23c919" providerId="ADAL" clId="{1902404C-F2DD-4210-AC93-F92E3C1DC956}" dt="2022-04-13T12:18:32.196" v="1881" actId="1037"/>
          <ac:spMkLst>
            <pc:docMk/>
            <pc:sldMk cId="679250141" sldId="2086971658"/>
            <ac:spMk id="67" creationId="{4DD9059C-35B0-4B79-8F5B-BF493C31C195}"/>
          </ac:spMkLst>
        </pc:spChg>
        <pc:spChg chg="mod ord">
          <ac:chgData name="Reinhard Keil" userId="a74c14d9-6dde-4ffd-bc62-ceabab23c919" providerId="ADAL" clId="{1902404C-F2DD-4210-AC93-F92E3C1DC956}" dt="2022-04-13T12:18:57.809" v="1954" actId="1037"/>
          <ac:spMkLst>
            <pc:docMk/>
            <pc:sldMk cId="679250141" sldId="2086971658"/>
            <ac:spMk id="71" creationId="{DEAFF8DD-9EB6-4881-B108-5767AFABDE61}"/>
          </ac:spMkLst>
        </pc:spChg>
        <pc:spChg chg="mod ord">
          <ac:chgData name="Reinhard Keil" userId="a74c14d9-6dde-4ffd-bc62-ceabab23c919" providerId="ADAL" clId="{1902404C-F2DD-4210-AC93-F92E3C1DC956}" dt="2022-04-13T12:18:57.809" v="1954" actId="1037"/>
          <ac:spMkLst>
            <pc:docMk/>
            <pc:sldMk cId="679250141" sldId="2086971658"/>
            <ac:spMk id="79" creationId="{7A6C7E83-A597-41E5-BFBE-5F2EC391BAF2}"/>
          </ac:spMkLst>
        </pc:spChg>
        <pc:spChg chg="mod">
          <ac:chgData name="Reinhard Keil" userId="a74c14d9-6dde-4ffd-bc62-ceabab23c919" providerId="ADAL" clId="{1902404C-F2DD-4210-AC93-F92E3C1DC956}" dt="2022-04-13T12:21:55.671" v="2016" actId="120"/>
          <ac:spMkLst>
            <pc:docMk/>
            <pc:sldMk cId="679250141" sldId="2086971658"/>
            <ac:spMk id="81" creationId="{985687FA-4E71-4BF4-A859-F0368A5F219F}"/>
          </ac:spMkLst>
        </pc:spChg>
        <pc:spChg chg="mod">
          <ac:chgData name="Reinhard Keil" userId="a74c14d9-6dde-4ffd-bc62-ceabab23c919" providerId="ADAL" clId="{1902404C-F2DD-4210-AC93-F92E3C1DC956}" dt="2022-04-13T12:21:46.742" v="2001" actId="404"/>
          <ac:spMkLst>
            <pc:docMk/>
            <pc:sldMk cId="679250141" sldId="2086971658"/>
            <ac:spMk id="83" creationId="{31C47B11-5DFC-4170-B583-3A22D5DE817D}"/>
          </ac:spMkLst>
        </pc:spChg>
        <pc:spChg chg="mod">
          <ac:chgData name="Reinhard Keil" userId="a74c14d9-6dde-4ffd-bc62-ceabab23c919" providerId="ADAL" clId="{1902404C-F2DD-4210-AC93-F92E3C1DC956}" dt="2022-04-13T12:21:58.239" v="2017" actId="120"/>
          <ac:spMkLst>
            <pc:docMk/>
            <pc:sldMk cId="679250141" sldId="2086971658"/>
            <ac:spMk id="87" creationId="{09053C39-44DE-44D6-BFAB-B1F796A020DE}"/>
          </ac:spMkLst>
        </pc:spChg>
        <pc:spChg chg="mod ord">
          <ac:chgData name="Reinhard Keil" userId="a74c14d9-6dde-4ffd-bc62-ceabab23c919" providerId="ADAL" clId="{1902404C-F2DD-4210-AC93-F92E3C1DC956}" dt="2022-04-13T12:18:57.809" v="1954" actId="1037"/>
          <ac:spMkLst>
            <pc:docMk/>
            <pc:sldMk cId="679250141" sldId="2086971658"/>
            <ac:spMk id="88" creationId="{49300813-1492-40EF-AA17-3B32CFE2A535}"/>
          </ac:spMkLst>
        </pc:spChg>
        <pc:spChg chg="mod ord">
          <ac:chgData name="Reinhard Keil" userId="a74c14d9-6dde-4ffd-bc62-ceabab23c919" providerId="ADAL" clId="{1902404C-F2DD-4210-AC93-F92E3C1DC956}" dt="2022-04-13T12:18:43.124" v="1910" actId="1037"/>
          <ac:spMkLst>
            <pc:docMk/>
            <pc:sldMk cId="679250141" sldId="2086971658"/>
            <ac:spMk id="175" creationId="{95167DEF-4F71-40A0-A863-4930AA88AD73}"/>
          </ac:spMkLst>
        </pc:spChg>
        <pc:cxnChg chg="mod ord">
          <ac:chgData name="Reinhard Keil" userId="a74c14d9-6dde-4ffd-bc62-ceabab23c919" providerId="ADAL" clId="{1902404C-F2DD-4210-AC93-F92E3C1DC956}" dt="2022-04-13T12:17:50.723" v="1834" actId="167"/>
          <ac:cxnSpMkLst>
            <pc:docMk/>
            <pc:sldMk cId="679250141" sldId="2086971658"/>
            <ac:cxnSpMk id="11" creationId="{859C36C7-1CF6-4783-85B8-1128DF1EE267}"/>
          </ac:cxnSpMkLst>
        </pc:cxnChg>
        <pc:cxnChg chg="mod">
          <ac:chgData name="Reinhard Keil" userId="a74c14d9-6dde-4ffd-bc62-ceabab23c919" providerId="ADAL" clId="{1902404C-F2DD-4210-AC93-F92E3C1DC956}" dt="2022-04-13T12:17:53.589" v="1835" actId="14100"/>
          <ac:cxnSpMkLst>
            <pc:docMk/>
            <pc:sldMk cId="679250141" sldId="2086971658"/>
            <ac:cxnSpMk id="90" creationId="{E23B378D-DD43-4958-9E05-046B03A57D89}"/>
          </ac:cxnSpMkLst>
        </pc:cxnChg>
        <pc:cxnChg chg="mod ord">
          <ac:chgData name="Reinhard Keil" userId="a74c14d9-6dde-4ffd-bc62-ceabab23c919" providerId="ADAL" clId="{1902404C-F2DD-4210-AC93-F92E3C1DC956}" dt="2022-04-13T12:18:14.237" v="1857" actId="1037"/>
          <ac:cxnSpMkLst>
            <pc:docMk/>
            <pc:sldMk cId="679250141" sldId="2086971658"/>
            <ac:cxnSpMk id="91" creationId="{FE6079F4-7BC2-448B-9CF2-0C214EE3714F}"/>
          </ac:cxnSpMkLst>
        </pc:cxnChg>
        <pc:cxnChg chg="mod ord">
          <ac:chgData name="Reinhard Keil" userId="a74c14d9-6dde-4ffd-bc62-ceabab23c919" providerId="ADAL" clId="{1902404C-F2DD-4210-AC93-F92E3C1DC956}" dt="2022-04-13T12:18:32.196" v="1881" actId="1037"/>
          <ac:cxnSpMkLst>
            <pc:docMk/>
            <pc:sldMk cId="679250141" sldId="2086971658"/>
            <ac:cxnSpMk id="93" creationId="{739612FD-63CE-4D8F-959E-41C62CBA1110}"/>
          </ac:cxnSpMkLst>
        </pc:cxnChg>
        <pc:cxnChg chg="mod ord">
          <ac:chgData name="Reinhard Keil" userId="a74c14d9-6dde-4ffd-bc62-ceabab23c919" providerId="ADAL" clId="{1902404C-F2DD-4210-AC93-F92E3C1DC956}" dt="2022-04-13T12:18:32.196" v="1881" actId="1037"/>
          <ac:cxnSpMkLst>
            <pc:docMk/>
            <pc:sldMk cId="679250141" sldId="2086971658"/>
            <ac:cxnSpMk id="94" creationId="{FB764E58-AD59-49BC-9AD1-D01188F87BEB}"/>
          </ac:cxnSpMkLst>
        </pc:cxnChg>
        <pc:cxnChg chg="mod ord">
          <ac:chgData name="Reinhard Keil" userId="a74c14d9-6dde-4ffd-bc62-ceabab23c919" providerId="ADAL" clId="{1902404C-F2DD-4210-AC93-F92E3C1DC956}" dt="2022-04-13T12:18:43.124" v="1910" actId="1037"/>
          <ac:cxnSpMkLst>
            <pc:docMk/>
            <pc:sldMk cId="679250141" sldId="2086971658"/>
            <ac:cxnSpMk id="97" creationId="{52668C96-8851-4DD8-9FCB-52C969539429}"/>
          </ac:cxnSpMkLst>
        </pc:cxnChg>
        <pc:cxnChg chg="mod ord">
          <ac:chgData name="Reinhard Keil" userId="a74c14d9-6dde-4ffd-bc62-ceabab23c919" providerId="ADAL" clId="{1902404C-F2DD-4210-AC93-F92E3C1DC956}" dt="2022-04-13T12:18:57.809" v="1954" actId="1037"/>
          <ac:cxnSpMkLst>
            <pc:docMk/>
            <pc:sldMk cId="679250141" sldId="2086971658"/>
            <ac:cxnSpMk id="102" creationId="{1DF95B5C-D271-44E5-9308-3EFF1A6A2534}"/>
          </ac:cxnSpMkLst>
        </pc:cxnChg>
        <pc:cxnChg chg="mod ord">
          <ac:chgData name="Reinhard Keil" userId="a74c14d9-6dde-4ffd-bc62-ceabab23c919" providerId="ADAL" clId="{1902404C-F2DD-4210-AC93-F92E3C1DC956}" dt="2022-04-13T12:19:05.740" v="1955" actId="14100"/>
          <ac:cxnSpMkLst>
            <pc:docMk/>
            <pc:sldMk cId="679250141" sldId="2086971658"/>
            <ac:cxnSpMk id="117" creationId="{18111156-16AB-4FD2-848C-F27D78191633}"/>
          </ac:cxnSpMkLst>
        </pc:cxnChg>
        <pc:cxnChg chg="mod ord">
          <ac:chgData name="Reinhard Keil" userId="a74c14d9-6dde-4ffd-bc62-ceabab23c919" providerId="ADAL" clId="{1902404C-F2DD-4210-AC93-F92E3C1DC956}" dt="2022-04-13T12:18:57.809" v="1954" actId="1037"/>
          <ac:cxnSpMkLst>
            <pc:docMk/>
            <pc:sldMk cId="679250141" sldId="2086971658"/>
            <ac:cxnSpMk id="131" creationId="{2ED46B26-0591-46F9-8BD6-5ED6EE9A9A17}"/>
          </ac:cxnSpMkLst>
        </pc:cxnChg>
        <pc:cxnChg chg="mod ord">
          <ac:chgData name="Reinhard Keil" userId="a74c14d9-6dde-4ffd-bc62-ceabab23c919" providerId="ADAL" clId="{1902404C-F2DD-4210-AC93-F92E3C1DC956}" dt="2022-04-13T12:18:14.237" v="1857" actId="1037"/>
          <ac:cxnSpMkLst>
            <pc:docMk/>
            <pc:sldMk cId="679250141" sldId="2086971658"/>
            <ac:cxnSpMk id="140" creationId="{3A53DB0D-125F-4D9D-B566-34B84DCCC50C}"/>
          </ac:cxnSpMkLst>
        </pc:cxnChg>
        <pc:cxnChg chg="mod ord">
          <ac:chgData name="Reinhard Keil" userId="a74c14d9-6dde-4ffd-bc62-ceabab23c919" providerId="ADAL" clId="{1902404C-F2DD-4210-AC93-F92E3C1DC956}" dt="2022-04-13T12:18:43.124" v="1910" actId="1037"/>
          <ac:cxnSpMkLst>
            <pc:docMk/>
            <pc:sldMk cId="679250141" sldId="2086971658"/>
            <ac:cxnSpMk id="178" creationId="{A15823D2-AED0-492B-B794-D27A616D3D9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9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 with Top Level Bullet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28AC5A-7EFB-CA43-8A9B-3B442C5C9A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C1198ECC-03BB-F84C-8B27-CF6053626C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311" y="1167639"/>
            <a:ext cx="1700213" cy="530640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2EFD6F9F-6DEB-6F4D-BE5A-D3540160B3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>
                <a:solidFill>
                  <a:schemeClr val="bg2"/>
                </a:solidFill>
              </a:rPr>
              <a:t>© 2021 Arm</a:t>
            </a:r>
            <a:endParaRPr lang="en-US" altLang="en-US" sz="100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82B8D-79F0-2840-A348-51E15B608C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952143"/>
            <a:ext cx="4655186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Danke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Gracias</a:t>
            </a: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谢谢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ありがとう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감사합니다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धन्यवाद</a:t>
            </a:r>
            <a:endParaRPr lang="en-US" altLang="en-US" sz="280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>
                <a:solidFill>
                  <a:schemeClr val="bg1"/>
                </a:solidFill>
              </a:rPr>
              <a:t>ধন্যবাদ</a:t>
            </a:r>
            <a:br>
              <a:rPr lang="en-US" altLang="en-US" sz="2800">
                <a:solidFill>
                  <a:schemeClr val="bg1"/>
                </a:solidFill>
              </a:rPr>
            </a:br>
            <a:r>
              <a:rPr lang="he-IL" altLang="en-US" sz="2800">
                <a:solidFill>
                  <a:schemeClr val="bg1"/>
                </a:solidFill>
              </a:rPr>
              <a:t>תודה</a:t>
            </a:r>
            <a:endParaRPr lang="en-US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11E887-F2DD-9743-B321-E6625A63F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10" name="Picture 9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AF5F647F-3DD2-E04B-AC85-5BB3FF099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311" y="1167639"/>
            <a:ext cx="1700213" cy="530640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1BE84E2F-085C-6E4E-8174-736F84DE3A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>
                <a:solidFill>
                  <a:schemeClr val="bg2"/>
                </a:solidFill>
              </a:rPr>
              <a:t>© 2021 Arm</a:t>
            </a:r>
            <a:endParaRPr lang="en-US" altLang="en-US" sz="10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0E328-7BED-1141-A027-0EEE09BB1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0505" y="952143"/>
            <a:ext cx="4655186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Thank You</a:t>
            </a: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Danke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Gracias</a:t>
            </a: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谢谢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ありがとう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Asante</a:t>
            </a:r>
          </a:p>
          <a:p>
            <a:pPr algn="r">
              <a:defRPr/>
            </a:pPr>
            <a:r>
              <a:rPr lang="en-US" altLang="en-US" sz="2800">
                <a:solidFill>
                  <a:schemeClr val="bg1"/>
                </a:solidFill>
              </a:rPr>
              <a:t>Merci</a:t>
            </a: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감사합니다</a:t>
            </a:r>
            <a:endParaRPr lang="en-US" altLang="en-US" sz="28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en-US" sz="2800" err="1">
                <a:solidFill>
                  <a:schemeClr val="bg1"/>
                </a:solidFill>
              </a:rPr>
              <a:t>धन्यवाद</a:t>
            </a:r>
            <a:endParaRPr lang="en-US" altLang="en-US" sz="2800">
              <a:solidFill>
                <a:schemeClr val="bg1"/>
              </a:solidFill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>
                <a:solidFill>
                  <a:schemeClr val="bg1"/>
                </a:solidFill>
              </a:rPr>
              <a:t>Kiitos</a:t>
            </a:r>
          </a:p>
          <a:p>
            <a:pPr algn="r">
              <a:defRPr/>
            </a:pPr>
            <a:r>
              <a:rPr lang="ar-SA" sz="2800" kern="1200">
                <a:solidFill>
                  <a:schemeClr val="bg1"/>
                </a:solidFill>
                <a:latin typeface="Calibri" charset="0"/>
                <a:ea typeface="ＭＳ Ｐゴシック" charset="-128"/>
                <a:cs typeface="+mn-cs"/>
              </a:rPr>
              <a:t>شكرًا</a:t>
            </a:r>
            <a:endParaRPr lang="en-GB" sz="2800" kern="1200">
              <a:solidFill>
                <a:schemeClr val="bg1"/>
              </a:solidFill>
              <a:latin typeface="Calibri" charset="0"/>
              <a:ea typeface="ＭＳ Ｐゴシック" charset="-128"/>
              <a:cs typeface="+mn-cs"/>
            </a:endParaRPr>
          </a:p>
          <a:p>
            <a:pPr algn="r">
              <a:defRPr/>
            </a:pPr>
            <a:r>
              <a:rPr lang="as-IN" altLang="en-US" sz="2800">
                <a:solidFill>
                  <a:schemeClr val="bg1"/>
                </a:solidFill>
              </a:rPr>
              <a:t>ধন্যবাদ</a:t>
            </a:r>
            <a:br>
              <a:rPr lang="en-US" altLang="en-US" sz="2800">
                <a:solidFill>
                  <a:schemeClr val="bg1"/>
                </a:solidFill>
              </a:rPr>
            </a:br>
            <a:r>
              <a:rPr lang="he-IL" altLang="en-US" sz="2800">
                <a:solidFill>
                  <a:schemeClr val="bg1"/>
                </a:solidFill>
              </a:rPr>
              <a:t>תודה</a:t>
            </a:r>
            <a:endParaRPr lang="en-US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4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3539DD-CEDA-3A48-A36A-6D3775392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9" name="Picture 8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5C774FB-6A72-C34E-AAAD-07547EC96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311" y="1167639"/>
            <a:ext cx="1700213" cy="530640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870DFC52-AE4C-654B-A714-C2006FAE04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>
                <a:solidFill>
                  <a:schemeClr val="bg2"/>
                </a:solidFill>
              </a:rPr>
              <a:t>© 2021 Arm</a:t>
            </a:r>
            <a:endParaRPr lang="en-US" alt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720845-44B5-8345-A55E-DF3DBAF7C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9" name="Picture 8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0A3F307A-54EB-9747-ABE8-8A816CDDD8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311" y="1167639"/>
            <a:ext cx="1700213" cy="530640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EA133D04-5236-D641-B03F-0BE645CEB9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>
                <a:solidFill>
                  <a:schemeClr val="bg2"/>
                </a:solidFill>
              </a:rPr>
              <a:t>© 2021 Arm</a:t>
            </a:r>
            <a:endParaRPr lang="en-US" alt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C88DC1F2-A377-A943-9ABE-BD7E2F2C181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5847" y="6384924"/>
            <a:ext cx="879904" cy="274619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>
                <a:solidFill>
                  <a:srgbClr val="7F7F7F"/>
                </a:solidFill>
              </a:rPr>
              <a:t>© 2021 Arm</a:t>
            </a:r>
            <a:endParaRPr lang="en-US" altLang="en-US" sz="10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0" r:id="rId1"/>
    <p:sldLayoutId id="2147485441" r:id="rId2"/>
    <p:sldLayoutId id="2147485442" r:id="rId3"/>
    <p:sldLayoutId id="2147485443" r:id="rId4"/>
    <p:sldLayoutId id="2147485444" r:id="rId5"/>
    <p:sldLayoutId id="2147485445" r:id="rId6"/>
    <p:sldLayoutId id="2147485446" r:id="rId7"/>
    <p:sldLayoutId id="2147485447" r:id="rId8"/>
    <p:sldLayoutId id="2147485448" r:id="rId9"/>
    <p:sldLayoutId id="2147485449" r:id="rId10"/>
    <p:sldLayoutId id="2147485450" r:id="rId11"/>
    <p:sldLayoutId id="2147485452" r:id="rId12"/>
    <p:sldLayoutId id="2147485512" r:id="rId13"/>
    <p:sldLayoutId id="2147485453" r:id="rId14"/>
    <p:sldLayoutId id="2147485513" r:id="rId1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15823D2-AED0-492B-B794-D27A616D3D9E}"/>
              </a:ext>
            </a:extLst>
          </p:cNvPr>
          <p:cNvCxnSpPr>
            <a:cxnSpLocks/>
          </p:cNvCxnSpPr>
          <p:nvPr/>
        </p:nvCxnSpPr>
        <p:spPr>
          <a:xfrm>
            <a:off x="6196763" y="4461520"/>
            <a:ext cx="93955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DF95B5C-D271-44E5-9308-3EFF1A6A2534}"/>
              </a:ext>
            </a:extLst>
          </p:cNvPr>
          <p:cNvCxnSpPr>
            <a:cxnSpLocks/>
          </p:cNvCxnSpPr>
          <p:nvPr/>
        </p:nvCxnSpPr>
        <p:spPr>
          <a:xfrm>
            <a:off x="7451231" y="4475374"/>
            <a:ext cx="108943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9612FD-63CE-4D8F-959E-41C62CBA111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36498" y="3151753"/>
            <a:ext cx="591198" cy="29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6079F4-7BC2-448B-9CF2-0C214EE3714F}"/>
              </a:ext>
            </a:extLst>
          </p:cNvPr>
          <p:cNvCxnSpPr>
            <a:cxnSpLocks/>
          </p:cNvCxnSpPr>
          <p:nvPr/>
        </p:nvCxnSpPr>
        <p:spPr>
          <a:xfrm>
            <a:off x="3083267" y="3151753"/>
            <a:ext cx="74814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ED46B26-0591-46F9-8BD6-5ED6EE9A9A1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236434" y="2327564"/>
            <a:ext cx="0" cy="47811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E3BAA80-A54D-4D1B-BEE4-A7DD4ABF8CA6}"/>
              </a:ext>
            </a:extLst>
          </p:cNvPr>
          <p:cNvSpPr/>
          <p:nvPr/>
        </p:nvSpPr>
        <p:spPr>
          <a:xfrm>
            <a:off x="2143309" y="2805678"/>
            <a:ext cx="1346200" cy="69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dirty="0" err="1">
                <a:solidFill>
                  <a:srgbClr val="333333"/>
                </a:solidFill>
                <a:effectLst/>
                <a:latin typeface="-apple-system"/>
              </a:rPr>
              <a:t>csolution</a:t>
            </a:r>
            <a:br>
              <a:rPr lang="en-GB" sz="18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GB" sz="1200" i="0" dirty="0">
                <a:solidFill>
                  <a:srgbClr val="333333"/>
                </a:solidFill>
                <a:effectLst/>
                <a:latin typeface="-apple-system"/>
              </a:rPr>
              <a:t>CLI Tool</a:t>
            </a:r>
            <a:endParaRPr lang="en-GB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D9059C-35B0-4B79-8F5B-BF493C31C195}"/>
              </a:ext>
            </a:extLst>
          </p:cNvPr>
          <p:cNvSpPr/>
          <p:nvPr/>
        </p:nvSpPr>
        <p:spPr>
          <a:xfrm>
            <a:off x="5427696" y="2805678"/>
            <a:ext cx="1346200" cy="69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dirty="0" err="1">
                <a:solidFill>
                  <a:srgbClr val="333333"/>
                </a:solidFill>
                <a:effectLst/>
                <a:latin typeface="-apple-system"/>
              </a:rPr>
              <a:t>cbuild</a:t>
            </a:r>
            <a:br>
              <a:rPr lang="en-GB" sz="18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GB" sz="1200" i="0" dirty="0">
                <a:solidFill>
                  <a:srgbClr val="333333"/>
                </a:solidFill>
                <a:effectLst/>
                <a:latin typeface="-apple-system"/>
              </a:rPr>
              <a:t>CLI Tool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B7A289-4CBC-4334-8A58-DB6E8EBF207F}"/>
              </a:ext>
            </a:extLst>
          </p:cNvPr>
          <p:cNvSpPr/>
          <p:nvPr/>
        </p:nvSpPr>
        <p:spPr>
          <a:xfrm>
            <a:off x="2143778" y="4111122"/>
            <a:ext cx="1346200" cy="69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33333"/>
                </a:solidFill>
                <a:latin typeface="-apple-system"/>
              </a:rPr>
              <a:t>µVision</a:t>
            </a:r>
            <a:br>
              <a:rPr lang="en-GB" b="1" dirty="0">
                <a:solidFill>
                  <a:srgbClr val="333333"/>
                </a:solidFill>
                <a:latin typeface="-apple-system"/>
              </a:rPr>
            </a:br>
            <a:r>
              <a:rPr lang="en-GB" sz="1200" dirty="0">
                <a:solidFill>
                  <a:srgbClr val="333333"/>
                </a:solidFill>
                <a:latin typeface="-apple-system"/>
              </a:rPr>
              <a:t>IDE</a:t>
            </a:r>
            <a:endParaRPr lang="en-GB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413D0F-85BA-4698-98AD-68CECC3C8922}"/>
              </a:ext>
            </a:extLst>
          </p:cNvPr>
          <p:cNvSpPr/>
          <p:nvPr/>
        </p:nvSpPr>
        <p:spPr>
          <a:xfrm>
            <a:off x="5427696" y="4111122"/>
            <a:ext cx="1346200" cy="69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333333"/>
                </a:solidFill>
                <a:latin typeface="-apple-system"/>
              </a:rPr>
              <a:t>CMake</a:t>
            </a:r>
            <a:br>
              <a:rPr lang="en-GB" b="1" dirty="0">
                <a:solidFill>
                  <a:srgbClr val="333333"/>
                </a:solidFill>
                <a:latin typeface="-apple-system"/>
              </a:rPr>
            </a:br>
            <a:r>
              <a:rPr lang="en-GB" sz="1200" i="0" dirty="0">
                <a:solidFill>
                  <a:srgbClr val="333333"/>
                </a:solidFill>
                <a:effectLst/>
                <a:latin typeface="-apple-system"/>
              </a:rPr>
              <a:t>CLI Tool</a:t>
            </a:r>
            <a:endParaRPr lang="en-GB" sz="1200" dirty="0"/>
          </a:p>
        </p:txBody>
      </p:sp>
      <p:sp>
        <p:nvSpPr>
          <p:cNvPr id="63" name="Flowchart: Multidocument 62">
            <a:extLst>
              <a:ext uri="{FF2B5EF4-FFF2-40B4-BE49-F238E27FC236}">
                <a16:creationId xmlns:a16="http://schemas.microsoft.com/office/drawing/2014/main" id="{4397C492-EEB4-4AEA-AE04-848A498B2736}"/>
              </a:ext>
            </a:extLst>
          </p:cNvPr>
          <p:cNvSpPr/>
          <p:nvPr/>
        </p:nvSpPr>
        <p:spPr>
          <a:xfrm>
            <a:off x="3837628" y="2691620"/>
            <a:ext cx="1289051" cy="1010653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MyProject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*.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cprj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AFF8DD-9EB6-4881-B108-5767AFABDE61}"/>
              </a:ext>
            </a:extLst>
          </p:cNvPr>
          <p:cNvSpPr/>
          <p:nvPr/>
        </p:nvSpPr>
        <p:spPr>
          <a:xfrm>
            <a:off x="8563334" y="2805678"/>
            <a:ext cx="1346200" cy="69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dirty="0">
                <a:solidFill>
                  <a:srgbClr val="333333"/>
                </a:solidFill>
                <a:effectLst/>
                <a:latin typeface="-apple-system"/>
              </a:rPr>
              <a:t>Arm Virtual Hardware</a:t>
            </a:r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6C7E83-A597-41E5-BFBE-5F2EC391BAF2}"/>
              </a:ext>
            </a:extLst>
          </p:cNvPr>
          <p:cNvSpPr/>
          <p:nvPr/>
        </p:nvSpPr>
        <p:spPr>
          <a:xfrm>
            <a:off x="8555777" y="4111122"/>
            <a:ext cx="1346200" cy="69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i="0" dirty="0">
                <a:solidFill>
                  <a:srgbClr val="333333"/>
                </a:solidFill>
                <a:effectLst/>
                <a:latin typeface="-apple-system"/>
              </a:rPr>
              <a:t>Hardware</a:t>
            </a:r>
            <a:br>
              <a:rPr lang="en-GB" sz="18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GB" sz="1800" b="1" i="0" dirty="0">
                <a:solidFill>
                  <a:srgbClr val="333333"/>
                </a:solidFill>
                <a:effectLst/>
                <a:latin typeface="-apple-system"/>
              </a:rPr>
              <a:t>Board</a:t>
            </a:r>
            <a:endParaRPr lang="en-GB" dirty="0"/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49300813-1492-40EF-AA17-3B32CFE2A535}"/>
              </a:ext>
            </a:extLst>
          </p:cNvPr>
          <p:cNvSpPr/>
          <p:nvPr/>
        </p:nvSpPr>
        <p:spPr>
          <a:xfrm>
            <a:off x="8601670" y="1495755"/>
            <a:ext cx="1289051" cy="1010653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Test Scripts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9C36C7-1CF6-4783-85B8-1128DF1EE267}"/>
              </a:ext>
            </a:extLst>
          </p:cNvPr>
          <p:cNvCxnSpPr>
            <a:cxnSpLocks/>
          </p:cNvCxnSpPr>
          <p:nvPr/>
        </p:nvCxnSpPr>
        <p:spPr>
          <a:xfrm>
            <a:off x="1624761" y="3129082"/>
            <a:ext cx="52610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B764E58-AD59-49BC-9AD1-D01188F87BEB}"/>
              </a:ext>
            </a:extLst>
          </p:cNvPr>
          <p:cNvCxnSpPr>
            <a:cxnSpLocks/>
            <a:stCxn id="67" idx="2"/>
            <a:endCxn id="61" idx="0"/>
          </p:cNvCxnSpPr>
          <p:nvPr/>
        </p:nvCxnSpPr>
        <p:spPr>
          <a:xfrm>
            <a:off x="6100796" y="3497828"/>
            <a:ext cx="0" cy="6132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2668C96-8851-4DD8-9FCB-52C969539429}"/>
              </a:ext>
            </a:extLst>
          </p:cNvPr>
          <p:cNvCxnSpPr>
            <a:cxnSpLocks/>
            <a:stCxn id="60" idx="2"/>
            <a:endCxn id="175" idx="2"/>
          </p:cNvCxnSpPr>
          <p:nvPr/>
        </p:nvCxnSpPr>
        <p:spPr>
          <a:xfrm rot="16200000" flipH="1">
            <a:off x="5237131" y="2383018"/>
            <a:ext cx="35668" cy="4876175"/>
          </a:xfrm>
          <a:prstGeom prst="bentConnector3">
            <a:avLst>
              <a:gd name="adj1" fmla="val 8963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8111156-16AB-4FD2-848C-F27D78191633}"/>
              </a:ext>
            </a:extLst>
          </p:cNvPr>
          <p:cNvCxnSpPr>
            <a:cxnSpLocks/>
            <a:stCxn id="175" idx="0"/>
            <a:endCxn id="71" idx="1"/>
          </p:cNvCxnSpPr>
          <p:nvPr/>
        </p:nvCxnSpPr>
        <p:spPr>
          <a:xfrm rot="5400000" flipH="1" flipV="1">
            <a:off x="7676287" y="3168520"/>
            <a:ext cx="903813" cy="87028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3A53DB0D-125F-4D9D-B566-34B84DCCC50C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3489978" y="3663999"/>
            <a:ext cx="902539" cy="793198"/>
          </a:xfrm>
          <a:prstGeom prst="bentConnector2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Document 174">
            <a:extLst>
              <a:ext uri="{FF2B5EF4-FFF2-40B4-BE49-F238E27FC236}">
                <a16:creationId xmlns:a16="http://schemas.microsoft.com/office/drawing/2014/main" id="{95167DEF-4F71-40A0-A863-4930AA88AD73}"/>
              </a:ext>
            </a:extLst>
          </p:cNvPr>
          <p:cNvSpPr/>
          <p:nvPr/>
        </p:nvSpPr>
        <p:spPr>
          <a:xfrm>
            <a:off x="7141390" y="4055566"/>
            <a:ext cx="1103326" cy="83883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MyProject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/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binary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*.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axf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 / *.elf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0BDAF89-1BC0-4463-9437-351B5B17AB39}"/>
              </a:ext>
            </a:extLst>
          </p:cNvPr>
          <p:cNvSpPr/>
          <p:nvPr/>
        </p:nvSpPr>
        <p:spPr>
          <a:xfrm>
            <a:off x="808602" y="2161310"/>
            <a:ext cx="589448" cy="1836358"/>
          </a:xfrm>
          <a:prstGeom prst="downArrow">
            <a:avLst>
              <a:gd name="adj1" fmla="val 50000"/>
              <a:gd name="adj2" fmla="val 39744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0B4A0-20AB-408D-9321-20793AF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8302"/>
            <a:ext cx="11207749" cy="512830"/>
          </a:xfrm>
        </p:spPr>
        <p:txBody>
          <a:bodyPr/>
          <a:lstStyle/>
          <a:p>
            <a:r>
              <a:rPr lang="en-US" dirty="0"/>
              <a:t>Development Workflow – CMSIS-Toolbox </a:t>
            </a:r>
            <a:endParaRPr lang="en-GB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7AB5729-705B-43AF-8812-3DE30D397972}"/>
              </a:ext>
            </a:extLst>
          </p:cNvPr>
          <p:cNvSpPr/>
          <p:nvPr/>
        </p:nvSpPr>
        <p:spPr>
          <a:xfrm>
            <a:off x="479425" y="1337593"/>
            <a:ext cx="1266248" cy="83127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Catalog of software packs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985687FA-4E71-4BF4-A859-F0368A5F219F}"/>
              </a:ext>
            </a:extLst>
          </p:cNvPr>
          <p:cNvSpPr/>
          <p:nvPr/>
        </p:nvSpPr>
        <p:spPr>
          <a:xfrm>
            <a:off x="479426" y="5438750"/>
            <a:ext cx="3865863" cy="41794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Applications</a:t>
            </a:r>
            <a:endParaRPr lang="en-GB" dirty="0"/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31C47B11-5DFC-4170-B583-3A22D5DE817D}"/>
              </a:ext>
            </a:extLst>
          </p:cNvPr>
          <p:cNvSpPr/>
          <p:nvPr/>
        </p:nvSpPr>
        <p:spPr>
          <a:xfrm>
            <a:off x="7489013" y="5438750"/>
            <a:ext cx="3869198" cy="415061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Functionality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9" name="Flowchart: Multidocument 68">
            <a:extLst>
              <a:ext uri="{FF2B5EF4-FFF2-40B4-BE49-F238E27FC236}">
                <a16:creationId xmlns:a16="http://schemas.microsoft.com/office/drawing/2014/main" id="{72664927-6A11-4C03-A728-BDB647ED6D54}"/>
              </a:ext>
            </a:extLst>
          </p:cNvPr>
          <p:cNvSpPr/>
          <p:nvPr/>
        </p:nvSpPr>
        <p:spPr>
          <a:xfrm>
            <a:off x="479425" y="2676654"/>
            <a:ext cx="1289051" cy="1010653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rtlCol="0" anchor="t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MyProject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*.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csolution.yml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*.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cproject.yml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lowchart: Multidocument 69">
            <a:extLst>
              <a:ext uri="{FF2B5EF4-FFF2-40B4-BE49-F238E27FC236}">
                <a16:creationId xmlns:a16="http://schemas.microsoft.com/office/drawing/2014/main" id="{0CD4E9D6-FDAC-45AE-AA50-5AB057A5A2AA}"/>
              </a:ext>
            </a:extLst>
          </p:cNvPr>
          <p:cNvSpPr/>
          <p:nvPr/>
        </p:nvSpPr>
        <p:spPr>
          <a:xfrm>
            <a:off x="479425" y="3993738"/>
            <a:ext cx="1289051" cy="1010653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rtlCol="0" anchor="t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MyProject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*.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uvprojx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09053C39-44DE-44D6-BFAB-B1F796A020DE}"/>
              </a:ext>
            </a:extLst>
          </p:cNvPr>
          <p:cNvSpPr/>
          <p:nvPr/>
        </p:nvSpPr>
        <p:spPr>
          <a:xfrm>
            <a:off x="4201707" y="5438750"/>
            <a:ext cx="3438445" cy="415061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Build Executable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23B378D-DD43-4958-9E05-046B03A57D8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769736" y="4445264"/>
            <a:ext cx="374042" cy="11933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00EBAB-E550-4D9D-9C02-69F4CE0D622B}"/>
              </a:ext>
            </a:extLst>
          </p:cNvPr>
          <p:cNvSpPr txBox="1"/>
          <p:nvPr/>
        </p:nvSpPr>
        <p:spPr>
          <a:xfrm>
            <a:off x="982663" y="2123524"/>
            <a:ext cx="2191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accent1"/>
                </a:solidFill>
                <a:latin typeface="+mn-lt"/>
                <a:ea typeface="+mn-ea"/>
              </a:rPr>
              <a:t>+</a:t>
            </a:r>
            <a:endParaRPr lang="en-GB" sz="2600" b="1" kern="1200" dirty="0" err="1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50141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c0950e01-db07-4e41-9c32-b7a8e9fccc9b"/>
    <ds:schemaRef ds:uri="f2ad5090-61a8-4b8c-ab70-68f4ff4d19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Arm_2021</Template>
  <TotalTime>385</TotalTime>
  <Words>66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Wingdings</vt:lpstr>
      <vt:lpstr>Arm_PPT_Public</vt:lpstr>
      <vt:lpstr>Development Workflow – CMSIS-Toolbox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Column Slide</dc:title>
  <dc:subject/>
  <dc:creator>Reinhard Keil</dc:creator>
  <cp:keywords/>
  <dc:description/>
  <cp:lastModifiedBy>Reinhard Keil</cp:lastModifiedBy>
  <cp:revision>3</cp:revision>
  <dcterms:created xsi:type="dcterms:W3CDTF">2021-07-05T07:40:35Z</dcterms:created>
  <dcterms:modified xsi:type="dcterms:W3CDTF">2022-04-13T13:11:15Z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