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11"/>
  </p:notesMasterIdLst>
  <p:handoutMasterIdLst>
    <p:handoutMasterId r:id="rId12"/>
  </p:handoutMasterIdLst>
  <p:sldIdLst>
    <p:sldId id="414" r:id="rId6"/>
    <p:sldId id="415" r:id="rId7"/>
    <p:sldId id="416" r:id="rId8"/>
    <p:sldId id="417" r:id="rId9"/>
    <p:sldId id="418" r:id="rId10"/>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00C1DE"/>
    <a:srgbClr val="0091BD"/>
    <a:srgbClr val="002B49"/>
    <a:srgbClr val="00B1DB"/>
    <a:srgbClr val="AE1280"/>
    <a:srgbClr val="808082"/>
    <a:srgbClr val="128CAB"/>
    <a:srgbClr val="FF7E17"/>
    <a:srgbClr val="A5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4" autoAdjust="0"/>
    <p:restoredTop sz="94720" autoAdjust="0"/>
  </p:normalViewPr>
  <p:slideViewPr>
    <p:cSldViewPr snapToGrid="0">
      <p:cViewPr varScale="1">
        <p:scale>
          <a:sx n="207" d="100"/>
          <a:sy n="207" d="100"/>
        </p:scale>
        <p:origin x="192" y="264"/>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7/10/23</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7/10/23</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2697842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prstDash val="sys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38BB5-69AB-40F2-A84D-BA4FE2EF22BB}"/>
              </a:ext>
            </a:extLst>
          </p:cNvPr>
          <p:cNvSpPr txBox="1"/>
          <p:nvPr/>
        </p:nvSpPr>
        <p:spPr>
          <a:xfrm>
            <a:off x="7108867" y="2918673"/>
            <a:ext cx="710513" cy="218484"/>
          </a:xfrm>
          <a:prstGeom prst="rect">
            <a:avLst/>
          </a:prstGeom>
        </p:spPr>
        <p:txBody>
          <a:bodyPr vert="horz" wrap="square" lIns="0" tIns="0" rIns="0" bIns="0" rtlCol="0" anchor="t">
            <a:normAutofit/>
          </a:bodyPr>
          <a:lstStyle/>
          <a:p>
            <a:r>
              <a:rPr lang="en-US" sz="1400" dirty="0">
                <a:latin typeface="Calibri" panose="020F0502020204030204" pitchFamily="34" charset="0"/>
                <a:cs typeface="Calibri" panose="020F0502020204030204" pitchFamily="34" charset="0"/>
              </a:rPr>
              <a:t>see note</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prstDash val="sys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38BB5-69AB-40F2-A84D-BA4FE2EF22BB}"/>
              </a:ext>
            </a:extLst>
          </p:cNvPr>
          <p:cNvSpPr txBox="1"/>
          <p:nvPr/>
        </p:nvSpPr>
        <p:spPr>
          <a:xfrm>
            <a:off x="7108867" y="2918673"/>
            <a:ext cx="710513" cy="218484"/>
          </a:xfrm>
          <a:prstGeom prst="rect">
            <a:avLst/>
          </a:prstGeom>
        </p:spPr>
        <p:txBody>
          <a:bodyPr vert="horz" wrap="square" lIns="0" tIns="0" rIns="0" bIns="0" rtlCol="0" anchor="t">
            <a:normAutofit/>
          </a:bodyPr>
          <a:lstStyle/>
          <a:p>
            <a:r>
              <a:rPr lang="en-US" sz="1400" dirty="0">
                <a:latin typeface="Calibri" panose="020F0502020204030204" pitchFamily="34" charset="0"/>
                <a:cs typeface="Calibri" panose="020F0502020204030204" pitchFamily="34" charset="0"/>
              </a:rPr>
              <a:t>see note</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249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EF1A8983-451E-4FCB-9C4B-B85D81DC79EB}"/>
              </a:ext>
            </a:extLst>
          </p:cNvPr>
          <p:cNvSpPr/>
          <p:nvPr/>
        </p:nvSpPr>
        <p:spPr>
          <a:xfrm>
            <a:off x="110464" y="871442"/>
            <a:ext cx="11813557" cy="2798432"/>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
        <p:nvSpPr>
          <p:cNvPr id="4" name="Rounded Rectangle 3">
            <a:extLst>
              <a:ext uri="{FF2B5EF4-FFF2-40B4-BE49-F238E27FC236}">
                <a16:creationId xmlns:a16="http://schemas.microsoft.com/office/drawing/2014/main" id="{42611988-3B36-ED23-74C7-CD79BEE958BA}"/>
              </a:ext>
            </a:extLst>
          </p:cNvPr>
          <p:cNvSpPr/>
          <p:nvPr/>
        </p:nvSpPr>
        <p:spPr bwMode="auto">
          <a:xfrm>
            <a:off x="9894316"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5" name="Rounded Rectangle 4">
            <a:extLst>
              <a:ext uri="{FF2B5EF4-FFF2-40B4-BE49-F238E27FC236}">
                <a16:creationId xmlns:a16="http://schemas.microsoft.com/office/drawing/2014/main" id="{41560457-1854-5E21-74A3-C5BF6C4AA3FB}"/>
              </a:ext>
            </a:extLst>
          </p:cNvPr>
          <p:cNvSpPr/>
          <p:nvPr/>
        </p:nvSpPr>
        <p:spPr bwMode="auto">
          <a:xfrm>
            <a:off x="2377093"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6" name="Rounded Rectangle 5">
            <a:extLst>
              <a:ext uri="{FF2B5EF4-FFF2-40B4-BE49-F238E27FC236}">
                <a16:creationId xmlns:a16="http://schemas.microsoft.com/office/drawing/2014/main" id="{A685A6A0-21B1-2A4B-BE7C-547C84A7B76B}"/>
              </a:ext>
            </a:extLst>
          </p:cNvPr>
          <p:cNvSpPr/>
          <p:nvPr/>
        </p:nvSpPr>
        <p:spPr bwMode="auto">
          <a:xfrm>
            <a:off x="7790739" y="1429256"/>
            <a:ext cx="2013089" cy="288000"/>
          </a:xfrm>
          <a:prstGeom prst="roundRect">
            <a:avLst>
              <a:gd name="adj" fmla="val 0"/>
            </a:avLst>
          </a:prstGeom>
          <a:solidFill>
            <a:srgbClr val="0091BD"/>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4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7" name="Rounded Rectangle 6">
            <a:extLst>
              <a:ext uri="{FF2B5EF4-FFF2-40B4-BE49-F238E27FC236}">
                <a16:creationId xmlns:a16="http://schemas.microsoft.com/office/drawing/2014/main" id="{0790D936-5EDB-0A14-98C4-60665492C181}"/>
              </a:ext>
            </a:extLst>
          </p:cNvPr>
          <p:cNvSpPr/>
          <p:nvPr/>
        </p:nvSpPr>
        <p:spPr bwMode="auto">
          <a:xfrm>
            <a:off x="4372242" y="1429256"/>
            <a:ext cx="3317267"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Networking</a:t>
            </a:r>
          </a:p>
        </p:txBody>
      </p:sp>
      <p:sp>
        <p:nvSpPr>
          <p:cNvPr id="8" name="Rounded Rectangle 7">
            <a:extLst>
              <a:ext uri="{FF2B5EF4-FFF2-40B4-BE49-F238E27FC236}">
                <a16:creationId xmlns:a16="http://schemas.microsoft.com/office/drawing/2014/main" id="{69C3C3CD-0176-A3C8-E47E-D97886D02695}"/>
              </a:ext>
            </a:extLst>
          </p:cNvPr>
          <p:cNvSpPr/>
          <p:nvPr/>
        </p:nvSpPr>
        <p:spPr bwMode="auto">
          <a:xfrm>
            <a:off x="3371011"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9" name="Rounded Rectangle 8">
            <a:extLst>
              <a:ext uri="{FF2B5EF4-FFF2-40B4-BE49-F238E27FC236}">
                <a16:creationId xmlns:a16="http://schemas.microsoft.com/office/drawing/2014/main" id="{8B463F3E-3724-5192-F2E8-861F5E155D81}"/>
              </a:ext>
            </a:extLst>
          </p:cNvPr>
          <p:cNvSpPr/>
          <p:nvPr/>
        </p:nvSpPr>
        <p:spPr bwMode="auto">
          <a:xfrm>
            <a:off x="1383826"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err="1">
                <a:solidFill>
                  <a:sysClr val="window" lastClr="FFFFFF"/>
                </a:solidFill>
                <a:latin typeface="Calibri" panose="020F0502020204030204" pitchFamily="34" charset="0"/>
                <a:ea typeface="ＭＳ Ｐゴシック" pitchFamily="34" charset="-128"/>
                <a:cs typeface="Calibri" panose="020F0502020204030204" pitchFamily="34" charset="0"/>
              </a:rPr>
              <a:t>Generic</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 name="Rectangle 9">
            <a:extLst>
              <a:ext uri="{FF2B5EF4-FFF2-40B4-BE49-F238E27FC236}">
                <a16:creationId xmlns:a16="http://schemas.microsoft.com/office/drawing/2014/main" id="{41E64819-5585-43F5-BE77-30FEECF0CFCB}"/>
              </a:ext>
            </a:extLst>
          </p:cNvPr>
          <p:cNvSpPr/>
          <p:nvPr/>
        </p:nvSpPr>
        <p:spPr bwMode="auto">
          <a:xfrm>
            <a:off x="9894316"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SPI0</a:t>
            </a:r>
            <a:endParaRPr lang="en-GB" sz="1100"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0F27AE60-071B-007A-5058-46E39299D239}"/>
              </a:ext>
            </a:extLst>
          </p:cNvPr>
          <p:cNvSpPr/>
          <p:nvPr/>
        </p:nvSpPr>
        <p:spPr bwMode="auto">
          <a:xfrm>
            <a:off x="847158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MCI0</a:t>
            </a:r>
            <a:endParaRPr lang="en-GB" sz="1100" dirty="0">
              <a:solidFill>
                <a:schemeClr val="tx1"/>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AF2D22C3-C5E8-A3F1-1358-721E503302ED}"/>
              </a:ext>
            </a:extLst>
          </p:cNvPr>
          <p:cNvSpPr/>
          <p:nvPr/>
        </p:nvSpPr>
        <p:spPr bwMode="auto">
          <a:xfrm>
            <a:off x="916535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NAND0</a:t>
            </a:r>
            <a:endParaRPr lang="en-GB" sz="1100" dirty="0">
              <a:solidFill>
                <a:schemeClr val="tx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3A98AF13-41AB-0A47-445E-082AAA5A5B90}"/>
              </a:ext>
            </a:extLst>
          </p:cNvPr>
          <p:cNvSpPr/>
          <p:nvPr/>
        </p:nvSpPr>
        <p:spPr bwMode="auto">
          <a:xfrm>
            <a:off x="2382530"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USBD0</a:t>
            </a:r>
            <a:endParaRPr lang="en-GB" sz="11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7ED3EFEB-529E-4678-E02F-747AD9D9116E}"/>
              </a:ext>
            </a:extLst>
          </p:cNvPr>
          <p:cNvSpPr/>
          <p:nvPr/>
        </p:nvSpPr>
        <p:spPr bwMode="auto">
          <a:xfrm>
            <a:off x="3376448"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USBH0</a:t>
            </a:r>
            <a:endParaRPr lang="en-GB" sz="1100" dirty="0">
              <a:solidFill>
                <a:schemeClr val="tx1"/>
              </a:solidFill>
              <a:latin typeface="Calibri" panose="020F0502020204030204" pitchFamily="34" charset="0"/>
              <a:cs typeface="Calibri" panose="020F0502020204030204" pitchFamily="34" charset="0"/>
            </a:endParaRPr>
          </a:p>
        </p:txBody>
      </p:sp>
      <p:sp>
        <p:nvSpPr>
          <p:cNvPr id="17" name="Rounded Rectangle 16">
            <a:extLst>
              <a:ext uri="{FF2B5EF4-FFF2-40B4-BE49-F238E27FC236}">
                <a16:creationId xmlns:a16="http://schemas.microsoft.com/office/drawing/2014/main" id="{124E1A72-1669-7DBD-EA23-0EB3287D7DD4}"/>
              </a:ext>
            </a:extLst>
          </p:cNvPr>
          <p:cNvSpPr/>
          <p:nvPr/>
        </p:nvSpPr>
        <p:spPr bwMode="auto">
          <a:xfrm>
            <a:off x="214143" y="1836620"/>
            <a:ext cx="1080000" cy="216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Control Structs</a:t>
            </a:r>
            <a:endParaRPr lang="en-GB" sz="1100" dirty="0">
              <a:solidFill>
                <a:schemeClr val="tx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BB7E5760-201A-C685-300F-69FD778AD4E4}"/>
              </a:ext>
            </a:extLst>
          </p:cNvPr>
          <p:cNvSpPr/>
          <p:nvPr/>
        </p:nvSpPr>
        <p:spPr bwMode="auto">
          <a:xfrm>
            <a:off x="10884803"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CAN0</a:t>
            </a:r>
            <a:endParaRPr lang="en-GB" sz="1100" dirty="0">
              <a:solidFill>
                <a:schemeClr val="tx1"/>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8A5CB0E0-9721-0BB4-248E-37B29B704B52}"/>
              </a:ext>
            </a:extLst>
          </p:cNvPr>
          <p:cNvSpPr/>
          <p:nvPr/>
        </p:nvSpPr>
        <p:spPr bwMode="auto">
          <a:xfrm>
            <a:off x="777781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100" dirty="0">
                <a:solidFill>
                  <a:schemeClr val="tx1"/>
                </a:solidFill>
                <a:latin typeface="Calibri" panose="020F0502020204030204" pitchFamily="34" charset="0"/>
                <a:cs typeface="Calibri" panose="020F0502020204030204" pitchFamily="34" charset="0"/>
              </a:rPr>
              <a:t>SPI1</a:t>
            </a:r>
          </a:p>
        </p:txBody>
      </p:sp>
      <p:sp>
        <p:nvSpPr>
          <p:cNvPr id="14" name="Rectangle 13">
            <a:extLst>
              <a:ext uri="{FF2B5EF4-FFF2-40B4-BE49-F238E27FC236}">
                <a16:creationId xmlns:a16="http://schemas.microsoft.com/office/drawing/2014/main" id="{64242524-24CF-DF65-519D-DA768C403A54}"/>
              </a:ext>
            </a:extLst>
          </p:cNvPr>
          <p:cNvSpPr/>
          <p:nvPr/>
        </p:nvSpPr>
        <p:spPr bwMode="auto">
          <a:xfrm>
            <a:off x="4361419"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ETH_PHY0</a:t>
            </a:r>
            <a:endParaRPr lang="en-GB" sz="1100" dirty="0">
              <a:solidFill>
                <a:schemeClr val="tx1"/>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C07C5AD1-F717-C30C-33AF-DC7E284815A6}"/>
              </a:ext>
            </a:extLst>
          </p:cNvPr>
          <p:cNvSpPr/>
          <p:nvPr/>
        </p:nvSpPr>
        <p:spPr bwMode="auto">
          <a:xfrm>
            <a:off x="5316334"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ETH_MAC0</a:t>
            </a:r>
            <a:endParaRPr lang="en-GB" sz="1100"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9A517320-8932-8EB2-CCCA-9F57A6A571AF}"/>
              </a:ext>
            </a:extLst>
          </p:cNvPr>
          <p:cNvSpPr/>
          <p:nvPr/>
        </p:nvSpPr>
        <p:spPr bwMode="auto">
          <a:xfrm>
            <a:off x="6271249"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USART0</a:t>
            </a:r>
            <a:endParaRPr lang="en-GB" sz="1100" dirty="0">
              <a:solidFill>
                <a:schemeClr val="tx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233F70DA-84E7-895D-CB1C-7C3664B4AC0A}"/>
              </a:ext>
            </a:extLst>
          </p:cNvPr>
          <p:cNvSpPr/>
          <p:nvPr/>
        </p:nvSpPr>
        <p:spPr bwMode="auto">
          <a:xfrm>
            <a:off x="7010164"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WIFI0</a:t>
            </a:r>
            <a:endParaRPr lang="en-GB" sz="1100" dirty="0">
              <a:solidFill>
                <a:schemeClr val="tx1"/>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35EFC368-C610-0626-54A7-D1AF43BC25BC}"/>
              </a:ext>
            </a:extLst>
          </p:cNvPr>
          <p:cNvSpPr/>
          <p:nvPr/>
        </p:nvSpPr>
        <p:spPr bwMode="auto">
          <a:xfrm>
            <a:off x="1389263"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GPIO0</a:t>
            </a:r>
            <a:endParaRPr lang="en-GB" sz="1100" dirty="0">
              <a:solidFill>
                <a:schemeClr val="tx1"/>
              </a:solidFill>
              <a:latin typeface="Calibri" panose="020F0502020204030204" pitchFamily="34" charset="0"/>
              <a:cs typeface="Calibri" panose="020F0502020204030204" pitchFamily="34" charset="0"/>
            </a:endParaRPr>
          </a:p>
        </p:txBody>
      </p:sp>
      <p:sp>
        <p:nvSpPr>
          <p:cNvPr id="23" name="Rounded Rectangle 22">
            <a:extLst>
              <a:ext uri="{FF2B5EF4-FFF2-40B4-BE49-F238E27FC236}">
                <a16:creationId xmlns:a16="http://schemas.microsoft.com/office/drawing/2014/main" id="{6FC437FC-9015-EBC6-FF24-C0B6CE178EB0}"/>
              </a:ext>
            </a:extLst>
          </p:cNvPr>
          <p:cNvSpPr/>
          <p:nvPr/>
        </p:nvSpPr>
        <p:spPr bwMode="auto">
          <a:xfrm>
            <a:off x="10884803"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25" name="Rounded Rectangle 24">
            <a:extLst>
              <a:ext uri="{FF2B5EF4-FFF2-40B4-BE49-F238E27FC236}">
                <a16:creationId xmlns:a16="http://schemas.microsoft.com/office/drawing/2014/main" id="{75BBDD7B-7AA8-E81A-5B23-94A97131EF56}"/>
              </a:ext>
            </a:extLst>
          </p:cNvPr>
          <p:cNvSpPr/>
          <p:nvPr/>
        </p:nvSpPr>
        <p:spPr bwMode="auto">
          <a:xfrm>
            <a:off x="9894316"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a:t>
            </a:r>
          </a:p>
        </p:txBody>
      </p:sp>
      <p:sp>
        <p:nvSpPr>
          <p:cNvPr id="26" name="Rounded Rectangle 25">
            <a:extLst>
              <a:ext uri="{FF2B5EF4-FFF2-40B4-BE49-F238E27FC236}">
                <a16:creationId xmlns:a16="http://schemas.microsoft.com/office/drawing/2014/main" id="{CDAF23D6-6158-9562-E41B-BD2088221D66}"/>
              </a:ext>
            </a:extLst>
          </p:cNvPr>
          <p:cNvSpPr/>
          <p:nvPr/>
        </p:nvSpPr>
        <p:spPr bwMode="auto">
          <a:xfrm>
            <a:off x="847158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a:t>
            </a:r>
          </a:p>
        </p:txBody>
      </p:sp>
      <p:sp>
        <p:nvSpPr>
          <p:cNvPr id="27" name="Rounded Rectangle 26">
            <a:extLst>
              <a:ext uri="{FF2B5EF4-FFF2-40B4-BE49-F238E27FC236}">
                <a16:creationId xmlns:a16="http://schemas.microsoft.com/office/drawing/2014/main" id="{2BF13A3F-518E-0FCD-DE41-2D8C9F045448}"/>
              </a:ext>
            </a:extLst>
          </p:cNvPr>
          <p:cNvSpPr/>
          <p:nvPr/>
        </p:nvSpPr>
        <p:spPr bwMode="auto">
          <a:xfrm>
            <a:off x="916535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a:t>
            </a:r>
          </a:p>
        </p:txBody>
      </p:sp>
      <p:sp>
        <p:nvSpPr>
          <p:cNvPr id="28" name="Rounded Rectangle 27">
            <a:extLst>
              <a:ext uri="{FF2B5EF4-FFF2-40B4-BE49-F238E27FC236}">
                <a16:creationId xmlns:a16="http://schemas.microsoft.com/office/drawing/2014/main" id="{DD1E0E29-1F06-642B-017C-F6ABC1BEA674}"/>
              </a:ext>
            </a:extLst>
          </p:cNvPr>
          <p:cNvSpPr/>
          <p:nvPr/>
        </p:nvSpPr>
        <p:spPr bwMode="auto">
          <a:xfrm>
            <a:off x="2382530"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p>
        </p:txBody>
      </p:sp>
      <p:sp>
        <p:nvSpPr>
          <p:cNvPr id="29" name="Rounded Rectangle 28">
            <a:extLst>
              <a:ext uri="{FF2B5EF4-FFF2-40B4-BE49-F238E27FC236}">
                <a16:creationId xmlns:a16="http://schemas.microsoft.com/office/drawing/2014/main" id="{1D77BE97-48F1-C33E-327A-AEEC355E43C9}"/>
              </a:ext>
            </a:extLst>
          </p:cNvPr>
          <p:cNvSpPr/>
          <p:nvPr/>
        </p:nvSpPr>
        <p:spPr bwMode="auto">
          <a:xfrm>
            <a:off x="3376448"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p>
        </p:txBody>
      </p:sp>
      <p:sp>
        <p:nvSpPr>
          <p:cNvPr id="30" name="Rounded Rectangle 29">
            <a:extLst>
              <a:ext uri="{FF2B5EF4-FFF2-40B4-BE49-F238E27FC236}">
                <a16:creationId xmlns:a16="http://schemas.microsoft.com/office/drawing/2014/main" id="{858BE6E4-FF32-92B8-83F1-F06CF6AA417C}"/>
              </a:ext>
            </a:extLst>
          </p:cNvPr>
          <p:cNvSpPr/>
          <p:nvPr/>
        </p:nvSpPr>
        <p:spPr bwMode="auto">
          <a:xfrm>
            <a:off x="4361419"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PHY</a:t>
            </a:r>
          </a:p>
        </p:txBody>
      </p:sp>
      <p:sp>
        <p:nvSpPr>
          <p:cNvPr id="31" name="Rounded Rectangle 30">
            <a:extLst>
              <a:ext uri="{FF2B5EF4-FFF2-40B4-BE49-F238E27FC236}">
                <a16:creationId xmlns:a16="http://schemas.microsoft.com/office/drawing/2014/main" id="{B14B8886-0478-9C23-AC12-3CE03744709F}"/>
              </a:ext>
            </a:extLst>
          </p:cNvPr>
          <p:cNvSpPr/>
          <p:nvPr/>
        </p:nvSpPr>
        <p:spPr bwMode="auto">
          <a:xfrm>
            <a:off x="5316334" y="2169442"/>
            <a:ext cx="900000" cy="288000"/>
          </a:xfrm>
          <a:prstGeom prst="roundRect">
            <a:avLst>
              <a:gd name="adj" fmla="val 0"/>
            </a:avLst>
          </a:prstGeom>
          <a:solidFill>
            <a:srgbClr val="00C1DE"/>
          </a:solidFill>
          <a:ln w="19050" algn="ctr">
            <a:noFill/>
            <a:round/>
            <a:headEnd/>
            <a:tailEnd/>
          </a:ln>
        </p:spPr>
        <p:txBody>
          <a:bodyPr wrap="square" lIns="36000" tIns="60972" rIns="36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MAC</a:t>
            </a:r>
          </a:p>
        </p:txBody>
      </p:sp>
      <p:sp>
        <p:nvSpPr>
          <p:cNvPr id="32" name="Rounded Rectangle 31">
            <a:extLst>
              <a:ext uri="{FF2B5EF4-FFF2-40B4-BE49-F238E27FC236}">
                <a16:creationId xmlns:a16="http://schemas.microsoft.com/office/drawing/2014/main" id="{84CE974C-2B0E-38C9-DDCB-D8D586A8A108}"/>
              </a:ext>
            </a:extLst>
          </p:cNvPr>
          <p:cNvSpPr/>
          <p:nvPr/>
        </p:nvSpPr>
        <p:spPr bwMode="auto">
          <a:xfrm>
            <a:off x="6271249"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33" name="Rounded Rectangle 32">
            <a:extLst>
              <a:ext uri="{FF2B5EF4-FFF2-40B4-BE49-F238E27FC236}">
                <a16:creationId xmlns:a16="http://schemas.microsoft.com/office/drawing/2014/main" id="{50C0D808-CA2D-9F60-DB5D-66F2E914D2C4}"/>
              </a:ext>
            </a:extLst>
          </p:cNvPr>
          <p:cNvSpPr/>
          <p:nvPr/>
        </p:nvSpPr>
        <p:spPr bwMode="auto">
          <a:xfrm>
            <a:off x="10884803"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34" name="Rounded Rectangle 33">
            <a:extLst>
              <a:ext uri="{FF2B5EF4-FFF2-40B4-BE49-F238E27FC236}">
                <a16:creationId xmlns:a16="http://schemas.microsoft.com/office/drawing/2014/main" id="{6089A699-E834-F355-259D-7B2AC9E78636}"/>
              </a:ext>
            </a:extLst>
          </p:cNvPr>
          <p:cNvSpPr/>
          <p:nvPr/>
        </p:nvSpPr>
        <p:spPr bwMode="auto">
          <a:xfrm>
            <a:off x="777781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a:t>
            </a:r>
          </a:p>
        </p:txBody>
      </p:sp>
      <p:sp>
        <p:nvSpPr>
          <p:cNvPr id="35" name="Rounded Rectangle 95">
            <a:extLst>
              <a:ext uri="{FF2B5EF4-FFF2-40B4-BE49-F238E27FC236}">
                <a16:creationId xmlns:a16="http://schemas.microsoft.com/office/drawing/2014/main" id="{D0900F3B-8BF6-E824-B834-357066046C7D}"/>
              </a:ext>
            </a:extLst>
          </p:cNvPr>
          <p:cNvSpPr/>
          <p:nvPr/>
        </p:nvSpPr>
        <p:spPr bwMode="auto">
          <a:xfrm>
            <a:off x="7005510"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38" name="Rounded Rectangle 37">
            <a:extLst>
              <a:ext uri="{FF2B5EF4-FFF2-40B4-BE49-F238E27FC236}">
                <a16:creationId xmlns:a16="http://schemas.microsoft.com/office/drawing/2014/main" id="{2D4DA2DE-C564-E15D-1CCD-D347BCAA9DE7}"/>
              </a:ext>
            </a:extLst>
          </p:cNvPr>
          <p:cNvSpPr/>
          <p:nvPr/>
        </p:nvSpPr>
        <p:spPr bwMode="auto">
          <a:xfrm>
            <a:off x="1389263"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GPIO</a:t>
            </a:r>
          </a:p>
        </p:txBody>
      </p:sp>
      <p:sp>
        <p:nvSpPr>
          <p:cNvPr id="39" name="TextBox 38">
            <a:extLst>
              <a:ext uri="{FF2B5EF4-FFF2-40B4-BE49-F238E27FC236}">
                <a16:creationId xmlns:a16="http://schemas.microsoft.com/office/drawing/2014/main" id="{484C5234-46E1-9C3C-AE48-419A8EB26929}"/>
              </a:ext>
            </a:extLst>
          </p:cNvPr>
          <p:cNvSpPr txBox="1"/>
          <p:nvPr/>
        </p:nvSpPr>
        <p:spPr bwMode="auto">
          <a:xfrm>
            <a:off x="9894316"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SPI</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ea typeface="Segoe UI" panose="020B0502040204020203" pitchFamily="34" charset="0"/>
              <a:cs typeface="Calibri" panose="020F0502020204030204" pitchFamily="34" charset="0"/>
            </a:endParaRPr>
          </a:p>
        </p:txBody>
      </p:sp>
      <p:sp>
        <p:nvSpPr>
          <p:cNvPr id="40" name="TextBox 39">
            <a:extLst>
              <a:ext uri="{FF2B5EF4-FFF2-40B4-BE49-F238E27FC236}">
                <a16:creationId xmlns:a16="http://schemas.microsoft.com/office/drawing/2014/main" id="{0233DD0D-4485-92B5-5E4D-E99F248260DA}"/>
              </a:ext>
            </a:extLst>
          </p:cNvPr>
          <p:cNvSpPr txBox="1"/>
          <p:nvPr/>
        </p:nvSpPr>
        <p:spPr bwMode="auto">
          <a:xfrm>
            <a:off x="7777814" y="2575377"/>
            <a:ext cx="648000" cy="430887"/>
          </a:xfrm>
          <a:prstGeom prst="rect">
            <a:avLst/>
          </a:prstGeom>
          <a:solidFill>
            <a:srgbClr val="E5ECEB"/>
          </a:solidFill>
          <a:ln>
            <a:noFill/>
          </a:ln>
        </p:spPr>
        <p:txBody>
          <a:bodyPr wrap="square" lIns="36000" rIns="36000">
            <a:spAutoFit/>
          </a:bodyPr>
          <a:lstStyle/>
          <a:p>
            <a:pPr algn="ctr">
              <a:defRPr/>
            </a:pPr>
            <a:r>
              <a:rPr lang="en-US" sz="1400" dirty="0">
                <a:latin typeface="Calibri" panose="020F0502020204030204" pitchFamily="34" charset="0"/>
                <a:cs typeface="Calibri" panose="020F0502020204030204" pitchFamily="34" charset="0"/>
              </a:rPr>
              <a:t>SPI</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03DE5A03-0B59-A791-23CE-6B3DAAFBA743}"/>
              </a:ext>
            </a:extLst>
          </p:cNvPr>
          <p:cNvSpPr txBox="1"/>
          <p:nvPr/>
        </p:nvSpPr>
        <p:spPr bwMode="auto">
          <a:xfrm>
            <a:off x="3376448"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E1C1C5E9-B9DB-A431-CDAA-7188727D9C16}"/>
              </a:ext>
            </a:extLst>
          </p:cNvPr>
          <p:cNvSpPr txBox="1"/>
          <p:nvPr/>
        </p:nvSpPr>
        <p:spPr bwMode="auto">
          <a:xfrm>
            <a:off x="2382530"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4CD31FA4-EAAA-F7BE-1E08-E09D88F76E8A}"/>
              </a:ext>
            </a:extLst>
          </p:cNvPr>
          <p:cNvSpPr txBox="1"/>
          <p:nvPr/>
        </p:nvSpPr>
        <p:spPr bwMode="auto">
          <a:xfrm>
            <a:off x="4361419"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Ethernet</a:t>
            </a:r>
          </a:p>
          <a:p>
            <a:pPr algn="ctr">
              <a:defRPr/>
            </a:pPr>
            <a:r>
              <a:rPr lang="en-US" sz="800" dirty="0">
                <a:latin typeface="Calibri" panose="020F0502020204030204" pitchFamily="34" charset="0"/>
                <a:cs typeface="Calibri" panose="020F0502020204030204" pitchFamily="34" charset="0"/>
              </a:rPr>
              <a:t>PHY</a:t>
            </a:r>
            <a:endParaRPr lang="en-GB" sz="8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AFBF7C09-8A1B-6EA3-B370-9C4403852786}"/>
              </a:ext>
            </a:extLst>
          </p:cNvPr>
          <p:cNvSpPr txBox="1"/>
          <p:nvPr/>
        </p:nvSpPr>
        <p:spPr bwMode="auto">
          <a:xfrm>
            <a:off x="8471584" y="2574820"/>
            <a:ext cx="648000" cy="432000"/>
          </a:xfrm>
          <a:prstGeom prst="rect">
            <a:avLst/>
          </a:prstGeom>
          <a:solidFill>
            <a:srgbClr val="E5ECEB"/>
          </a:solidFill>
          <a:ln>
            <a:noFill/>
          </a:ln>
        </p:spPr>
        <p:txBody>
          <a:bodyPr lIns="144000" rIns="144000" anchor="ctr">
            <a:spAutoFit/>
          </a:bodyPr>
          <a:lstStyle/>
          <a:p>
            <a:pPr algn="ct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371E4C0C-3320-3405-0A1F-08AFC87A42E3}"/>
              </a:ext>
            </a:extLst>
          </p:cNvPr>
          <p:cNvSpPr txBox="1"/>
          <p:nvPr/>
        </p:nvSpPr>
        <p:spPr bwMode="auto">
          <a:xfrm>
            <a:off x="9165354" y="2575377"/>
            <a:ext cx="648000" cy="430887"/>
          </a:xfrm>
          <a:prstGeom prst="rect">
            <a:avLst/>
          </a:prstGeom>
          <a:solidFill>
            <a:srgbClr val="E5ECEB"/>
          </a:solidFill>
          <a:ln>
            <a:noFill/>
          </a:ln>
        </p:spPr>
        <p:txBody>
          <a:bodyPr lIns="0" rIns="0">
            <a:spAutoFit/>
          </a:bodyPr>
          <a:lstStyle/>
          <a:p>
            <a:pPr algn="ctr">
              <a:defRPr/>
            </a:pPr>
            <a:r>
              <a:rPr lang="en-US" sz="1400" dirty="0">
                <a:latin typeface="Calibri" panose="020F0502020204030204" pitchFamily="34" charset="0"/>
                <a:cs typeface="Calibri" panose="020F0502020204030204" pitchFamily="34" charset="0"/>
              </a:rPr>
              <a:t>Memory</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B99FA971-C681-3761-D235-634274CE50FF}"/>
              </a:ext>
            </a:extLst>
          </p:cNvPr>
          <p:cNvSpPr txBox="1"/>
          <p:nvPr/>
        </p:nvSpPr>
        <p:spPr bwMode="auto">
          <a:xfrm>
            <a:off x="5316334" y="2574820"/>
            <a:ext cx="900000" cy="432000"/>
          </a:xfrm>
          <a:prstGeom prst="rect">
            <a:avLst/>
          </a:prstGeom>
          <a:solidFill>
            <a:srgbClr val="E5ECEB"/>
          </a:solidFill>
          <a:ln>
            <a:noFill/>
          </a:ln>
        </p:spPr>
        <p:txBody>
          <a:bodyPr wrap="square" rIns="144000">
            <a:spAutoFit/>
          </a:bodyPr>
          <a:lstStyle/>
          <a:p>
            <a:pPr algn="ctr">
              <a:defRPr/>
            </a:pPr>
            <a:r>
              <a:rPr lang="en-US" sz="1400" dirty="0">
                <a:latin typeface="Calibri" panose="020F0502020204030204" pitchFamily="34" charset="0"/>
                <a:cs typeface="Calibri" panose="020F0502020204030204" pitchFamily="34" charset="0"/>
              </a:rPr>
              <a:t>Ethernet </a:t>
            </a:r>
          </a:p>
          <a:p>
            <a:pPr algn="ctr">
              <a:defRPr/>
            </a:pPr>
            <a:r>
              <a:rPr lang="en-US" sz="800" dirty="0">
                <a:latin typeface="Calibri" panose="020F0502020204030204" pitchFamily="34" charset="0"/>
                <a:cs typeface="Calibri" panose="020F0502020204030204" pitchFamily="34" charset="0"/>
              </a:rPr>
              <a:t>MAC</a:t>
            </a:r>
            <a:endParaRPr lang="en-GB" sz="80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E13F1A56-258E-E60B-8073-2D610F48E72B}"/>
              </a:ext>
            </a:extLst>
          </p:cNvPr>
          <p:cNvSpPr txBox="1"/>
          <p:nvPr/>
        </p:nvSpPr>
        <p:spPr bwMode="auto">
          <a:xfrm>
            <a:off x="6271249" y="2574820"/>
            <a:ext cx="684000" cy="432000"/>
          </a:xfrm>
          <a:prstGeom prst="rect">
            <a:avLst/>
          </a:prstGeom>
          <a:solidFill>
            <a:srgbClr val="E5ECEB"/>
          </a:solidFill>
          <a:ln>
            <a:noFill/>
          </a:ln>
        </p:spPr>
        <p:txBody>
          <a:bodyPr wrap="square" lIns="0" rIns="0" anchor="ctr">
            <a:noAutofit/>
          </a:bodyPr>
          <a:lstStyle/>
          <a:p>
            <a:pPr algn="ctr">
              <a:defRPr/>
            </a:pPr>
            <a:r>
              <a:rPr lang="en-US" sz="1400" dirty="0">
                <a:latin typeface="Calibri" panose="020F0502020204030204" pitchFamily="34" charset="0"/>
                <a:cs typeface="Calibri" panose="020F0502020204030204" pitchFamily="34" charset="0"/>
              </a:rPr>
              <a:t>USART</a:t>
            </a:r>
            <a:endParaRPr lang="en-GB" sz="1400" dirty="0">
              <a:latin typeface="Calibri" panose="020F0502020204030204" pitchFamily="34" charset="0"/>
              <a:ea typeface="Segoe UI" panose="020B0502040204020203" pitchFamily="34" charset="0"/>
              <a:cs typeface="Calibri" panose="020F0502020204030204" pitchFamily="34" charset="0"/>
            </a:endParaRPr>
          </a:p>
        </p:txBody>
      </p:sp>
      <p:sp>
        <p:nvSpPr>
          <p:cNvPr id="48" name="TextBox 47">
            <a:extLst>
              <a:ext uri="{FF2B5EF4-FFF2-40B4-BE49-F238E27FC236}">
                <a16:creationId xmlns:a16="http://schemas.microsoft.com/office/drawing/2014/main" id="{954240A7-F516-02FD-EE0C-441FDDC13BEB}"/>
              </a:ext>
            </a:extLst>
          </p:cNvPr>
          <p:cNvSpPr txBox="1"/>
          <p:nvPr/>
        </p:nvSpPr>
        <p:spPr bwMode="auto">
          <a:xfrm>
            <a:off x="10884803" y="2575377"/>
            <a:ext cx="900000" cy="430887"/>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CAN</a:t>
            </a:r>
            <a:endParaRPr lang="en-US" sz="1200" dirty="0">
              <a:latin typeface="Calibri" panose="020F0502020204030204" pitchFamily="34" charset="0"/>
              <a:cs typeface="Calibri" panose="020F0502020204030204" pitchFamily="34" charset="0"/>
            </a:endParaRP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A9544A76-DCFB-CF21-3A4D-28517AEB91B5}"/>
              </a:ext>
            </a:extLst>
          </p:cNvPr>
          <p:cNvSpPr txBox="1"/>
          <p:nvPr/>
        </p:nvSpPr>
        <p:spPr bwMode="auto">
          <a:xfrm>
            <a:off x="1383826" y="2574820"/>
            <a:ext cx="900000" cy="432000"/>
          </a:xfrm>
          <a:prstGeom prst="rect">
            <a:avLst/>
          </a:prstGeom>
          <a:solidFill>
            <a:srgbClr val="E5ECEB"/>
          </a:solidFill>
          <a:ln>
            <a:noFill/>
          </a:ln>
        </p:spPr>
        <p:txBody>
          <a:bodyPr wrap="square" lIns="144000" rIns="144000" anchor="ctr">
            <a:no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6B2236CF-A36D-BE96-08FB-C8F5B6D97541}"/>
              </a:ext>
            </a:extLst>
          </p:cNvPr>
          <p:cNvSpPr txBox="1"/>
          <p:nvPr/>
        </p:nvSpPr>
        <p:spPr bwMode="auto">
          <a:xfrm>
            <a:off x="437224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90" name="Group 89">
            <a:extLst>
              <a:ext uri="{FF2B5EF4-FFF2-40B4-BE49-F238E27FC236}">
                <a16:creationId xmlns:a16="http://schemas.microsoft.com/office/drawing/2014/main" id="{F1A78D8F-C949-B6DA-3067-66A5BD8A7C08}"/>
              </a:ext>
            </a:extLst>
          </p:cNvPr>
          <p:cNvGrpSpPr/>
          <p:nvPr/>
        </p:nvGrpSpPr>
        <p:grpSpPr>
          <a:xfrm rot="16200000">
            <a:off x="2760299" y="3007478"/>
            <a:ext cx="144462" cy="258762"/>
            <a:chOff x="4487395" y="5226823"/>
            <a:chExt cx="144462" cy="258762"/>
          </a:xfrm>
        </p:grpSpPr>
        <p:sp>
          <p:nvSpPr>
            <p:cNvPr id="91" name="Rectangle 90">
              <a:extLst>
                <a:ext uri="{FF2B5EF4-FFF2-40B4-BE49-F238E27FC236}">
                  <a16:creationId xmlns:a16="http://schemas.microsoft.com/office/drawing/2014/main" id="{1F97BE2F-0A38-795E-B10E-D7BD927CE8E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4556D3C8-ED00-B186-61F6-7485F7AABA67}"/>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D8B9B86-D03D-0097-D684-855BA0673508}"/>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E3407391-5E34-A2BE-0A64-5DE6EF1AA551}"/>
              </a:ext>
            </a:extLst>
          </p:cNvPr>
          <p:cNvGrpSpPr/>
          <p:nvPr/>
        </p:nvGrpSpPr>
        <p:grpSpPr>
          <a:xfrm rot="16200000">
            <a:off x="1761915" y="3007477"/>
            <a:ext cx="144462" cy="258762"/>
            <a:chOff x="4487395" y="5226823"/>
            <a:chExt cx="144462" cy="258762"/>
          </a:xfrm>
        </p:grpSpPr>
        <p:sp>
          <p:nvSpPr>
            <p:cNvPr id="97" name="Rectangle 96">
              <a:extLst>
                <a:ext uri="{FF2B5EF4-FFF2-40B4-BE49-F238E27FC236}">
                  <a16:creationId xmlns:a16="http://schemas.microsoft.com/office/drawing/2014/main" id="{DCA4F15F-E4A5-A7FD-1D7B-4DC764249AA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8" name="Straight Connector 97">
              <a:extLst>
                <a:ext uri="{FF2B5EF4-FFF2-40B4-BE49-F238E27FC236}">
                  <a16:creationId xmlns:a16="http://schemas.microsoft.com/office/drawing/2014/main" id="{BA756DA3-37E3-A228-170C-C484559D65AA}"/>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3D4ED0-54FC-D579-9828-0054FDCA9CA0}"/>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A881328E-96D7-0258-03BE-4D80909085D0}"/>
              </a:ext>
            </a:extLst>
          </p:cNvPr>
          <p:cNvGrpSpPr/>
          <p:nvPr/>
        </p:nvGrpSpPr>
        <p:grpSpPr>
          <a:xfrm rot="16200000">
            <a:off x="3750438" y="3007478"/>
            <a:ext cx="144462" cy="258762"/>
            <a:chOff x="4487395" y="5226823"/>
            <a:chExt cx="144462" cy="258762"/>
          </a:xfrm>
        </p:grpSpPr>
        <p:sp>
          <p:nvSpPr>
            <p:cNvPr id="101" name="Rectangle 100">
              <a:extLst>
                <a:ext uri="{FF2B5EF4-FFF2-40B4-BE49-F238E27FC236}">
                  <a16:creationId xmlns:a16="http://schemas.microsoft.com/office/drawing/2014/main" id="{76795515-A5A4-1E3E-6881-F5B2300FD49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02" name="Straight Connector 101">
              <a:extLst>
                <a:ext uri="{FF2B5EF4-FFF2-40B4-BE49-F238E27FC236}">
                  <a16:creationId xmlns:a16="http://schemas.microsoft.com/office/drawing/2014/main" id="{37EC95F4-F9FA-6286-942A-A86DF9EC781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50DB70-A43C-603B-D34E-6F6141879ED6}"/>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865FEF0D-0E58-7B02-06DF-A85EC9DDAF85}"/>
              </a:ext>
            </a:extLst>
          </p:cNvPr>
          <p:cNvGrpSpPr/>
          <p:nvPr/>
        </p:nvGrpSpPr>
        <p:grpSpPr>
          <a:xfrm rot="16200000">
            <a:off x="4739188" y="3007477"/>
            <a:ext cx="144462" cy="258762"/>
            <a:chOff x="4487395" y="5226823"/>
            <a:chExt cx="144462" cy="258762"/>
          </a:xfrm>
        </p:grpSpPr>
        <p:sp>
          <p:nvSpPr>
            <p:cNvPr id="105" name="Rectangle 104">
              <a:extLst>
                <a:ext uri="{FF2B5EF4-FFF2-40B4-BE49-F238E27FC236}">
                  <a16:creationId xmlns:a16="http://schemas.microsoft.com/office/drawing/2014/main" id="{5CDAB0D0-02E0-42C6-1313-ED00A9B6499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06" name="Straight Connector 105">
              <a:extLst>
                <a:ext uri="{FF2B5EF4-FFF2-40B4-BE49-F238E27FC236}">
                  <a16:creationId xmlns:a16="http://schemas.microsoft.com/office/drawing/2014/main" id="{B0A3F6E0-AA7C-7E6A-4160-6026D4DB06F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ABCF2C1-14F6-48DE-6779-ED70781E2A1A}"/>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F6DEDB14-5E7B-4317-1B68-79FBE3010E1C}"/>
              </a:ext>
            </a:extLst>
          </p:cNvPr>
          <p:cNvGrpSpPr/>
          <p:nvPr/>
        </p:nvGrpSpPr>
        <p:grpSpPr>
          <a:xfrm rot="16200000">
            <a:off x="6541018" y="3007478"/>
            <a:ext cx="144462" cy="258762"/>
            <a:chOff x="4487395" y="5226823"/>
            <a:chExt cx="144462" cy="258762"/>
          </a:xfrm>
        </p:grpSpPr>
        <p:sp>
          <p:nvSpPr>
            <p:cNvPr id="109" name="Rectangle 108">
              <a:extLst>
                <a:ext uri="{FF2B5EF4-FFF2-40B4-BE49-F238E27FC236}">
                  <a16:creationId xmlns:a16="http://schemas.microsoft.com/office/drawing/2014/main" id="{731A3BD4-7A76-9457-8B01-6C797293DD6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0" name="Straight Connector 109">
              <a:extLst>
                <a:ext uri="{FF2B5EF4-FFF2-40B4-BE49-F238E27FC236}">
                  <a16:creationId xmlns:a16="http://schemas.microsoft.com/office/drawing/2014/main" id="{FBC0811B-A6FF-B9AE-573E-F96D6EF1B875}"/>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79FF290-17D1-E77D-9AFF-DBC5FF6EEA4B}"/>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89424E07-B2C3-B978-A428-15476D91C552}"/>
              </a:ext>
            </a:extLst>
          </p:cNvPr>
          <p:cNvGrpSpPr/>
          <p:nvPr/>
        </p:nvGrpSpPr>
        <p:grpSpPr>
          <a:xfrm rot="16200000">
            <a:off x="8029583" y="3007478"/>
            <a:ext cx="144462" cy="258762"/>
            <a:chOff x="4487395" y="5226823"/>
            <a:chExt cx="144462" cy="258762"/>
          </a:xfrm>
        </p:grpSpPr>
        <p:sp>
          <p:nvSpPr>
            <p:cNvPr id="113" name="Rectangle 112">
              <a:extLst>
                <a:ext uri="{FF2B5EF4-FFF2-40B4-BE49-F238E27FC236}">
                  <a16:creationId xmlns:a16="http://schemas.microsoft.com/office/drawing/2014/main" id="{2486E465-3FC5-9739-17C7-1B5C7BE2B6AA}"/>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4" name="Straight Connector 113">
              <a:extLst>
                <a:ext uri="{FF2B5EF4-FFF2-40B4-BE49-F238E27FC236}">
                  <a16:creationId xmlns:a16="http://schemas.microsoft.com/office/drawing/2014/main" id="{15FC4966-15BC-B35A-CADB-ADDAEBEBCD0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E10A1AD-84C8-5485-0253-F8DD62AA974A}"/>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7539891F-F180-9891-1026-07D67E03B0C1}"/>
              </a:ext>
            </a:extLst>
          </p:cNvPr>
          <p:cNvGrpSpPr/>
          <p:nvPr/>
        </p:nvGrpSpPr>
        <p:grpSpPr>
          <a:xfrm rot="16200000">
            <a:off x="8723352" y="3007477"/>
            <a:ext cx="144462" cy="258762"/>
            <a:chOff x="4487395" y="5226823"/>
            <a:chExt cx="144462" cy="258762"/>
          </a:xfrm>
        </p:grpSpPr>
        <p:sp>
          <p:nvSpPr>
            <p:cNvPr id="117" name="Rectangle 116">
              <a:extLst>
                <a:ext uri="{FF2B5EF4-FFF2-40B4-BE49-F238E27FC236}">
                  <a16:creationId xmlns:a16="http://schemas.microsoft.com/office/drawing/2014/main" id="{756CC32F-92A0-4CC3-DF8C-F8F3C08EB2B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18" name="Straight Connector 117">
              <a:extLst>
                <a:ext uri="{FF2B5EF4-FFF2-40B4-BE49-F238E27FC236}">
                  <a16:creationId xmlns:a16="http://schemas.microsoft.com/office/drawing/2014/main" id="{6F7D5A72-E15C-55A0-BA66-F90DA321968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536808B-3CF2-2C80-EFF6-3F06882A173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2A57229C-9AF0-8733-E7E2-C184287D7386}"/>
              </a:ext>
            </a:extLst>
          </p:cNvPr>
          <p:cNvGrpSpPr/>
          <p:nvPr/>
        </p:nvGrpSpPr>
        <p:grpSpPr>
          <a:xfrm rot="16200000">
            <a:off x="9417123" y="3007477"/>
            <a:ext cx="144462" cy="258762"/>
            <a:chOff x="4487395" y="5226823"/>
            <a:chExt cx="144462" cy="258762"/>
          </a:xfrm>
        </p:grpSpPr>
        <p:sp>
          <p:nvSpPr>
            <p:cNvPr id="121" name="Rectangle 120">
              <a:extLst>
                <a:ext uri="{FF2B5EF4-FFF2-40B4-BE49-F238E27FC236}">
                  <a16:creationId xmlns:a16="http://schemas.microsoft.com/office/drawing/2014/main" id="{CF3A0653-7B52-7056-E63A-068C5A2F609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22" name="Straight Connector 121">
              <a:extLst>
                <a:ext uri="{FF2B5EF4-FFF2-40B4-BE49-F238E27FC236}">
                  <a16:creationId xmlns:a16="http://schemas.microsoft.com/office/drawing/2014/main" id="{5BF09384-E34B-A993-47F4-ED993D0984B0}"/>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1D145DE-1C03-6CB4-FE1D-A7E7DE8769D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728477EC-2EA0-66E7-3010-36394A77814A}"/>
              </a:ext>
            </a:extLst>
          </p:cNvPr>
          <p:cNvGrpSpPr/>
          <p:nvPr/>
        </p:nvGrpSpPr>
        <p:grpSpPr>
          <a:xfrm rot="16200000">
            <a:off x="10272085" y="3007477"/>
            <a:ext cx="144462" cy="258762"/>
            <a:chOff x="4487395" y="5226823"/>
            <a:chExt cx="144462" cy="258762"/>
          </a:xfrm>
        </p:grpSpPr>
        <p:sp>
          <p:nvSpPr>
            <p:cNvPr id="125" name="Rectangle 124">
              <a:extLst>
                <a:ext uri="{FF2B5EF4-FFF2-40B4-BE49-F238E27FC236}">
                  <a16:creationId xmlns:a16="http://schemas.microsoft.com/office/drawing/2014/main" id="{B397BC43-AC34-692A-7D7E-BC0E3A7294DC}"/>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26" name="Straight Connector 125">
              <a:extLst>
                <a:ext uri="{FF2B5EF4-FFF2-40B4-BE49-F238E27FC236}">
                  <a16:creationId xmlns:a16="http://schemas.microsoft.com/office/drawing/2014/main" id="{9E84AE5A-7303-03D8-82D9-A5A4A375193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0CAED30-D5FA-4DA4-3E4D-E3734D7E3976}"/>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BA96D23D-CEB7-1640-4593-3211407EF4BC}"/>
              </a:ext>
            </a:extLst>
          </p:cNvPr>
          <p:cNvGrpSpPr/>
          <p:nvPr/>
        </p:nvGrpSpPr>
        <p:grpSpPr>
          <a:xfrm rot="16200000">
            <a:off x="11262572" y="3007477"/>
            <a:ext cx="144462" cy="258762"/>
            <a:chOff x="4487395" y="5226823"/>
            <a:chExt cx="144462" cy="258762"/>
          </a:xfrm>
        </p:grpSpPr>
        <p:sp>
          <p:nvSpPr>
            <p:cNvPr id="129" name="Rectangle 128">
              <a:extLst>
                <a:ext uri="{FF2B5EF4-FFF2-40B4-BE49-F238E27FC236}">
                  <a16:creationId xmlns:a16="http://schemas.microsoft.com/office/drawing/2014/main" id="{0BA80261-0AD4-8F30-EBA3-CD353D0A29F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30" name="Straight Connector 129">
              <a:extLst>
                <a:ext uri="{FF2B5EF4-FFF2-40B4-BE49-F238E27FC236}">
                  <a16:creationId xmlns:a16="http://schemas.microsoft.com/office/drawing/2014/main" id="{AC89C242-A71C-49C2-856E-3ABF0E9AF30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DB0AFE-4343-3647-3D2C-E3F659C9D867}"/>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7C5AFB61-5954-A72B-468D-A40E8B211646}"/>
              </a:ext>
            </a:extLst>
          </p:cNvPr>
          <p:cNvSpPr txBox="1"/>
          <p:nvPr/>
        </p:nvSpPr>
        <p:spPr bwMode="auto">
          <a:xfrm>
            <a:off x="6271250"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cs typeface="Calibri" panose="020F0502020204030204" pitchFamily="34" charset="0"/>
            </a:endParaRPr>
          </a:p>
        </p:txBody>
      </p:sp>
      <p:sp>
        <p:nvSpPr>
          <p:cNvPr id="133" name="TextBox 132">
            <a:extLst>
              <a:ext uri="{FF2B5EF4-FFF2-40B4-BE49-F238E27FC236}">
                <a16:creationId xmlns:a16="http://schemas.microsoft.com/office/drawing/2014/main" id="{D09FF2E0-EA3D-350B-3DAC-EB43777C3D98}"/>
              </a:ext>
            </a:extLst>
          </p:cNvPr>
          <p:cNvSpPr txBox="1"/>
          <p:nvPr/>
        </p:nvSpPr>
        <p:spPr bwMode="auto">
          <a:xfrm>
            <a:off x="10992803"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DD96B573-393E-EBCC-44CB-DD87DE553F2D}"/>
              </a:ext>
            </a:extLst>
          </p:cNvPr>
          <p:cNvSpPr txBox="1"/>
          <p:nvPr/>
        </p:nvSpPr>
        <p:spPr bwMode="auto">
          <a:xfrm>
            <a:off x="139465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135" name="TextBox 134">
            <a:extLst>
              <a:ext uri="{FF2B5EF4-FFF2-40B4-BE49-F238E27FC236}">
                <a16:creationId xmlns:a16="http://schemas.microsoft.com/office/drawing/2014/main" id="{12DFEF49-A35C-A955-0E2B-792AE1D9B907}"/>
              </a:ext>
            </a:extLst>
          </p:cNvPr>
          <p:cNvSpPr txBox="1"/>
          <p:nvPr/>
        </p:nvSpPr>
        <p:spPr bwMode="auto">
          <a:xfrm>
            <a:off x="2382530"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USBD0</a:t>
            </a:r>
            <a:endParaRPr lang="en-GB" sz="1200" dirty="0">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A73B207F-6A64-31ED-6AFC-764B5BDDB3B4}"/>
              </a:ext>
            </a:extLst>
          </p:cNvPr>
          <p:cNvSpPr txBox="1"/>
          <p:nvPr/>
        </p:nvSpPr>
        <p:spPr bwMode="auto">
          <a:xfrm>
            <a:off x="3376448"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USBH0</a:t>
            </a:r>
            <a:endParaRPr lang="en-GB" sz="1200" dirty="0">
              <a:latin typeface="Calibri" panose="020F0502020204030204" pitchFamily="34" charset="0"/>
              <a:cs typeface="Calibri" panose="020F0502020204030204" pitchFamily="34" charset="0"/>
            </a:endParaRPr>
          </a:p>
        </p:txBody>
      </p:sp>
      <p:sp>
        <p:nvSpPr>
          <p:cNvPr id="137" name="TextBox 136">
            <a:extLst>
              <a:ext uri="{FF2B5EF4-FFF2-40B4-BE49-F238E27FC236}">
                <a16:creationId xmlns:a16="http://schemas.microsoft.com/office/drawing/2014/main" id="{DD6FF4D5-4E77-6366-F333-6B88D54C474B}"/>
              </a:ext>
            </a:extLst>
          </p:cNvPr>
          <p:cNvSpPr txBox="1"/>
          <p:nvPr/>
        </p:nvSpPr>
        <p:spPr bwMode="auto">
          <a:xfrm>
            <a:off x="778119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138" name="TextBox 137">
            <a:extLst>
              <a:ext uri="{FF2B5EF4-FFF2-40B4-BE49-F238E27FC236}">
                <a16:creationId xmlns:a16="http://schemas.microsoft.com/office/drawing/2014/main" id="{C7E2846B-5BD2-ED52-2A3C-1F6082ACABAF}"/>
              </a:ext>
            </a:extLst>
          </p:cNvPr>
          <p:cNvSpPr txBox="1"/>
          <p:nvPr/>
        </p:nvSpPr>
        <p:spPr bwMode="auto">
          <a:xfrm>
            <a:off x="8471584"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139" name="TextBox 138">
            <a:extLst>
              <a:ext uri="{FF2B5EF4-FFF2-40B4-BE49-F238E27FC236}">
                <a16:creationId xmlns:a16="http://schemas.microsoft.com/office/drawing/2014/main" id="{DF872C45-9254-DBFD-6EF5-DBCB8C941AB9}"/>
              </a:ext>
            </a:extLst>
          </p:cNvPr>
          <p:cNvSpPr txBox="1"/>
          <p:nvPr/>
        </p:nvSpPr>
        <p:spPr bwMode="auto">
          <a:xfrm>
            <a:off x="916873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140" name="TextBox 139">
            <a:extLst>
              <a:ext uri="{FF2B5EF4-FFF2-40B4-BE49-F238E27FC236}">
                <a16:creationId xmlns:a16="http://schemas.microsoft.com/office/drawing/2014/main" id="{C77D9C0A-B418-31E0-9363-3FCF80741C01}"/>
              </a:ext>
            </a:extLst>
          </p:cNvPr>
          <p:cNvSpPr txBox="1"/>
          <p:nvPr/>
        </p:nvSpPr>
        <p:spPr bwMode="auto">
          <a:xfrm>
            <a:off x="10022007"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cs typeface="Calibri" panose="020F0502020204030204" pitchFamily="34" charset="0"/>
            </a:endParaRPr>
          </a:p>
        </p:txBody>
      </p:sp>
      <p:sp>
        <p:nvSpPr>
          <p:cNvPr id="141" name="Rounded Rectangle 140">
            <a:extLst>
              <a:ext uri="{FF2B5EF4-FFF2-40B4-BE49-F238E27FC236}">
                <a16:creationId xmlns:a16="http://schemas.microsoft.com/office/drawing/2014/main" id="{2C0C2ED6-2C65-D75D-E150-4548B602CFF9}"/>
              </a:ext>
            </a:extLst>
          </p:cNvPr>
          <p:cNvSpPr/>
          <p:nvPr/>
        </p:nvSpPr>
        <p:spPr bwMode="auto">
          <a:xfrm>
            <a:off x="1383825" y="1033159"/>
            <a:ext cx="10400977" cy="288000"/>
          </a:xfrm>
          <a:prstGeom prst="roundRect">
            <a:avLst>
              <a:gd name="adj" fmla="val 0"/>
            </a:avLst>
          </a:prstGeom>
          <a:solidFill>
            <a:srgbClr val="002B49"/>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User </a:t>
            </a:r>
            <a:r>
              <a:rPr lang="en-US"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Application</a:t>
            </a:r>
          </a:p>
        </p:txBody>
      </p:sp>
      <p:sp>
        <p:nvSpPr>
          <p:cNvPr id="142" name="Rounded Rectangle 141">
            <a:extLst>
              <a:ext uri="{FF2B5EF4-FFF2-40B4-BE49-F238E27FC236}">
                <a16:creationId xmlns:a16="http://schemas.microsoft.com/office/drawing/2014/main" id="{D2538779-CB18-6E45-5B62-631B9FC1456F}"/>
              </a:ext>
            </a:extLst>
          </p:cNvPr>
          <p:cNvSpPr/>
          <p:nvPr/>
        </p:nvSpPr>
        <p:spPr bwMode="auto">
          <a:xfrm>
            <a:off x="214143" y="1429256"/>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Middleware</a:t>
            </a:r>
            <a:endParaRPr lang="en-GB" sz="1100" dirty="0">
              <a:solidFill>
                <a:schemeClr val="tx1"/>
              </a:solidFill>
              <a:latin typeface="Calibri" panose="020F0502020204030204" pitchFamily="34" charset="0"/>
              <a:cs typeface="Calibri" panose="020F0502020204030204" pitchFamily="34" charset="0"/>
            </a:endParaRPr>
          </a:p>
        </p:txBody>
      </p:sp>
      <p:sp>
        <p:nvSpPr>
          <p:cNvPr id="144" name="Rounded Rectangle 143">
            <a:extLst>
              <a:ext uri="{FF2B5EF4-FFF2-40B4-BE49-F238E27FC236}">
                <a16:creationId xmlns:a16="http://schemas.microsoft.com/office/drawing/2014/main" id="{D33C40CB-D0E1-AFD9-E326-935EE4FC7543}"/>
              </a:ext>
            </a:extLst>
          </p:cNvPr>
          <p:cNvSpPr/>
          <p:nvPr/>
        </p:nvSpPr>
        <p:spPr bwMode="auto">
          <a:xfrm>
            <a:off x="214143" y="1033159"/>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Application</a:t>
            </a:r>
            <a:endParaRPr lang="en-GB" sz="1100" dirty="0">
              <a:solidFill>
                <a:schemeClr val="tx1"/>
              </a:solidFill>
              <a:latin typeface="Calibri" panose="020F0502020204030204" pitchFamily="34" charset="0"/>
              <a:cs typeface="Calibri" panose="020F0502020204030204" pitchFamily="34" charset="0"/>
            </a:endParaRPr>
          </a:p>
        </p:txBody>
      </p:sp>
      <p:sp>
        <p:nvSpPr>
          <p:cNvPr id="145" name="Rounded Rectangle 144">
            <a:extLst>
              <a:ext uri="{FF2B5EF4-FFF2-40B4-BE49-F238E27FC236}">
                <a16:creationId xmlns:a16="http://schemas.microsoft.com/office/drawing/2014/main" id="{1894AC5C-4543-A617-A115-1A06A6052501}"/>
              </a:ext>
            </a:extLst>
          </p:cNvPr>
          <p:cNvSpPr/>
          <p:nvPr/>
        </p:nvSpPr>
        <p:spPr bwMode="auto">
          <a:xfrm>
            <a:off x="214143" y="2169442"/>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CMSIS-Driver</a:t>
            </a:r>
            <a:endParaRPr lang="en-GB" sz="1100" dirty="0">
              <a:solidFill>
                <a:schemeClr val="tx1"/>
              </a:solidFill>
              <a:latin typeface="Calibri" panose="020F0502020204030204" pitchFamily="34" charset="0"/>
              <a:cs typeface="Calibri" panose="020F0502020204030204" pitchFamily="34" charset="0"/>
            </a:endParaRPr>
          </a:p>
        </p:txBody>
      </p:sp>
      <p:sp>
        <p:nvSpPr>
          <p:cNvPr id="146" name="Rounded Rectangle 145">
            <a:extLst>
              <a:ext uri="{FF2B5EF4-FFF2-40B4-BE49-F238E27FC236}">
                <a16:creationId xmlns:a16="http://schemas.microsoft.com/office/drawing/2014/main" id="{3078B079-987D-587C-BFEC-8036CF2E135D}"/>
              </a:ext>
            </a:extLst>
          </p:cNvPr>
          <p:cNvSpPr/>
          <p:nvPr/>
        </p:nvSpPr>
        <p:spPr bwMode="auto">
          <a:xfrm>
            <a:off x="214143" y="2574264"/>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Peripheral</a:t>
            </a:r>
            <a:endParaRPr lang="en-GB" sz="1100" dirty="0">
              <a:solidFill>
                <a:schemeClr val="tx1"/>
              </a:solidFill>
              <a:latin typeface="Calibri" panose="020F0502020204030204" pitchFamily="34" charset="0"/>
              <a:cs typeface="Calibri" panose="020F0502020204030204" pitchFamily="34" charset="0"/>
            </a:endParaRPr>
          </a:p>
        </p:txBody>
      </p:sp>
      <p:sp>
        <p:nvSpPr>
          <p:cNvPr id="147" name="Rounded Rectangle 146">
            <a:extLst>
              <a:ext uri="{FF2B5EF4-FFF2-40B4-BE49-F238E27FC236}">
                <a16:creationId xmlns:a16="http://schemas.microsoft.com/office/drawing/2014/main" id="{02BB2530-C05D-49E1-4DC4-9206569041E9}"/>
              </a:ext>
            </a:extLst>
          </p:cNvPr>
          <p:cNvSpPr/>
          <p:nvPr/>
        </p:nvSpPr>
        <p:spPr bwMode="auto">
          <a:xfrm>
            <a:off x="214143" y="3067458"/>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Pins</a:t>
            </a:r>
            <a:endParaRPr lang="en-GB" sz="11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732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EF1A8983-451E-4FCB-9C4B-B85D81DC79EB}"/>
              </a:ext>
            </a:extLst>
          </p:cNvPr>
          <p:cNvSpPr/>
          <p:nvPr/>
        </p:nvSpPr>
        <p:spPr>
          <a:xfrm>
            <a:off x="697831" y="975769"/>
            <a:ext cx="7003995" cy="2531062"/>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42611988-3B36-ED23-74C7-CD79BEE958BA}"/>
              </a:ext>
            </a:extLst>
          </p:cNvPr>
          <p:cNvSpPr/>
          <p:nvPr/>
        </p:nvSpPr>
        <p:spPr bwMode="auto">
          <a:xfrm>
            <a:off x="6218261" y="1429256"/>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p>
        </p:txBody>
      </p:sp>
      <p:sp>
        <p:nvSpPr>
          <p:cNvPr id="5" name="Rounded Rectangle 4">
            <a:extLst>
              <a:ext uri="{FF2B5EF4-FFF2-40B4-BE49-F238E27FC236}">
                <a16:creationId xmlns:a16="http://schemas.microsoft.com/office/drawing/2014/main" id="{41560457-1854-5E21-74A3-C5BF6C4AA3FB}"/>
              </a:ext>
            </a:extLst>
          </p:cNvPr>
          <p:cNvSpPr/>
          <p:nvPr/>
        </p:nvSpPr>
        <p:spPr bwMode="auto">
          <a:xfrm>
            <a:off x="2421751"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p>
        </p:txBody>
      </p:sp>
      <p:sp>
        <p:nvSpPr>
          <p:cNvPr id="6" name="Rounded Rectangle 5">
            <a:extLst>
              <a:ext uri="{FF2B5EF4-FFF2-40B4-BE49-F238E27FC236}">
                <a16:creationId xmlns:a16="http://schemas.microsoft.com/office/drawing/2014/main" id="{A685A6A0-21B1-2A4B-BE7C-547C84A7B76B}"/>
              </a:ext>
            </a:extLst>
          </p:cNvPr>
          <p:cNvSpPr/>
          <p:nvPr/>
        </p:nvSpPr>
        <p:spPr bwMode="auto">
          <a:xfrm>
            <a:off x="5296068" y="1429256"/>
            <a:ext cx="864000" cy="288000"/>
          </a:xfrm>
          <a:prstGeom prst="roundRect">
            <a:avLst>
              <a:gd name="adj" fmla="val 0"/>
            </a:avLst>
          </a:prstGeom>
          <a:solidFill>
            <a:srgbClr val="0091BD"/>
          </a:solidFill>
          <a:ln w="19050" cap="flat" cmpd="sng" algn="ctr">
            <a:noFill/>
            <a:prstDash val="solid"/>
            <a:round/>
            <a:headEnd type="none" w="med" len="med"/>
            <a:tailEnd type="none" w="med" len="med"/>
          </a:ln>
          <a:effectLst/>
        </p:spPr>
        <p:txBody>
          <a:bodyPr wrap="none" lIns="0" tIns="60972" rIns="0" bIns="60972" anchor="ctr"/>
          <a:lstStyle/>
          <a:p>
            <a:pPr algn="ctr" fontAlgn="auto">
              <a:spcBef>
                <a:spcPts val="0"/>
              </a:spcBef>
              <a:spcAft>
                <a:spcPts val="0"/>
              </a:spcAft>
              <a:defRPr/>
            </a:pPr>
            <a:r>
              <a:rPr lang="en-US" sz="1400" b="1" kern="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7" name="Rounded Rectangle 6">
            <a:extLst>
              <a:ext uri="{FF2B5EF4-FFF2-40B4-BE49-F238E27FC236}">
                <a16:creationId xmlns:a16="http://schemas.microsoft.com/office/drawing/2014/main" id="{0790D936-5EDB-0A14-98C4-60665492C181}"/>
              </a:ext>
            </a:extLst>
          </p:cNvPr>
          <p:cNvSpPr/>
          <p:nvPr/>
        </p:nvSpPr>
        <p:spPr bwMode="auto">
          <a:xfrm>
            <a:off x="3397061" y="1429256"/>
            <a:ext cx="1844092"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Networking</a:t>
            </a:r>
          </a:p>
        </p:txBody>
      </p:sp>
      <p:sp>
        <p:nvSpPr>
          <p:cNvPr id="9" name="Rounded Rectangle 8">
            <a:extLst>
              <a:ext uri="{FF2B5EF4-FFF2-40B4-BE49-F238E27FC236}">
                <a16:creationId xmlns:a16="http://schemas.microsoft.com/office/drawing/2014/main" id="{8B463F3E-3724-5192-F2E8-861F5E155D81}"/>
              </a:ext>
            </a:extLst>
          </p:cNvPr>
          <p:cNvSpPr/>
          <p:nvPr/>
        </p:nvSpPr>
        <p:spPr bwMode="auto">
          <a:xfrm>
            <a:off x="1673170" y="1429256"/>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Generic</a:t>
            </a:r>
          </a:p>
        </p:txBody>
      </p:sp>
      <p:sp>
        <p:nvSpPr>
          <p:cNvPr id="10" name="Rectangle 9">
            <a:extLst>
              <a:ext uri="{FF2B5EF4-FFF2-40B4-BE49-F238E27FC236}">
                <a16:creationId xmlns:a16="http://schemas.microsoft.com/office/drawing/2014/main" id="{41E64819-5585-43F5-BE77-30FEECF0CFCB}"/>
              </a:ext>
            </a:extLst>
          </p:cNvPr>
          <p:cNvSpPr/>
          <p:nvPr/>
        </p:nvSpPr>
        <p:spPr bwMode="auto">
          <a:xfrm>
            <a:off x="6218261"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SPI0</a:t>
            </a:r>
          </a:p>
        </p:txBody>
      </p:sp>
      <p:sp>
        <p:nvSpPr>
          <p:cNvPr id="11" name="Rectangle 10">
            <a:extLst>
              <a:ext uri="{FF2B5EF4-FFF2-40B4-BE49-F238E27FC236}">
                <a16:creationId xmlns:a16="http://schemas.microsoft.com/office/drawing/2014/main" id="{0F27AE60-071B-007A-5058-46E39299D239}"/>
              </a:ext>
            </a:extLst>
          </p:cNvPr>
          <p:cNvSpPr/>
          <p:nvPr/>
        </p:nvSpPr>
        <p:spPr bwMode="auto">
          <a:xfrm>
            <a:off x="5296068" y="1836620"/>
            <a:ext cx="86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MCI0</a:t>
            </a:r>
          </a:p>
        </p:txBody>
      </p:sp>
      <p:sp>
        <p:nvSpPr>
          <p:cNvPr id="13" name="Rectangle 12">
            <a:extLst>
              <a:ext uri="{FF2B5EF4-FFF2-40B4-BE49-F238E27FC236}">
                <a16:creationId xmlns:a16="http://schemas.microsoft.com/office/drawing/2014/main" id="{3A98AF13-41AB-0A47-445E-082AAA5A5B90}"/>
              </a:ext>
            </a:extLst>
          </p:cNvPr>
          <p:cNvSpPr/>
          <p:nvPr/>
        </p:nvSpPr>
        <p:spPr bwMode="auto">
          <a:xfrm>
            <a:off x="2427188"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USBD0</a:t>
            </a:r>
          </a:p>
        </p:txBody>
      </p:sp>
      <p:sp>
        <p:nvSpPr>
          <p:cNvPr id="17" name="Rounded Rectangle 16">
            <a:extLst>
              <a:ext uri="{FF2B5EF4-FFF2-40B4-BE49-F238E27FC236}">
                <a16:creationId xmlns:a16="http://schemas.microsoft.com/office/drawing/2014/main" id="{124E1A72-1669-7DBD-EA23-0EB3287D7DD4}"/>
              </a:ext>
            </a:extLst>
          </p:cNvPr>
          <p:cNvSpPr/>
          <p:nvPr/>
        </p:nvSpPr>
        <p:spPr bwMode="auto">
          <a:xfrm>
            <a:off x="593149" y="1836620"/>
            <a:ext cx="1080000" cy="219686"/>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Control Structs</a:t>
            </a:r>
          </a:p>
        </p:txBody>
      </p:sp>
      <p:sp>
        <p:nvSpPr>
          <p:cNvPr id="19" name="Rectangle 18">
            <a:extLst>
              <a:ext uri="{FF2B5EF4-FFF2-40B4-BE49-F238E27FC236}">
                <a16:creationId xmlns:a16="http://schemas.microsoft.com/office/drawing/2014/main" id="{BB7E5760-201A-C685-300F-69FD778AD4E4}"/>
              </a:ext>
            </a:extLst>
          </p:cNvPr>
          <p:cNvSpPr/>
          <p:nvPr/>
        </p:nvSpPr>
        <p:spPr bwMode="auto">
          <a:xfrm>
            <a:off x="6961310"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CAN0</a:t>
            </a:r>
          </a:p>
        </p:txBody>
      </p:sp>
      <p:sp>
        <p:nvSpPr>
          <p:cNvPr id="14" name="Rectangle 13">
            <a:extLst>
              <a:ext uri="{FF2B5EF4-FFF2-40B4-BE49-F238E27FC236}">
                <a16:creationId xmlns:a16="http://schemas.microsoft.com/office/drawing/2014/main" id="{64242524-24CF-DF65-519D-DA768C403A54}"/>
              </a:ext>
            </a:extLst>
          </p:cNvPr>
          <p:cNvSpPr/>
          <p:nvPr/>
        </p:nvSpPr>
        <p:spPr bwMode="auto">
          <a:xfrm>
            <a:off x="3386237"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ETH_PHY0</a:t>
            </a:r>
          </a:p>
        </p:txBody>
      </p:sp>
      <p:sp>
        <p:nvSpPr>
          <p:cNvPr id="16" name="Rectangle 15">
            <a:extLst>
              <a:ext uri="{FF2B5EF4-FFF2-40B4-BE49-F238E27FC236}">
                <a16:creationId xmlns:a16="http://schemas.microsoft.com/office/drawing/2014/main" id="{C07C5AD1-F717-C30C-33AF-DC7E284815A6}"/>
              </a:ext>
            </a:extLst>
          </p:cNvPr>
          <p:cNvSpPr/>
          <p:nvPr/>
        </p:nvSpPr>
        <p:spPr bwMode="auto">
          <a:xfrm>
            <a:off x="4341152"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ETH_MAC0</a:t>
            </a:r>
          </a:p>
        </p:txBody>
      </p:sp>
      <p:sp>
        <p:nvSpPr>
          <p:cNvPr id="22" name="Rectangle 21">
            <a:extLst>
              <a:ext uri="{FF2B5EF4-FFF2-40B4-BE49-F238E27FC236}">
                <a16:creationId xmlns:a16="http://schemas.microsoft.com/office/drawing/2014/main" id="{35EFC368-C610-0626-54A7-D1AF43BC25BC}"/>
              </a:ext>
            </a:extLst>
          </p:cNvPr>
          <p:cNvSpPr/>
          <p:nvPr/>
        </p:nvSpPr>
        <p:spPr bwMode="auto">
          <a:xfrm>
            <a:off x="1678607"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a:solidFill>
                  <a:schemeClr val="tx1"/>
                </a:solidFill>
                <a:latin typeface="Calibri" panose="020F0502020204030204" pitchFamily="34" charset="0"/>
                <a:cs typeface="Calibri" panose="020F0502020204030204" pitchFamily="34" charset="0"/>
              </a:rPr>
              <a:t>GPIO0</a:t>
            </a:r>
          </a:p>
        </p:txBody>
      </p:sp>
      <p:sp>
        <p:nvSpPr>
          <p:cNvPr id="23" name="Rounded Rectangle 22">
            <a:extLst>
              <a:ext uri="{FF2B5EF4-FFF2-40B4-BE49-F238E27FC236}">
                <a16:creationId xmlns:a16="http://schemas.microsoft.com/office/drawing/2014/main" id="{6FC437FC-9015-EBC6-FF24-C0B6CE178EB0}"/>
              </a:ext>
            </a:extLst>
          </p:cNvPr>
          <p:cNvSpPr/>
          <p:nvPr/>
        </p:nvSpPr>
        <p:spPr bwMode="auto">
          <a:xfrm>
            <a:off x="6961310" y="1429256"/>
            <a:ext cx="684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25" name="Rounded Rectangle 24">
            <a:extLst>
              <a:ext uri="{FF2B5EF4-FFF2-40B4-BE49-F238E27FC236}">
                <a16:creationId xmlns:a16="http://schemas.microsoft.com/office/drawing/2014/main" id="{75BBDD7B-7AA8-E81A-5B23-94A97131EF56}"/>
              </a:ext>
            </a:extLst>
          </p:cNvPr>
          <p:cNvSpPr/>
          <p:nvPr/>
        </p:nvSpPr>
        <p:spPr bwMode="auto">
          <a:xfrm>
            <a:off x="6218261" y="2169442"/>
            <a:ext cx="684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SPI</a:t>
            </a:r>
          </a:p>
        </p:txBody>
      </p:sp>
      <p:sp>
        <p:nvSpPr>
          <p:cNvPr id="26" name="Rounded Rectangle 25">
            <a:extLst>
              <a:ext uri="{FF2B5EF4-FFF2-40B4-BE49-F238E27FC236}">
                <a16:creationId xmlns:a16="http://schemas.microsoft.com/office/drawing/2014/main" id="{CDAF23D6-6158-9562-E41B-BD2088221D66}"/>
              </a:ext>
            </a:extLst>
          </p:cNvPr>
          <p:cNvSpPr/>
          <p:nvPr/>
        </p:nvSpPr>
        <p:spPr bwMode="auto">
          <a:xfrm>
            <a:off x="5296068" y="2169442"/>
            <a:ext cx="86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MCI</a:t>
            </a:r>
          </a:p>
        </p:txBody>
      </p:sp>
      <p:sp>
        <p:nvSpPr>
          <p:cNvPr id="28" name="Rounded Rectangle 27">
            <a:extLst>
              <a:ext uri="{FF2B5EF4-FFF2-40B4-BE49-F238E27FC236}">
                <a16:creationId xmlns:a16="http://schemas.microsoft.com/office/drawing/2014/main" id="{DD1E0E29-1F06-642B-017C-F6ABC1BEA674}"/>
              </a:ext>
            </a:extLst>
          </p:cNvPr>
          <p:cNvSpPr/>
          <p:nvPr/>
        </p:nvSpPr>
        <p:spPr bwMode="auto">
          <a:xfrm>
            <a:off x="2427188"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p>
        </p:txBody>
      </p:sp>
      <p:sp>
        <p:nvSpPr>
          <p:cNvPr id="30" name="Rounded Rectangle 29">
            <a:extLst>
              <a:ext uri="{FF2B5EF4-FFF2-40B4-BE49-F238E27FC236}">
                <a16:creationId xmlns:a16="http://schemas.microsoft.com/office/drawing/2014/main" id="{858BE6E4-FF32-92B8-83F1-F06CF6AA417C}"/>
              </a:ext>
            </a:extLst>
          </p:cNvPr>
          <p:cNvSpPr/>
          <p:nvPr/>
        </p:nvSpPr>
        <p:spPr bwMode="auto">
          <a:xfrm>
            <a:off x="3386237"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Eth. PHY</a:t>
            </a:r>
          </a:p>
        </p:txBody>
      </p:sp>
      <p:sp>
        <p:nvSpPr>
          <p:cNvPr id="31" name="Rounded Rectangle 30">
            <a:extLst>
              <a:ext uri="{FF2B5EF4-FFF2-40B4-BE49-F238E27FC236}">
                <a16:creationId xmlns:a16="http://schemas.microsoft.com/office/drawing/2014/main" id="{B14B8886-0478-9C23-AC12-3CE03744709F}"/>
              </a:ext>
            </a:extLst>
          </p:cNvPr>
          <p:cNvSpPr/>
          <p:nvPr/>
        </p:nvSpPr>
        <p:spPr bwMode="auto">
          <a:xfrm>
            <a:off x="4341152" y="2169442"/>
            <a:ext cx="900000" cy="288000"/>
          </a:xfrm>
          <a:prstGeom prst="roundRect">
            <a:avLst>
              <a:gd name="adj" fmla="val 0"/>
            </a:avLst>
          </a:prstGeom>
          <a:solidFill>
            <a:srgbClr val="00C1DE"/>
          </a:solidFill>
          <a:ln w="19050" algn="ctr">
            <a:noFill/>
            <a:round/>
            <a:headEnd/>
            <a:tailEnd/>
          </a:ln>
        </p:spPr>
        <p:txBody>
          <a:bodyPr wrap="square" lIns="36000" tIns="60972" rIns="36000"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Eth. MAC</a:t>
            </a:r>
          </a:p>
        </p:txBody>
      </p:sp>
      <p:sp>
        <p:nvSpPr>
          <p:cNvPr id="33" name="Rounded Rectangle 32">
            <a:extLst>
              <a:ext uri="{FF2B5EF4-FFF2-40B4-BE49-F238E27FC236}">
                <a16:creationId xmlns:a16="http://schemas.microsoft.com/office/drawing/2014/main" id="{50C0D808-CA2D-9F60-DB5D-66F2E914D2C4}"/>
              </a:ext>
            </a:extLst>
          </p:cNvPr>
          <p:cNvSpPr/>
          <p:nvPr/>
        </p:nvSpPr>
        <p:spPr bwMode="auto">
          <a:xfrm>
            <a:off x="6961310" y="2169442"/>
            <a:ext cx="684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38" name="Rounded Rectangle 37">
            <a:extLst>
              <a:ext uri="{FF2B5EF4-FFF2-40B4-BE49-F238E27FC236}">
                <a16:creationId xmlns:a16="http://schemas.microsoft.com/office/drawing/2014/main" id="{2D4DA2DE-C564-E15D-1CCD-D347BCAA9DE7}"/>
              </a:ext>
            </a:extLst>
          </p:cNvPr>
          <p:cNvSpPr/>
          <p:nvPr/>
        </p:nvSpPr>
        <p:spPr bwMode="auto">
          <a:xfrm>
            <a:off x="1678607" y="2169442"/>
            <a:ext cx="684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GPIO</a:t>
            </a:r>
          </a:p>
        </p:txBody>
      </p:sp>
      <p:sp>
        <p:nvSpPr>
          <p:cNvPr id="39" name="TextBox 38">
            <a:extLst>
              <a:ext uri="{FF2B5EF4-FFF2-40B4-BE49-F238E27FC236}">
                <a16:creationId xmlns:a16="http://schemas.microsoft.com/office/drawing/2014/main" id="{484C5234-46E1-9C3C-AE48-419A8EB26929}"/>
              </a:ext>
            </a:extLst>
          </p:cNvPr>
          <p:cNvSpPr txBox="1"/>
          <p:nvPr/>
        </p:nvSpPr>
        <p:spPr bwMode="auto">
          <a:xfrm>
            <a:off x="6218261" y="2574820"/>
            <a:ext cx="684000" cy="432000"/>
          </a:xfrm>
          <a:prstGeom prst="rect">
            <a:avLst/>
          </a:prstGeom>
          <a:solidFill>
            <a:srgbClr val="E5ECEB"/>
          </a:solidFill>
          <a:ln>
            <a:noFill/>
          </a:ln>
        </p:spPr>
        <p:txBody>
          <a:bodyPr lIns="72000" rIns="72000">
            <a:spAutoFit/>
          </a:bodyPr>
          <a:lstStyle/>
          <a:p>
            <a:pPr algn="ctr">
              <a:defRPr/>
            </a:pPr>
            <a:r>
              <a:rPr lang="en-US" sz="1400">
                <a:latin typeface="Calibri" panose="020F0502020204030204" pitchFamily="34" charset="0"/>
                <a:cs typeface="Calibri" panose="020F0502020204030204" pitchFamily="34" charset="0"/>
              </a:rPr>
              <a:t>SPI</a:t>
            </a:r>
          </a:p>
          <a:p>
            <a:pPr algn="ctr">
              <a:defRPr/>
            </a:pPr>
            <a:r>
              <a:rPr lang="en-US" sz="800">
                <a:latin typeface="Calibri" panose="020F0502020204030204" pitchFamily="34" charset="0"/>
                <a:cs typeface="Calibri" panose="020F0502020204030204" pitchFamily="34" charset="0"/>
              </a:rPr>
              <a:t>Controller</a:t>
            </a:r>
            <a:endParaRPr lang="en-US" sz="800">
              <a:latin typeface="Calibri" panose="020F0502020204030204" pitchFamily="34" charset="0"/>
              <a:ea typeface="Segoe UI" panose="020B0502040204020203" pitchFamily="34" charset="0"/>
              <a:cs typeface="Calibri" panose="020F0502020204030204" pitchFamily="34" charset="0"/>
            </a:endParaRPr>
          </a:p>
        </p:txBody>
      </p:sp>
      <p:sp>
        <p:nvSpPr>
          <p:cNvPr id="42" name="TextBox 41">
            <a:extLst>
              <a:ext uri="{FF2B5EF4-FFF2-40B4-BE49-F238E27FC236}">
                <a16:creationId xmlns:a16="http://schemas.microsoft.com/office/drawing/2014/main" id="{E1C1C5E9-B9DB-A431-CDAA-7188727D9C16}"/>
              </a:ext>
            </a:extLst>
          </p:cNvPr>
          <p:cNvSpPr txBox="1"/>
          <p:nvPr/>
        </p:nvSpPr>
        <p:spPr bwMode="auto">
          <a:xfrm>
            <a:off x="2427188" y="2574820"/>
            <a:ext cx="900000" cy="432000"/>
          </a:xfrm>
          <a:prstGeom prst="rect">
            <a:avLst/>
          </a:prstGeom>
          <a:solidFill>
            <a:srgbClr val="E5ECEB"/>
          </a:solidFill>
          <a:ln>
            <a:noFill/>
          </a:ln>
        </p:spPr>
        <p:txBody>
          <a:bodyPr rIns="144000">
            <a:spAutoFit/>
          </a:bodyPr>
          <a:lstStyle/>
          <a:p>
            <a:pPr algn="ctr">
              <a:defRPr/>
            </a:pPr>
            <a:r>
              <a:rPr lang="en-US" sz="1400">
                <a:latin typeface="Calibri" panose="020F0502020204030204" pitchFamily="34" charset="0"/>
                <a:cs typeface="Calibri" panose="020F0502020204030204" pitchFamily="34" charset="0"/>
              </a:rPr>
              <a:t>USB </a:t>
            </a:r>
          </a:p>
          <a:p>
            <a:pPr algn="ctr">
              <a:defRPr/>
            </a:pPr>
            <a:r>
              <a:rPr lang="en-US" sz="800">
                <a:latin typeface="Calibri" panose="020F0502020204030204" pitchFamily="34" charset="0"/>
                <a:cs typeface="Calibri" panose="020F0502020204030204" pitchFamily="34" charset="0"/>
              </a:rPr>
              <a:t>Controller</a:t>
            </a:r>
          </a:p>
        </p:txBody>
      </p:sp>
      <p:sp>
        <p:nvSpPr>
          <p:cNvPr id="43" name="TextBox 42">
            <a:extLst>
              <a:ext uri="{FF2B5EF4-FFF2-40B4-BE49-F238E27FC236}">
                <a16:creationId xmlns:a16="http://schemas.microsoft.com/office/drawing/2014/main" id="{4CD31FA4-EAAA-F7BE-1E08-E09D88F76E8A}"/>
              </a:ext>
            </a:extLst>
          </p:cNvPr>
          <p:cNvSpPr txBox="1"/>
          <p:nvPr/>
        </p:nvSpPr>
        <p:spPr bwMode="auto">
          <a:xfrm>
            <a:off x="3386237" y="2574820"/>
            <a:ext cx="900000" cy="432000"/>
          </a:xfrm>
          <a:prstGeom prst="rect">
            <a:avLst/>
          </a:prstGeom>
          <a:solidFill>
            <a:srgbClr val="E5ECEB"/>
          </a:solidFill>
          <a:ln>
            <a:noFill/>
          </a:ln>
        </p:spPr>
        <p:txBody>
          <a:bodyPr rIns="144000">
            <a:spAutoFit/>
          </a:bodyPr>
          <a:lstStyle/>
          <a:p>
            <a:pPr algn="ctr">
              <a:defRPr/>
            </a:pPr>
            <a:r>
              <a:rPr lang="en-US" sz="1400">
                <a:latin typeface="Calibri" panose="020F0502020204030204" pitchFamily="34" charset="0"/>
                <a:cs typeface="Calibri" panose="020F0502020204030204" pitchFamily="34" charset="0"/>
              </a:rPr>
              <a:t>Ethernet</a:t>
            </a:r>
          </a:p>
          <a:p>
            <a:pPr algn="ctr">
              <a:defRPr/>
            </a:pPr>
            <a:r>
              <a:rPr lang="en-US" sz="800">
                <a:latin typeface="Calibri" panose="020F0502020204030204" pitchFamily="34" charset="0"/>
                <a:cs typeface="Calibri" panose="020F0502020204030204" pitchFamily="34" charset="0"/>
              </a:rPr>
              <a:t>PHY</a:t>
            </a:r>
          </a:p>
        </p:txBody>
      </p:sp>
      <p:sp>
        <p:nvSpPr>
          <p:cNvPr id="44" name="TextBox 43">
            <a:extLst>
              <a:ext uri="{FF2B5EF4-FFF2-40B4-BE49-F238E27FC236}">
                <a16:creationId xmlns:a16="http://schemas.microsoft.com/office/drawing/2014/main" id="{AFBF7C09-8A1B-6EA3-B370-9C4403852786}"/>
              </a:ext>
            </a:extLst>
          </p:cNvPr>
          <p:cNvSpPr txBox="1"/>
          <p:nvPr/>
        </p:nvSpPr>
        <p:spPr bwMode="auto">
          <a:xfrm>
            <a:off x="5296068" y="2574264"/>
            <a:ext cx="864000" cy="430887"/>
          </a:xfrm>
          <a:prstGeom prst="rect">
            <a:avLst/>
          </a:prstGeom>
          <a:solidFill>
            <a:srgbClr val="E5ECEB"/>
          </a:solidFill>
          <a:ln>
            <a:noFill/>
          </a:ln>
        </p:spPr>
        <p:txBody>
          <a:bodyPr wrap="square" lIns="144000" rIns="144000" anchor="ctr">
            <a:noAutofit/>
          </a:bodyPr>
          <a:lstStyle/>
          <a:p>
            <a:pPr algn="ctr">
              <a:defRPr/>
            </a:pPr>
            <a:r>
              <a:rPr lang="en-US" sz="1200">
                <a:latin typeface="Calibri" panose="020F0502020204030204" pitchFamily="34" charset="0"/>
                <a:cs typeface="Calibri" panose="020F0502020204030204" pitchFamily="34" charset="0"/>
              </a:rPr>
              <a:t>SDIO</a:t>
            </a:r>
          </a:p>
        </p:txBody>
      </p:sp>
      <p:sp>
        <p:nvSpPr>
          <p:cNvPr id="46" name="TextBox 45">
            <a:extLst>
              <a:ext uri="{FF2B5EF4-FFF2-40B4-BE49-F238E27FC236}">
                <a16:creationId xmlns:a16="http://schemas.microsoft.com/office/drawing/2014/main" id="{B99FA971-C681-3761-D235-634274CE50FF}"/>
              </a:ext>
            </a:extLst>
          </p:cNvPr>
          <p:cNvSpPr txBox="1"/>
          <p:nvPr/>
        </p:nvSpPr>
        <p:spPr bwMode="auto">
          <a:xfrm>
            <a:off x="4341152" y="2574820"/>
            <a:ext cx="900000" cy="432000"/>
          </a:xfrm>
          <a:prstGeom prst="rect">
            <a:avLst/>
          </a:prstGeom>
          <a:solidFill>
            <a:srgbClr val="E5ECEB"/>
          </a:solidFill>
          <a:ln>
            <a:noFill/>
          </a:ln>
        </p:spPr>
        <p:txBody>
          <a:bodyPr wrap="square" rIns="144000">
            <a:spAutoFit/>
          </a:bodyPr>
          <a:lstStyle/>
          <a:p>
            <a:pPr algn="ctr">
              <a:defRPr/>
            </a:pPr>
            <a:r>
              <a:rPr lang="en-US" sz="1400">
                <a:latin typeface="Calibri" panose="020F0502020204030204" pitchFamily="34" charset="0"/>
                <a:cs typeface="Calibri" panose="020F0502020204030204" pitchFamily="34" charset="0"/>
              </a:rPr>
              <a:t>Ethernet </a:t>
            </a:r>
          </a:p>
          <a:p>
            <a:pPr algn="ctr">
              <a:defRPr/>
            </a:pPr>
            <a:r>
              <a:rPr lang="en-US" sz="800">
                <a:latin typeface="Calibri" panose="020F0502020204030204" pitchFamily="34" charset="0"/>
                <a:cs typeface="Calibri" panose="020F0502020204030204" pitchFamily="34" charset="0"/>
              </a:rPr>
              <a:t>MAC</a:t>
            </a:r>
          </a:p>
        </p:txBody>
      </p:sp>
      <p:sp>
        <p:nvSpPr>
          <p:cNvPr id="48" name="TextBox 47">
            <a:extLst>
              <a:ext uri="{FF2B5EF4-FFF2-40B4-BE49-F238E27FC236}">
                <a16:creationId xmlns:a16="http://schemas.microsoft.com/office/drawing/2014/main" id="{954240A7-F516-02FD-EE0C-441FDDC13BEB}"/>
              </a:ext>
            </a:extLst>
          </p:cNvPr>
          <p:cNvSpPr txBox="1"/>
          <p:nvPr/>
        </p:nvSpPr>
        <p:spPr bwMode="auto">
          <a:xfrm>
            <a:off x="6961310" y="2575377"/>
            <a:ext cx="684000" cy="430887"/>
          </a:xfrm>
          <a:prstGeom prst="rect">
            <a:avLst/>
          </a:prstGeom>
          <a:solidFill>
            <a:srgbClr val="E5ECEB"/>
          </a:solidFill>
          <a:ln>
            <a:noFill/>
          </a:ln>
        </p:spPr>
        <p:txBody>
          <a:bodyPr rIns="144000">
            <a:spAutoFit/>
          </a:bodyPr>
          <a:lstStyle/>
          <a:p>
            <a:pPr algn="ctr">
              <a:defRPr/>
            </a:pPr>
            <a:r>
              <a:rPr lang="en-US" sz="1400">
                <a:latin typeface="Calibri" panose="020F0502020204030204" pitchFamily="34" charset="0"/>
                <a:cs typeface="Calibri" panose="020F0502020204030204" pitchFamily="34" charset="0"/>
              </a:rPr>
              <a:t>CAN</a:t>
            </a:r>
            <a:endParaRPr lang="en-US" sz="1200">
              <a:latin typeface="Calibri" panose="020F0502020204030204" pitchFamily="34" charset="0"/>
              <a:cs typeface="Calibri" panose="020F0502020204030204" pitchFamily="34" charset="0"/>
            </a:endParaRPr>
          </a:p>
          <a:p>
            <a:pPr algn="ctr">
              <a:defRPr/>
            </a:pPr>
            <a:r>
              <a:rPr lang="en-US" sz="800">
                <a:latin typeface="Calibri" panose="020F0502020204030204" pitchFamily="34" charset="0"/>
                <a:cs typeface="Calibri" panose="020F0502020204030204" pitchFamily="34" charset="0"/>
              </a:rPr>
              <a:t>Controller</a:t>
            </a:r>
          </a:p>
        </p:txBody>
      </p:sp>
      <p:sp>
        <p:nvSpPr>
          <p:cNvPr id="50" name="TextBox 49">
            <a:extLst>
              <a:ext uri="{FF2B5EF4-FFF2-40B4-BE49-F238E27FC236}">
                <a16:creationId xmlns:a16="http://schemas.microsoft.com/office/drawing/2014/main" id="{A9544A76-DCFB-CF21-3A4D-28517AEB91B5}"/>
              </a:ext>
            </a:extLst>
          </p:cNvPr>
          <p:cNvSpPr txBox="1"/>
          <p:nvPr/>
        </p:nvSpPr>
        <p:spPr bwMode="auto">
          <a:xfrm>
            <a:off x="1673170" y="2574820"/>
            <a:ext cx="684000" cy="432000"/>
          </a:xfrm>
          <a:prstGeom prst="rect">
            <a:avLst/>
          </a:prstGeom>
          <a:solidFill>
            <a:srgbClr val="E5ECEB"/>
          </a:solidFill>
          <a:ln>
            <a:noFill/>
          </a:ln>
        </p:spPr>
        <p:txBody>
          <a:bodyPr wrap="square" lIns="144000" rIns="144000" anchor="ctr">
            <a:noAutofit/>
          </a:bodyPr>
          <a:lstStyle/>
          <a:p>
            <a:pPr algn="ctr">
              <a:defRPr/>
            </a:pPr>
            <a:r>
              <a:rPr lang="en-US" sz="1200">
                <a:latin typeface="Calibri" panose="020F0502020204030204" pitchFamily="34" charset="0"/>
                <a:cs typeface="Calibri" panose="020F0502020204030204" pitchFamily="34" charset="0"/>
              </a:rPr>
              <a:t>GPIO</a:t>
            </a:r>
          </a:p>
        </p:txBody>
      </p:sp>
      <p:sp>
        <p:nvSpPr>
          <p:cNvPr id="57" name="TextBox 56">
            <a:extLst>
              <a:ext uri="{FF2B5EF4-FFF2-40B4-BE49-F238E27FC236}">
                <a16:creationId xmlns:a16="http://schemas.microsoft.com/office/drawing/2014/main" id="{6B2236CF-A36D-BE96-08FB-C8F5B6D97541}"/>
              </a:ext>
            </a:extLst>
          </p:cNvPr>
          <p:cNvSpPr txBox="1"/>
          <p:nvPr/>
        </p:nvSpPr>
        <p:spPr bwMode="auto">
          <a:xfrm>
            <a:off x="3397061" y="3222459"/>
            <a:ext cx="889173" cy="276999"/>
          </a:xfrm>
          <a:prstGeom prst="rect">
            <a:avLst/>
          </a:prstGeom>
          <a:noFill/>
          <a:ln>
            <a:noFill/>
          </a:ln>
        </p:spPr>
        <p:txBody>
          <a:bodyPr wrap="square" lIns="72000" rIns="72000">
            <a:spAutoFit/>
          </a:bodyPr>
          <a:lstStyle/>
          <a:p>
            <a:pPr algn="ctr">
              <a:defRPr/>
            </a:pPr>
            <a:r>
              <a:rPr lang="en-US" sz="1200">
                <a:latin typeface="Calibri" panose="020F0502020204030204" pitchFamily="34" charset="0"/>
                <a:cs typeface="Calibri" panose="020F0502020204030204" pitchFamily="34" charset="0"/>
              </a:rPr>
              <a:t>Ethernet</a:t>
            </a:r>
          </a:p>
        </p:txBody>
      </p:sp>
      <p:grpSp>
        <p:nvGrpSpPr>
          <p:cNvPr id="90" name="Group 89">
            <a:extLst>
              <a:ext uri="{FF2B5EF4-FFF2-40B4-BE49-F238E27FC236}">
                <a16:creationId xmlns:a16="http://schemas.microsoft.com/office/drawing/2014/main" id="{F1A78D8F-C949-B6DA-3067-66A5BD8A7C08}"/>
              </a:ext>
            </a:extLst>
          </p:cNvPr>
          <p:cNvGrpSpPr/>
          <p:nvPr/>
        </p:nvGrpSpPr>
        <p:grpSpPr>
          <a:xfrm rot="16200000">
            <a:off x="2804957" y="3007478"/>
            <a:ext cx="144462" cy="258762"/>
            <a:chOff x="4487395" y="5226823"/>
            <a:chExt cx="144462" cy="258762"/>
          </a:xfrm>
        </p:grpSpPr>
        <p:sp>
          <p:nvSpPr>
            <p:cNvPr id="91" name="Rectangle 90">
              <a:extLst>
                <a:ext uri="{FF2B5EF4-FFF2-40B4-BE49-F238E27FC236}">
                  <a16:creationId xmlns:a16="http://schemas.microsoft.com/office/drawing/2014/main" id="{1F97BE2F-0A38-795E-B10E-D7BD927CE8E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4556D3C8-ED00-B186-61F6-7485F7AABA67}"/>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D8B9B86-D03D-0097-D684-855BA0673508}"/>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E3407391-5E34-A2BE-0A64-5DE6EF1AA551}"/>
              </a:ext>
            </a:extLst>
          </p:cNvPr>
          <p:cNvGrpSpPr/>
          <p:nvPr/>
        </p:nvGrpSpPr>
        <p:grpSpPr>
          <a:xfrm rot="16200000">
            <a:off x="2304510" y="3006501"/>
            <a:ext cx="146927" cy="263178"/>
            <a:chOff x="4487395" y="5226823"/>
            <a:chExt cx="144462" cy="258762"/>
          </a:xfrm>
        </p:grpSpPr>
        <p:sp>
          <p:nvSpPr>
            <p:cNvPr id="97" name="Rectangle 96">
              <a:extLst>
                <a:ext uri="{FF2B5EF4-FFF2-40B4-BE49-F238E27FC236}">
                  <a16:creationId xmlns:a16="http://schemas.microsoft.com/office/drawing/2014/main" id="{DCA4F15F-E4A5-A7FD-1D7B-4DC764249AA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98" name="Straight Connector 97">
              <a:extLst>
                <a:ext uri="{FF2B5EF4-FFF2-40B4-BE49-F238E27FC236}">
                  <a16:creationId xmlns:a16="http://schemas.microsoft.com/office/drawing/2014/main" id="{BA756DA3-37E3-A228-170C-C484559D65AA}"/>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3D4ED0-54FC-D579-9828-0054FDCA9CA0}"/>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865FEF0D-0E58-7B02-06DF-A85EC9DDAF85}"/>
              </a:ext>
            </a:extLst>
          </p:cNvPr>
          <p:cNvGrpSpPr/>
          <p:nvPr/>
        </p:nvGrpSpPr>
        <p:grpSpPr>
          <a:xfrm rot="16200000">
            <a:off x="3764006" y="3007477"/>
            <a:ext cx="144462" cy="258762"/>
            <a:chOff x="4487395" y="5226823"/>
            <a:chExt cx="144462" cy="258762"/>
          </a:xfrm>
        </p:grpSpPr>
        <p:sp>
          <p:nvSpPr>
            <p:cNvPr id="105" name="Rectangle 104">
              <a:extLst>
                <a:ext uri="{FF2B5EF4-FFF2-40B4-BE49-F238E27FC236}">
                  <a16:creationId xmlns:a16="http://schemas.microsoft.com/office/drawing/2014/main" id="{5CDAB0D0-02E0-42C6-1313-ED00A9B6499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106" name="Straight Connector 105">
              <a:extLst>
                <a:ext uri="{FF2B5EF4-FFF2-40B4-BE49-F238E27FC236}">
                  <a16:creationId xmlns:a16="http://schemas.microsoft.com/office/drawing/2014/main" id="{B0A3F6E0-AA7C-7E6A-4160-6026D4DB06F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ABCF2C1-14F6-48DE-6779-ED70781E2A1A}"/>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7539891F-F180-9891-1026-07D67E03B0C1}"/>
              </a:ext>
            </a:extLst>
          </p:cNvPr>
          <p:cNvGrpSpPr/>
          <p:nvPr/>
        </p:nvGrpSpPr>
        <p:grpSpPr>
          <a:xfrm rot="16200000">
            <a:off x="5655837" y="3007477"/>
            <a:ext cx="144462" cy="258762"/>
            <a:chOff x="4487395" y="5226823"/>
            <a:chExt cx="144462" cy="258762"/>
          </a:xfrm>
        </p:grpSpPr>
        <p:sp>
          <p:nvSpPr>
            <p:cNvPr id="117" name="Rectangle 116">
              <a:extLst>
                <a:ext uri="{FF2B5EF4-FFF2-40B4-BE49-F238E27FC236}">
                  <a16:creationId xmlns:a16="http://schemas.microsoft.com/office/drawing/2014/main" id="{756CC32F-92A0-4CC3-DF8C-F8F3C08EB2B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118" name="Straight Connector 117">
              <a:extLst>
                <a:ext uri="{FF2B5EF4-FFF2-40B4-BE49-F238E27FC236}">
                  <a16:creationId xmlns:a16="http://schemas.microsoft.com/office/drawing/2014/main" id="{6F7D5A72-E15C-55A0-BA66-F90DA321968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536808B-3CF2-2C80-EFF6-3F06882A173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728477EC-2EA0-66E7-3010-36394A77814A}"/>
              </a:ext>
            </a:extLst>
          </p:cNvPr>
          <p:cNvGrpSpPr/>
          <p:nvPr/>
        </p:nvGrpSpPr>
        <p:grpSpPr>
          <a:xfrm rot="16200000">
            <a:off x="6488030" y="3007477"/>
            <a:ext cx="144462" cy="258762"/>
            <a:chOff x="4487395" y="5226823"/>
            <a:chExt cx="144462" cy="258762"/>
          </a:xfrm>
        </p:grpSpPr>
        <p:sp>
          <p:nvSpPr>
            <p:cNvPr id="125" name="Rectangle 124">
              <a:extLst>
                <a:ext uri="{FF2B5EF4-FFF2-40B4-BE49-F238E27FC236}">
                  <a16:creationId xmlns:a16="http://schemas.microsoft.com/office/drawing/2014/main" id="{B397BC43-AC34-692A-7D7E-BC0E3A7294DC}"/>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126" name="Straight Connector 125">
              <a:extLst>
                <a:ext uri="{FF2B5EF4-FFF2-40B4-BE49-F238E27FC236}">
                  <a16:creationId xmlns:a16="http://schemas.microsoft.com/office/drawing/2014/main" id="{9E84AE5A-7303-03D8-82D9-A5A4A375193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0CAED30-D5FA-4DA4-3E4D-E3734D7E3976}"/>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BA96D23D-CEB7-1640-4593-3211407EF4BC}"/>
              </a:ext>
            </a:extLst>
          </p:cNvPr>
          <p:cNvGrpSpPr/>
          <p:nvPr/>
        </p:nvGrpSpPr>
        <p:grpSpPr>
          <a:xfrm rot="16200000">
            <a:off x="7231077" y="3007477"/>
            <a:ext cx="144462" cy="258762"/>
            <a:chOff x="4487395" y="5226823"/>
            <a:chExt cx="144462" cy="258762"/>
          </a:xfrm>
        </p:grpSpPr>
        <p:sp>
          <p:nvSpPr>
            <p:cNvPr id="129" name="Rectangle 128">
              <a:extLst>
                <a:ext uri="{FF2B5EF4-FFF2-40B4-BE49-F238E27FC236}">
                  <a16:creationId xmlns:a16="http://schemas.microsoft.com/office/drawing/2014/main" id="{0BA80261-0AD4-8F30-EBA3-CD353D0A29F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Calibri" panose="020F0502020204030204" pitchFamily="34" charset="0"/>
              </a:endParaRPr>
            </a:p>
          </p:txBody>
        </p:sp>
        <p:cxnSp>
          <p:nvCxnSpPr>
            <p:cNvPr id="130" name="Straight Connector 129">
              <a:extLst>
                <a:ext uri="{FF2B5EF4-FFF2-40B4-BE49-F238E27FC236}">
                  <a16:creationId xmlns:a16="http://schemas.microsoft.com/office/drawing/2014/main" id="{AC89C242-A71C-49C2-856E-3ABF0E9AF306}"/>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DB0AFE-4343-3647-3D2C-E3F659C9D867}"/>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D09FF2E0-EA3D-350B-3DAC-EB43777C3D98}"/>
              </a:ext>
            </a:extLst>
          </p:cNvPr>
          <p:cNvSpPr txBox="1"/>
          <p:nvPr/>
        </p:nvSpPr>
        <p:spPr bwMode="auto">
          <a:xfrm>
            <a:off x="6961310" y="3222459"/>
            <a:ext cx="683997" cy="276999"/>
          </a:xfrm>
          <a:prstGeom prst="rect">
            <a:avLst/>
          </a:prstGeom>
          <a:noFill/>
          <a:ln>
            <a:noFill/>
          </a:ln>
        </p:spPr>
        <p:txBody>
          <a:bodyPr wrap="square" lIns="72000" rIns="72000">
            <a:spAutoFit/>
          </a:bodyPr>
          <a:lstStyle/>
          <a:p>
            <a:pPr algn="ctr">
              <a:defRPr/>
            </a:pPr>
            <a:r>
              <a:rPr lang="en-US" sz="1200">
                <a:latin typeface="Calibri" panose="020F0502020204030204" pitchFamily="34" charset="0"/>
                <a:cs typeface="Calibri" panose="020F0502020204030204" pitchFamily="34" charset="0"/>
              </a:rPr>
              <a:t>RX/TX</a:t>
            </a:r>
          </a:p>
        </p:txBody>
      </p:sp>
      <p:sp>
        <p:nvSpPr>
          <p:cNvPr id="134" name="TextBox 133">
            <a:extLst>
              <a:ext uri="{FF2B5EF4-FFF2-40B4-BE49-F238E27FC236}">
                <a16:creationId xmlns:a16="http://schemas.microsoft.com/office/drawing/2014/main" id="{DD96B573-393E-EBCC-44CB-DD87DE553F2D}"/>
              </a:ext>
            </a:extLst>
          </p:cNvPr>
          <p:cNvSpPr txBox="1"/>
          <p:nvPr/>
        </p:nvSpPr>
        <p:spPr bwMode="auto">
          <a:xfrm>
            <a:off x="1683997" y="3222459"/>
            <a:ext cx="648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GPIO</a:t>
            </a:r>
          </a:p>
        </p:txBody>
      </p:sp>
      <p:sp>
        <p:nvSpPr>
          <p:cNvPr id="135" name="TextBox 134">
            <a:extLst>
              <a:ext uri="{FF2B5EF4-FFF2-40B4-BE49-F238E27FC236}">
                <a16:creationId xmlns:a16="http://schemas.microsoft.com/office/drawing/2014/main" id="{12DFEF49-A35C-A955-0E2B-792AE1D9B907}"/>
              </a:ext>
            </a:extLst>
          </p:cNvPr>
          <p:cNvSpPr txBox="1"/>
          <p:nvPr/>
        </p:nvSpPr>
        <p:spPr bwMode="auto">
          <a:xfrm>
            <a:off x="2427188" y="3222459"/>
            <a:ext cx="899999" cy="276999"/>
          </a:xfrm>
          <a:prstGeom prst="rect">
            <a:avLst/>
          </a:prstGeom>
          <a:noFill/>
          <a:ln>
            <a:noFill/>
          </a:ln>
        </p:spPr>
        <p:txBody>
          <a:bodyPr wrap="square" lIns="72000" rIns="72000">
            <a:spAutoFit/>
          </a:bodyPr>
          <a:lstStyle/>
          <a:p>
            <a:pPr algn="ctr">
              <a:defRPr/>
            </a:pPr>
            <a:r>
              <a:rPr lang="en-US" sz="1200">
                <a:latin typeface="Calibri" panose="020F0502020204030204" pitchFamily="34" charset="0"/>
                <a:cs typeface="Calibri" panose="020F0502020204030204" pitchFamily="34" charset="0"/>
              </a:rPr>
              <a:t>USBD0</a:t>
            </a:r>
          </a:p>
        </p:txBody>
      </p:sp>
      <p:sp>
        <p:nvSpPr>
          <p:cNvPr id="138" name="TextBox 137">
            <a:extLst>
              <a:ext uri="{FF2B5EF4-FFF2-40B4-BE49-F238E27FC236}">
                <a16:creationId xmlns:a16="http://schemas.microsoft.com/office/drawing/2014/main" id="{C7E2846B-5BD2-ED52-2A3C-1F6082ACABAF}"/>
              </a:ext>
            </a:extLst>
          </p:cNvPr>
          <p:cNvSpPr txBox="1"/>
          <p:nvPr/>
        </p:nvSpPr>
        <p:spPr bwMode="auto">
          <a:xfrm>
            <a:off x="5296067" y="3222459"/>
            <a:ext cx="863995"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SDIO0</a:t>
            </a:r>
          </a:p>
        </p:txBody>
      </p:sp>
      <p:sp>
        <p:nvSpPr>
          <p:cNvPr id="140" name="TextBox 139">
            <a:extLst>
              <a:ext uri="{FF2B5EF4-FFF2-40B4-BE49-F238E27FC236}">
                <a16:creationId xmlns:a16="http://schemas.microsoft.com/office/drawing/2014/main" id="{C77D9C0A-B418-31E0-9363-3FCF80741C01}"/>
              </a:ext>
            </a:extLst>
          </p:cNvPr>
          <p:cNvSpPr txBox="1"/>
          <p:nvPr/>
        </p:nvSpPr>
        <p:spPr bwMode="auto">
          <a:xfrm>
            <a:off x="6218262"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SPI0</a:t>
            </a:r>
          </a:p>
        </p:txBody>
      </p:sp>
      <p:sp>
        <p:nvSpPr>
          <p:cNvPr id="141" name="Rounded Rectangle 140">
            <a:extLst>
              <a:ext uri="{FF2B5EF4-FFF2-40B4-BE49-F238E27FC236}">
                <a16:creationId xmlns:a16="http://schemas.microsoft.com/office/drawing/2014/main" id="{2C0C2ED6-2C65-D75D-E150-4548B602CFF9}"/>
              </a:ext>
            </a:extLst>
          </p:cNvPr>
          <p:cNvSpPr/>
          <p:nvPr/>
        </p:nvSpPr>
        <p:spPr bwMode="auto">
          <a:xfrm>
            <a:off x="1673170" y="1033159"/>
            <a:ext cx="5972137" cy="288000"/>
          </a:xfrm>
          <a:prstGeom prst="roundRect">
            <a:avLst>
              <a:gd name="adj" fmla="val 0"/>
            </a:avLst>
          </a:prstGeom>
          <a:solidFill>
            <a:srgbClr val="002B49"/>
          </a:solidFill>
          <a:ln w="19050" algn="ctr">
            <a:noFill/>
            <a:round/>
            <a:headEnd/>
            <a:tailEnd/>
          </a:ln>
        </p:spPr>
        <p:txBody>
          <a:bodyPr wrap="none" lIns="121944" tIns="60972" rIns="121944" bIns="60972" anchor="ctr"/>
          <a:lstStyle/>
          <a:p>
            <a:pPr algn="ctr" fontAlgn="auto">
              <a:spcBef>
                <a:spcPts val="0"/>
              </a:spcBef>
              <a:spcAft>
                <a:spcPts val="0"/>
              </a:spcAft>
              <a:defRPr/>
            </a:pPr>
            <a:r>
              <a:rPr lang="en-US" sz="1400" b="1" kern="0">
                <a:solidFill>
                  <a:sysClr val="window" lastClr="FFFFFF"/>
                </a:solidFill>
                <a:latin typeface="Calibri" panose="020F0502020204030204" pitchFamily="34" charset="0"/>
                <a:ea typeface="ＭＳ Ｐゴシック" pitchFamily="34" charset="-128"/>
                <a:cs typeface="Calibri" panose="020F0502020204030204" pitchFamily="34" charset="0"/>
              </a:rPr>
              <a:t>User Application</a:t>
            </a:r>
          </a:p>
        </p:txBody>
      </p:sp>
      <p:sp>
        <p:nvSpPr>
          <p:cNvPr id="142" name="Rounded Rectangle 141">
            <a:extLst>
              <a:ext uri="{FF2B5EF4-FFF2-40B4-BE49-F238E27FC236}">
                <a16:creationId xmlns:a16="http://schemas.microsoft.com/office/drawing/2014/main" id="{D2538779-CB18-6E45-5B62-631B9FC1456F}"/>
              </a:ext>
            </a:extLst>
          </p:cNvPr>
          <p:cNvSpPr/>
          <p:nvPr/>
        </p:nvSpPr>
        <p:spPr bwMode="auto">
          <a:xfrm>
            <a:off x="593149" y="1429255"/>
            <a:ext cx="1080000" cy="292915"/>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Middleware</a:t>
            </a:r>
          </a:p>
        </p:txBody>
      </p:sp>
      <p:sp>
        <p:nvSpPr>
          <p:cNvPr id="144" name="Rounded Rectangle 143">
            <a:extLst>
              <a:ext uri="{FF2B5EF4-FFF2-40B4-BE49-F238E27FC236}">
                <a16:creationId xmlns:a16="http://schemas.microsoft.com/office/drawing/2014/main" id="{D33C40CB-D0E1-AFD9-E326-935EE4FC7543}"/>
              </a:ext>
            </a:extLst>
          </p:cNvPr>
          <p:cNvSpPr/>
          <p:nvPr/>
        </p:nvSpPr>
        <p:spPr bwMode="auto">
          <a:xfrm>
            <a:off x="593149" y="1033158"/>
            <a:ext cx="1080000" cy="292915"/>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Application</a:t>
            </a:r>
          </a:p>
        </p:txBody>
      </p:sp>
      <p:sp>
        <p:nvSpPr>
          <p:cNvPr id="145" name="Rounded Rectangle 144">
            <a:extLst>
              <a:ext uri="{FF2B5EF4-FFF2-40B4-BE49-F238E27FC236}">
                <a16:creationId xmlns:a16="http://schemas.microsoft.com/office/drawing/2014/main" id="{1894AC5C-4543-A617-A115-1A06A6052501}"/>
              </a:ext>
            </a:extLst>
          </p:cNvPr>
          <p:cNvSpPr/>
          <p:nvPr/>
        </p:nvSpPr>
        <p:spPr bwMode="auto">
          <a:xfrm>
            <a:off x="593149" y="2169441"/>
            <a:ext cx="1080000" cy="292915"/>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CMSIS-Driver</a:t>
            </a:r>
          </a:p>
        </p:txBody>
      </p:sp>
      <p:sp>
        <p:nvSpPr>
          <p:cNvPr id="146" name="Rounded Rectangle 145">
            <a:extLst>
              <a:ext uri="{FF2B5EF4-FFF2-40B4-BE49-F238E27FC236}">
                <a16:creationId xmlns:a16="http://schemas.microsoft.com/office/drawing/2014/main" id="{3078B079-987D-587C-BFEC-8036CF2E135D}"/>
              </a:ext>
            </a:extLst>
          </p:cNvPr>
          <p:cNvSpPr/>
          <p:nvPr/>
        </p:nvSpPr>
        <p:spPr bwMode="auto">
          <a:xfrm>
            <a:off x="593149" y="2574264"/>
            <a:ext cx="1080000" cy="439372"/>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Device</a:t>
            </a:r>
            <a:br>
              <a:rPr lang="en-US" sz="1100">
                <a:solidFill>
                  <a:schemeClr val="tx1"/>
                </a:solidFill>
                <a:latin typeface="Calibri" panose="020F0502020204030204" pitchFamily="34" charset="0"/>
                <a:cs typeface="Calibri" panose="020F0502020204030204" pitchFamily="34" charset="0"/>
              </a:rPr>
            </a:br>
            <a:r>
              <a:rPr lang="en-US" sz="1100">
                <a:solidFill>
                  <a:schemeClr val="tx1"/>
                </a:solidFill>
                <a:latin typeface="Calibri" panose="020F0502020204030204" pitchFamily="34" charset="0"/>
                <a:cs typeface="Calibri" panose="020F0502020204030204" pitchFamily="34" charset="0"/>
              </a:rPr>
              <a:t>Peripheral</a:t>
            </a:r>
          </a:p>
        </p:txBody>
      </p:sp>
      <p:sp>
        <p:nvSpPr>
          <p:cNvPr id="147" name="Rounded Rectangle 146">
            <a:extLst>
              <a:ext uri="{FF2B5EF4-FFF2-40B4-BE49-F238E27FC236}">
                <a16:creationId xmlns:a16="http://schemas.microsoft.com/office/drawing/2014/main" id="{02BB2530-C05D-49E1-4DC4-9206569041E9}"/>
              </a:ext>
            </a:extLst>
          </p:cNvPr>
          <p:cNvSpPr/>
          <p:nvPr/>
        </p:nvSpPr>
        <p:spPr bwMode="auto">
          <a:xfrm>
            <a:off x="593149" y="3067458"/>
            <a:ext cx="1080000" cy="439372"/>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r">
              <a:defRPr/>
            </a:pPr>
            <a:r>
              <a:rPr lang="en-US" sz="1100">
                <a:solidFill>
                  <a:schemeClr val="tx1"/>
                </a:solidFill>
                <a:latin typeface="Calibri" panose="020F0502020204030204" pitchFamily="34" charset="0"/>
                <a:cs typeface="Calibri" panose="020F0502020204030204" pitchFamily="34" charset="0"/>
              </a:rPr>
              <a:t>Device</a:t>
            </a:r>
            <a:br>
              <a:rPr lang="en-US" sz="1100">
                <a:solidFill>
                  <a:schemeClr val="tx1"/>
                </a:solidFill>
                <a:latin typeface="Calibri" panose="020F0502020204030204" pitchFamily="34" charset="0"/>
                <a:cs typeface="Calibri" panose="020F0502020204030204" pitchFamily="34" charset="0"/>
              </a:rPr>
            </a:br>
            <a:r>
              <a:rPr lang="en-US" sz="1100">
                <a:solidFill>
                  <a:schemeClr val="tx1"/>
                </a:solidFill>
                <a:latin typeface="Calibri" panose="020F0502020204030204" pitchFamily="34" charset="0"/>
                <a:cs typeface="Calibri" panose="020F0502020204030204" pitchFamily="34" charset="0"/>
              </a:rPr>
              <a:t>Pins</a:t>
            </a:r>
          </a:p>
        </p:txBody>
      </p:sp>
    </p:spTree>
    <p:extLst>
      <p:ext uri="{BB962C8B-B14F-4D97-AF65-F5344CB8AC3E}">
        <p14:creationId xmlns:p14="http://schemas.microsoft.com/office/powerpoint/2010/main" val="883991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C8CB23D7-89E5-42FF-A5EB-008A06AB37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9424</TotalTime>
  <Words>723</Words>
  <Application>Microsoft Macintosh PowerPoint</Application>
  <PresentationFormat>Custom</PresentationFormat>
  <Paragraphs>285</Paragraphs>
  <Slides>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412</cp:revision>
  <cp:lastPrinted>2014-06-23T13:17:36Z</cp:lastPrinted>
  <dcterms:created xsi:type="dcterms:W3CDTF">2014-02-14T11:44:43Z</dcterms:created>
  <dcterms:modified xsi:type="dcterms:W3CDTF">2023-07-11T08:43:12Z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