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2432" y="1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EF4A5-EF84-3847-B47E-21135B492776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B1A1A-6801-7548-A583-8E93BA9C8DF8}">
      <dgm:prSet phldrT="[Text]"/>
      <dgm:spPr/>
      <dgm:t>
        <a:bodyPr/>
        <a:lstStyle/>
        <a:p>
          <a:r>
            <a:rPr lang="en-US" dirty="0" smtClean="0"/>
            <a:t>Problem Setup</a:t>
          </a:r>
          <a:endParaRPr lang="en-US" dirty="0"/>
        </a:p>
      </dgm:t>
    </dgm:pt>
    <dgm:pt modelId="{4CA6CD09-B4AA-E143-AD21-0113F1FCDAB6}" type="parTrans" cxnId="{CC6E1007-D1FF-2240-A533-94CEC6704DC3}">
      <dgm:prSet/>
      <dgm:spPr/>
      <dgm:t>
        <a:bodyPr/>
        <a:lstStyle/>
        <a:p>
          <a:endParaRPr lang="en-US"/>
        </a:p>
      </dgm:t>
    </dgm:pt>
    <dgm:pt modelId="{68202821-2900-5C48-B8F7-CF4FEDBA9ED5}" type="sibTrans" cxnId="{CC6E1007-D1FF-2240-A533-94CEC6704DC3}">
      <dgm:prSet/>
      <dgm:spPr/>
      <dgm:t>
        <a:bodyPr/>
        <a:lstStyle/>
        <a:p>
          <a:endParaRPr lang="en-US"/>
        </a:p>
      </dgm:t>
    </dgm:pt>
    <dgm:pt modelId="{95CED4BE-E097-C14F-9D12-FFE74C7ED5BE}">
      <dgm:prSet phldrT="[Text]"/>
      <dgm:spPr/>
      <dgm:t>
        <a:bodyPr/>
        <a:lstStyle/>
        <a:p>
          <a:r>
            <a:rPr lang="en-US" dirty="0" smtClean="0"/>
            <a:t>Construct Geometry.</a:t>
          </a:r>
          <a:endParaRPr lang="en-US" dirty="0"/>
        </a:p>
      </dgm:t>
    </dgm:pt>
    <dgm:pt modelId="{FA2D61DB-5555-2B43-8460-0696EA0899EF}" type="parTrans" cxnId="{81EE1007-9F88-4F40-AB75-71C8481953C6}">
      <dgm:prSet/>
      <dgm:spPr/>
      <dgm:t>
        <a:bodyPr/>
        <a:lstStyle/>
        <a:p>
          <a:endParaRPr lang="en-US"/>
        </a:p>
      </dgm:t>
    </dgm:pt>
    <dgm:pt modelId="{78910B09-F596-A849-B20E-F510C017A6BE}" type="sibTrans" cxnId="{81EE1007-9F88-4F40-AB75-71C8481953C6}">
      <dgm:prSet/>
      <dgm:spPr/>
      <dgm:t>
        <a:bodyPr/>
        <a:lstStyle/>
        <a:p>
          <a:endParaRPr lang="en-US"/>
        </a:p>
      </dgm:t>
    </dgm:pt>
    <dgm:pt modelId="{D614BCE5-C226-2042-9D18-3546108065C1}">
      <dgm:prSet phldrT="[Text]"/>
      <dgm:spPr/>
      <dgm:t>
        <a:bodyPr/>
        <a:lstStyle/>
        <a:p>
          <a:r>
            <a:rPr lang="en-US" dirty="0" smtClean="0"/>
            <a:t>Validation Testing</a:t>
          </a:r>
          <a:endParaRPr lang="en-US" dirty="0"/>
        </a:p>
      </dgm:t>
    </dgm:pt>
    <dgm:pt modelId="{BC9C6EAC-03A0-644A-B6E4-767416878A40}" type="parTrans" cxnId="{68C36334-3B58-1040-9D19-71AE842B0871}">
      <dgm:prSet/>
      <dgm:spPr/>
      <dgm:t>
        <a:bodyPr/>
        <a:lstStyle/>
        <a:p>
          <a:endParaRPr lang="en-US"/>
        </a:p>
      </dgm:t>
    </dgm:pt>
    <dgm:pt modelId="{2AF29458-3785-A140-B1F1-082AFDEE70E0}" type="sibTrans" cxnId="{68C36334-3B58-1040-9D19-71AE842B0871}">
      <dgm:prSet/>
      <dgm:spPr/>
      <dgm:t>
        <a:bodyPr/>
        <a:lstStyle/>
        <a:p>
          <a:endParaRPr lang="en-US"/>
        </a:p>
      </dgm:t>
    </dgm:pt>
    <dgm:pt modelId="{30564605-9182-C940-922B-84DC67F380C7}">
      <dgm:prSet phldrT="[Text]"/>
      <dgm:spPr/>
      <dgm:t>
        <a:bodyPr/>
        <a:lstStyle/>
        <a:p>
          <a:r>
            <a:rPr lang="en-US" dirty="0" smtClean="0"/>
            <a:t>Perform spectral properties CG Tests:</a:t>
          </a:r>
          <a:endParaRPr lang="en-US" dirty="0"/>
        </a:p>
      </dgm:t>
    </dgm:pt>
    <dgm:pt modelId="{D5570EAC-FE77-BD4A-BF49-2369B3877D6F}" type="parTrans" cxnId="{05EF1497-BCF2-A048-B6E8-15D079435103}">
      <dgm:prSet/>
      <dgm:spPr/>
      <dgm:t>
        <a:bodyPr/>
        <a:lstStyle/>
        <a:p>
          <a:endParaRPr lang="en-US"/>
        </a:p>
      </dgm:t>
    </dgm:pt>
    <dgm:pt modelId="{B6E7F7A6-961D-5342-93F1-D5EE4CD9FB66}" type="sibTrans" cxnId="{05EF1497-BCF2-A048-B6E8-15D079435103}">
      <dgm:prSet/>
      <dgm:spPr/>
      <dgm:t>
        <a:bodyPr/>
        <a:lstStyle/>
        <a:p>
          <a:endParaRPr lang="en-US"/>
        </a:p>
      </dgm:t>
    </dgm:pt>
    <dgm:pt modelId="{95AF8118-17AA-3149-BF25-927BC9461EAC}">
      <dgm:prSet phldrT="[Text]"/>
      <dgm:spPr/>
      <dgm:t>
        <a:bodyPr/>
        <a:lstStyle/>
        <a:p>
          <a:r>
            <a:rPr lang="en-US" dirty="0" smtClean="0"/>
            <a:t>Reference Sparse MV and Gauss-Seidel kernel timing.</a:t>
          </a:r>
        </a:p>
      </dgm:t>
    </dgm:pt>
    <dgm:pt modelId="{259EEAA4-E5F6-9E4D-A5C7-9DC9EC3B04F5}" type="parTrans" cxnId="{BB4C43FA-0EEE-D543-88A5-ED353F9B318C}">
      <dgm:prSet/>
      <dgm:spPr/>
      <dgm:t>
        <a:bodyPr/>
        <a:lstStyle/>
        <a:p>
          <a:endParaRPr lang="en-US"/>
        </a:p>
      </dgm:t>
    </dgm:pt>
    <dgm:pt modelId="{E0A9832D-E6F0-A747-BCC5-CDDA549044EF}" type="sibTrans" cxnId="{BB4C43FA-0EEE-D543-88A5-ED353F9B318C}">
      <dgm:prSet/>
      <dgm:spPr/>
      <dgm:t>
        <a:bodyPr/>
        <a:lstStyle/>
        <a:p>
          <a:endParaRPr lang="en-US"/>
        </a:p>
      </dgm:t>
    </dgm:pt>
    <dgm:pt modelId="{DA2884B8-6AB0-A34F-927F-C041F45553AF}">
      <dgm:prSet phldrT="[Text]"/>
      <dgm:spPr/>
      <dgm:t>
        <a:bodyPr/>
        <a:lstStyle/>
        <a:p>
          <a:r>
            <a:rPr lang="en-US" dirty="0" smtClean="0"/>
            <a:t>Time calls to the reference versions of sparse MV and symmetric Gauss-Seidel for inclusion in output report.</a:t>
          </a:r>
          <a:endParaRPr lang="en-US" dirty="0"/>
        </a:p>
      </dgm:t>
    </dgm:pt>
    <dgm:pt modelId="{B08D04C2-B5D6-2D4C-87C1-4370598FC9EA}" type="parTrans" cxnId="{C216D024-49EA-F040-946A-79E71901DAC4}">
      <dgm:prSet/>
      <dgm:spPr/>
      <dgm:t>
        <a:bodyPr/>
        <a:lstStyle/>
        <a:p>
          <a:endParaRPr lang="en-US"/>
        </a:p>
      </dgm:t>
    </dgm:pt>
    <dgm:pt modelId="{B006C91B-9B0F-8242-ACA6-0E3324D2373F}" type="sibTrans" cxnId="{C216D024-49EA-F040-946A-79E71901DAC4}">
      <dgm:prSet/>
      <dgm:spPr/>
      <dgm:t>
        <a:bodyPr/>
        <a:lstStyle/>
        <a:p>
          <a:endParaRPr lang="en-US"/>
        </a:p>
      </dgm:t>
    </dgm:pt>
    <dgm:pt modelId="{865E8877-142A-E44A-B21B-385DB379A820}">
      <dgm:prSet phldrT="[Text]"/>
      <dgm:spPr/>
      <dgm:t>
        <a:bodyPr/>
        <a:lstStyle/>
        <a:p>
          <a:r>
            <a:rPr lang="en-US" dirty="0" smtClean="0"/>
            <a:t>Generate Problem.</a:t>
          </a:r>
          <a:endParaRPr lang="en-US" dirty="0"/>
        </a:p>
      </dgm:t>
    </dgm:pt>
    <dgm:pt modelId="{00D75178-6E76-6147-AB38-F6226302E291}" type="parTrans" cxnId="{9F64F9C3-F2D7-7D4F-B2B1-51B5453B1F8F}">
      <dgm:prSet/>
      <dgm:spPr/>
      <dgm:t>
        <a:bodyPr/>
        <a:lstStyle/>
        <a:p>
          <a:endParaRPr lang="en-US"/>
        </a:p>
      </dgm:t>
    </dgm:pt>
    <dgm:pt modelId="{763A0EB9-3046-5D4C-9C33-5DA6369EF53F}" type="sibTrans" cxnId="{9F64F9C3-F2D7-7D4F-B2B1-51B5453B1F8F}">
      <dgm:prSet/>
      <dgm:spPr/>
      <dgm:t>
        <a:bodyPr/>
        <a:lstStyle/>
        <a:p>
          <a:endParaRPr lang="en-US"/>
        </a:p>
      </dgm:t>
    </dgm:pt>
    <dgm:pt modelId="{2A359A91-358F-624E-8D52-694D317D2DB3}">
      <dgm:prSet phldrT="[Text]"/>
      <dgm:spPr/>
      <dgm:t>
        <a:bodyPr/>
        <a:lstStyle/>
        <a:p>
          <a:r>
            <a:rPr lang="en-US" dirty="0" smtClean="0"/>
            <a:t>Setup Halo Exchange.</a:t>
          </a:r>
          <a:endParaRPr lang="en-US" dirty="0"/>
        </a:p>
      </dgm:t>
    </dgm:pt>
    <dgm:pt modelId="{08B461AD-A1AF-B043-85A0-DE5A815F8B7B}" type="parTrans" cxnId="{2F861AE3-AA9D-CD4B-83B4-BA59F9FE985D}">
      <dgm:prSet/>
      <dgm:spPr/>
      <dgm:t>
        <a:bodyPr/>
        <a:lstStyle/>
        <a:p>
          <a:endParaRPr lang="en-US"/>
        </a:p>
      </dgm:t>
    </dgm:pt>
    <dgm:pt modelId="{0B5BDF98-D3AE-A44F-B1E1-4FA651EA9D2E}" type="sibTrans" cxnId="{2F861AE3-AA9D-CD4B-83B4-BA59F9FE985D}">
      <dgm:prSet/>
      <dgm:spPr/>
      <dgm:t>
        <a:bodyPr/>
        <a:lstStyle/>
        <a:p>
          <a:endParaRPr lang="en-US"/>
        </a:p>
      </dgm:t>
    </dgm:pt>
    <dgm:pt modelId="{2217DBB5-82D7-B347-91F3-23EE40609743}">
      <dgm:prSet phldrT="[Text]"/>
      <dgm:spPr/>
      <dgm:t>
        <a:bodyPr/>
        <a:lstStyle/>
        <a:p>
          <a:r>
            <a:rPr lang="en-US" dirty="0" smtClean="0"/>
            <a:t>Initialize Sparse Meta-data.</a:t>
          </a:r>
          <a:endParaRPr lang="en-US" dirty="0"/>
        </a:p>
      </dgm:t>
    </dgm:pt>
    <dgm:pt modelId="{0FDD6DBE-FF77-F84A-B41A-E81904CCAFA1}" type="parTrans" cxnId="{3499AFC2-3E13-CF43-A7CD-2138C4FA9920}">
      <dgm:prSet/>
      <dgm:spPr/>
      <dgm:t>
        <a:bodyPr/>
        <a:lstStyle/>
        <a:p>
          <a:endParaRPr lang="en-US"/>
        </a:p>
      </dgm:t>
    </dgm:pt>
    <dgm:pt modelId="{B848FB25-633A-1A43-B800-C1FCE9CFB744}" type="sibTrans" cxnId="{3499AFC2-3E13-CF43-A7CD-2138C4FA9920}">
      <dgm:prSet/>
      <dgm:spPr/>
      <dgm:t>
        <a:bodyPr/>
        <a:lstStyle/>
        <a:p>
          <a:endParaRPr lang="en-US"/>
        </a:p>
      </dgm:t>
    </dgm:pt>
    <dgm:pt modelId="{A4687D5C-8C15-3A46-A3FC-52ABEA27DDE6}">
      <dgm:prSet phldrT="[Text]"/>
      <dgm:spPr/>
      <dgm:t>
        <a:bodyPr/>
        <a:lstStyle/>
        <a:p>
          <a:r>
            <a:rPr lang="en-US" dirty="0" smtClean="0"/>
            <a:t>Convergence for 10 distinct eigenvalues:</a:t>
          </a:r>
          <a:endParaRPr lang="en-US" dirty="0"/>
        </a:p>
      </dgm:t>
    </dgm:pt>
    <dgm:pt modelId="{5D75914C-ACFB-5C46-B651-D2A93609F06A}" type="parTrans" cxnId="{A350F4A8-305D-674B-AA5D-666C3150B3D0}">
      <dgm:prSet/>
      <dgm:spPr/>
      <dgm:t>
        <a:bodyPr/>
        <a:lstStyle/>
        <a:p>
          <a:endParaRPr lang="en-US"/>
        </a:p>
      </dgm:t>
    </dgm:pt>
    <dgm:pt modelId="{A8A4B142-9146-9D45-BEFC-E6EDB6EAA9FF}" type="sibTrans" cxnId="{A350F4A8-305D-674B-AA5D-666C3150B3D0}">
      <dgm:prSet/>
      <dgm:spPr/>
      <dgm:t>
        <a:bodyPr/>
        <a:lstStyle/>
        <a:p>
          <a:endParaRPr lang="en-US"/>
        </a:p>
      </dgm:t>
    </dgm:pt>
    <dgm:pt modelId="{B09E4108-D156-F744-B309-62A9F02F51BA}">
      <dgm:prSet phldrT="[Text]"/>
      <dgm:spPr/>
      <dgm:t>
        <a:bodyPr/>
        <a:lstStyle/>
        <a:p>
          <a:r>
            <a:rPr lang="en-US" dirty="0" smtClean="0"/>
            <a:t> No preconditioning.</a:t>
          </a:r>
          <a:endParaRPr lang="en-US" dirty="0"/>
        </a:p>
      </dgm:t>
    </dgm:pt>
    <dgm:pt modelId="{A9BF49D2-510C-884A-9C61-2FC1F805210E}" type="parTrans" cxnId="{0A3000E5-9BF0-B941-B9B1-BD70DA47864A}">
      <dgm:prSet/>
      <dgm:spPr/>
      <dgm:t>
        <a:bodyPr/>
        <a:lstStyle/>
        <a:p>
          <a:endParaRPr lang="en-US"/>
        </a:p>
      </dgm:t>
    </dgm:pt>
    <dgm:pt modelId="{40D435A4-730E-BE4B-93E1-40E70199CCFE}" type="sibTrans" cxnId="{0A3000E5-9BF0-B941-B9B1-BD70DA47864A}">
      <dgm:prSet/>
      <dgm:spPr/>
      <dgm:t>
        <a:bodyPr/>
        <a:lstStyle/>
        <a:p>
          <a:endParaRPr lang="en-US"/>
        </a:p>
      </dgm:t>
    </dgm:pt>
    <dgm:pt modelId="{2C35619C-E31B-9441-A2DA-3B28FB8E38AF}">
      <dgm:prSet phldrT="[Text]"/>
      <dgm:spPr/>
      <dgm:t>
        <a:bodyPr/>
        <a:lstStyle/>
        <a:p>
          <a:r>
            <a:rPr lang="en-US" dirty="0" smtClean="0"/>
            <a:t>With Preconditioning</a:t>
          </a:r>
          <a:endParaRPr lang="en-US" dirty="0"/>
        </a:p>
      </dgm:t>
    </dgm:pt>
    <dgm:pt modelId="{68263DB3-DF8B-AA47-B850-8C6EA0BA7D24}" type="parTrans" cxnId="{2FD9153B-AC80-2B43-BE11-1BC9816E6B3F}">
      <dgm:prSet/>
      <dgm:spPr/>
      <dgm:t>
        <a:bodyPr/>
        <a:lstStyle/>
        <a:p>
          <a:endParaRPr lang="en-US"/>
        </a:p>
      </dgm:t>
    </dgm:pt>
    <dgm:pt modelId="{C8321B02-8E12-5B4A-BD4B-EFC6C5B3AA0E}" type="sibTrans" cxnId="{2FD9153B-AC80-2B43-BE11-1BC9816E6B3F}">
      <dgm:prSet/>
      <dgm:spPr/>
      <dgm:t>
        <a:bodyPr/>
        <a:lstStyle/>
        <a:p>
          <a:endParaRPr lang="en-US"/>
        </a:p>
      </dgm:t>
    </dgm:pt>
    <dgm:pt modelId="{BE7FB483-D8CA-BC4C-B484-AB376BF562F2}">
      <dgm:prSet phldrT="[Text]"/>
      <dgm:spPr/>
      <dgm:t>
        <a:bodyPr/>
        <a:lstStyle/>
        <a:p>
          <a:r>
            <a:rPr lang="en-US" dirty="0" smtClean="0"/>
            <a:t>Symmetry tests:</a:t>
          </a:r>
          <a:endParaRPr lang="en-US" dirty="0"/>
        </a:p>
      </dgm:t>
    </dgm:pt>
    <dgm:pt modelId="{2021DD3F-3985-8C4E-8318-72D7DBFF15B4}" type="parTrans" cxnId="{699942A8-8AFC-4B45-A646-CB8E0B7FE098}">
      <dgm:prSet/>
      <dgm:spPr/>
      <dgm:t>
        <a:bodyPr/>
        <a:lstStyle/>
        <a:p>
          <a:endParaRPr lang="en-US"/>
        </a:p>
      </dgm:t>
    </dgm:pt>
    <dgm:pt modelId="{9848C799-BBA3-3941-B5FA-FE643E913464}" type="sibTrans" cxnId="{699942A8-8AFC-4B45-A646-CB8E0B7FE098}">
      <dgm:prSet/>
      <dgm:spPr/>
      <dgm:t>
        <a:bodyPr/>
        <a:lstStyle/>
        <a:p>
          <a:endParaRPr lang="en-US"/>
        </a:p>
      </dgm:t>
    </dgm:pt>
    <dgm:pt modelId="{66E9318F-7637-D24E-826D-FF76C13A77C1}">
      <dgm:prSet phldrT="[Text]"/>
      <dgm:spPr/>
      <dgm:t>
        <a:bodyPr/>
        <a:lstStyle/>
        <a:p>
          <a:r>
            <a:rPr lang="en-US" dirty="0" smtClean="0"/>
            <a:t>Sparse MV kernel.</a:t>
          </a:r>
          <a:endParaRPr lang="en-US" dirty="0"/>
        </a:p>
      </dgm:t>
    </dgm:pt>
    <dgm:pt modelId="{F9653C90-6712-8C4C-844A-E2B496CF9042}" type="parTrans" cxnId="{67753E5E-8CB4-D049-9EDA-3D77F1E6CD51}">
      <dgm:prSet/>
      <dgm:spPr/>
      <dgm:t>
        <a:bodyPr/>
        <a:lstStyle/>
        <a:p>
          <a:endParaRPr lang="en-US"/>
        </a:p>
      </dgm:t>
    </dgm:pt>
    <dgm:pt modelId="{A307DDF3-B723-AC42-A907-D62FD72E3F9B}" type="sibTrans" cxnId="{67753E5E-8CB4-D049-9EDA-3D77F1E6CD51}">
      <dgm:prSet/>
      <dgm:spPr/>
      <dgm:t>
        <a:bodyPr/>
        <a:lstStyle/>
        <a:p>
          <a:endParaRPr lang="en-US"/>
        </a:p>
      </dgm:t>
    </dgm:pt>
    <dgm:pt modelId="{EE93D263-F66D-7D4A-A3B1-5F16F8A99C4E}">
      <dgm:prSet phldrT="[Text]"/>
      <dgm:spPr/>
      <dgm:t>
        <a:bodyPr/>
        <a:lstStyle/>
        <a:p>
          <a:r>
            <a:rPr lang="en-US" dirty="0" smtClean="0"/>
            <a:t>Symmetric Gauss-Seidel kernel.</a:t>
          </a:r>
          <a:endParaRPr lang="en-US" dirty="0"/>
        </a:p>
      </dgm:t>
    </dgm:pt>
    <dgm:pt modelId="{05F66CF8-98E4-1848-B475-D54F32EA6938}" type="parTrans" cxnId="{95180028-C188-104C-82E8-8F85169C6D9B}">
      <dgm:prSet/>
      <dgm:spPr/>
      <dgm:t>
        <a:bodyPr/>
        <a:lstStyle/>
        <a:p>
          <a:endParaRPr lang="en-US"/>
        </a:p>
      </dgm:t>
    </dgm:pt>
    <dgm:pt modelId="{3CB6F361-6FD7-D248-B479-38AC03412B5F}" type="sibTrans" cxnId="{95180028-C188-104C-82E8-8F85169C6D9B}">
      <dgm:prSet/>
      <dgm:spPr/>
      <dgm:t>
        <a:bodyPr/>
        <a:lstStyle/>
        <a:p>
          <a:endParaRPr lang="en-US"/>
        </a:p>
      </dgm:t>
    </dgm:pt>
    <dgm:pt modelId="{F3670D00-4AEC-EA4F-8D6E-D23A4FECA38B}">
      <dgm:prSet/>
      <dgm:spPr/>
      <dgm:t>
        <a:bodyPr/>
        <a:lstStyle/>
        <a:p>
          <a:r>
            <a:rPr lang="en-US" dirty="0" smtClean="0"/>
            <a:t>Reference CG timing and residual reduction.</a:t>
          </a:r>
          <a:endParaRPr lang="en-US" dirty="0"/>
        </a:p>
      </dgm:t>
    </dgm:pt>
    <dgm:pt modelId="{7307DF45-8681-3B42-910A-26C227222403}" type="parTrans" cxnId="{C1713C75-830D-6E4D-A023-B39D9F7E8470}">
      <dgm:prSet/>
      <dgm:spPr/>
      <dgm:t>
        <a:bodyPr/>
        <a:lstStyle/>
        <a:p>
          <a:endParaRPr lang="en-US"/>
        </a:p>
      </dgm:t>
    </dgm:pt>
    <dgm:pt modelId="{4364C2A5-6153-3C4A-B54D-4ECFDF337E70}" type="sibTrans" cxnId="{C1713C75-830D-6E4D-A023-B39D9F7E8470}">
      <dgm:prSet/>
      <dgm:spPr/>
      <dgm:t>
        <a:bodyPr/>
        <a:lstStyle/>
        <a:p>
          <a:endParaRPr lang="en-US"/>
        </a:p>
      </dgm:t>
    </dgm:pt>
    <dgm:pt modelId="{BDEAA230-AB35-AD44-880B-2B3703B9D669}">
      <dgm:prSet/>
      <dgm:spPr/>
      <dgm:t>
        <a:bodyPr/>
        <a:lstStyle/>
        <a:p>
          <a:r>
            <a:rPr lang="en-US" dirty="0" smtClean="0"/>
            <a:t>Time the execution of 50 iterations of the reference CG implementation.</a:t>
          </a:r>
          <a:endParaRPr lang="en-US" dirty="0"/>
        </a:p>
      </dgm:t>
    </dgm:pt>
    <dgm:pt modelId="{2441C5B7-6495-9842-A6DC-BB87CAE9F4BA}" type="parTrans" cxnId="{53BA8A9A-3CCA-7F46-BC8C-C225D26139EC}">
      <dgm:prSet/>
      <dgm:spPr/>
      <dgm:t>
        <a:bodyPr/>
        <a:lstStyle/>
        <a:p>
          <a:endParaRPr lang="en-US"/>
        </a:p>
      </dgm:t>
    </dgm:pt>
    <dgm:pt modelId="{0F591E10-D1D9-4240-A359-73AD4374A5B9}" type="sibTrans" cxnId="{53BA8A9A-3CCA-7F46-BC8C-C225D26139EC}">
      <dgm:prSet/>
      <dgm:spPr/>
      <dgm:t>
        <a:bodyPr/>
        <a:lstStyle/>
        <a:p>
          <a:endParaRPr lang="en-US"/>
        </a:p>
      </dgm:t>
    </dgm:pt>
    <dgm:pt modelId="{452D0B94-9DD7-C440-B82C-E78D3FB111A9}">
      <dgm:prSet/>
      <dgm:spPr/>
      <dgm:t>
        <a:bodyPr/>
        <a:lstStyle/>
        <a:p>
          <a:r>
            <a:rPr lang="en-US" dirty="0" smtClean="0"/>
            <a:t>Record reduction of residual using the reference implementation.  The optimized code must attain the same residual reduction, even if more iterations are required.</a:t>
          </a:r>
          <a:endParaRPr lang="en-US" dirty="0"/>
        </a:p>
      </dgm:t>
    </dgm:pt>
    <dgm:pt modelId="{EA488AF7-8D1C-CF42-900E-430DCDB5D364}" type="parTrans" cxnId="{1F41F3E6-6E48-5245-A7EF-85D18BFC7390}">
      <dgm:prSet/>
      <dgm:spPr/>
      <dgm:t>
        <a:bodyPr/>
        <a:lstStyle/>
        <a:p>
          <a:endParaRPr lang="en-US"/>
        </a:p>
      </dgm:t>
    </dgm:pt>
    <dgm:pt modelId="{19CF72EA-CF3A-184E-B80F-3EE6BD8A96DD}" type="sibTrans" cxnId="{1F41F3E6-6E48-5245-A7EF-85D18BFC7390}">
      <dgm:prSet/>
      <dgm:spPr/>
      <dgm:t>
        <a:bodyPr/>
        <a:lstStyle/>
        <a:p>
          <a:endParaRPr lang="en-US"/>
        </a:p>
      </dgm:t>
    </dgm:pt>
    <dgm:pt modelId="{9E9A7B71-926C-2544-9D2D-3A6481938357}">
      <dgm:prSet phldrT="[Text]"/>
      <dgm:spPr/>
      <dgm:t>
        <a:bodyPr/>
        <a:lstStyle/>
        <a:p>
          <a:r>
            <a:rPr lang="en-US" dirty="0" smtClean="0"/>
            <a:t>Call user-defined </a:t>
          </a:r>
          <a:r>
            <a:rPr lang="en-US" dirty="0" err="1" smtClean="0"/>
            <a:t>OptimizeProblem</a:t>
          </a:r>
          <a:r>
            <a:rPr lang="en-US" dirty="0" smtClean="0"/>
            <a:t> function.  This function permits the user to change data structures and perform permutation that can improve execution.</a:t>
          </a:r>
          <a:endParaRPr lang="en-US" dirty="0"/>
        </a:p>
      </dgm:t>
    </dgm:pt>
    <dgm:pt modelId="{EA2BF1CD-436A-F242-9B2B-55FAC593A86A}" type="parTrans" cxnId="{9FF0671F-8105-B048-B4C8-B72DC2A86F2E}">
      <dgm:prSet/>
      <dgm:spPr/>
      <dgm:t>
        <a:bodyPr/>
        <a:lstStyle/>
        <a:p>
          <a:endParaRPr lang="en-US"/>
        </a:p>
      </dgm:t>
    </dgm:pt>
    <dgm:pt modelId="{435B338B-DE49-C843-81AD-F89E9237459C}" type="sibTrans" cxnId="{9FF0671F-8105-B048-B4C8-B72DC2A86F2E}">
      <dgm:prSet/>
      <dgm:spPr/>
      <dgm:t>
        <a:bodyPr/>
        <a:lstStyle/>
        <a:p>
          <a:endParaRPr lang="en-US"/>
        </a:p>
      </dgm:t>
    </dgm:pt>
    <dgm:pt modelId="{DEA44374-32B5-4F4A-8130-F46CCF41576B}" type="pres">
      <dgm:prSet presAssocID="{026EF4A5-EF84-3847-B47E-21135B492776}" presName="linearFlow" presStyleCnt="0">
        <dgm:presLayoutVars>
          <dgm:dir/>
          <dgm:animLvl val="lvl"/>
          <dgm:resizeHandles val="exact"/>
        </dgm:presLayoutVars>
      </dgm:prSet>
      <dgm:spPr/>
    </dgm:pt>
    <dgm:pt modelId="{A877DCD1-6233-F844-8124-6F33BDFC39A5}" type="pres">
      <dgm:prSet presAssocID="{569B1A1A-6801-7548-A583-8E93BA9C8DF8}" presName="composite" presStyleCnt="0"/>
      <dgm:spPr/>
    </dgm:pt>
    <dgm:pt modelId="{2A25981F-DC3A-2F4C-87A3-F73BDC4D186C}" type="pres">
      <dgm:prSet presAssocID="{569B1A1A-6801-7548-A583-8E93BA9C8DF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87C33B-FF0B-4343-AC37-47C64A70E2BA}" type="pres">
      <dgm:prSet presAssocID="{569B1A1A-6801-7548-A583-8E93BA9C8DF8}" presName="parSh" presStyleLbl="node1" presStyleIdx="0" presStyleCnt="4"/>
      <dgm:spPr/>
      <dgm:t>
        <a:bodyPr/>
        <a:lstStyle/>
        <a:p>
          <a:endParaRPr lang="en-US"/>
        </a:p>
      </dgm:t>
    </dgm:pt>
    <dgm:pt modelId="{A1B294B1-694D-DB4C-A689-7B99435BCD0F}" type="pres">
      <dgm:prSet presAssocID="{569B1A1A-6801-7548-A583-8E93BA9C8DF8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06EB89-2786-9347-BB87-541E95F01CAE}" type="pres">
      <dgm:prSet presAssocID="{68202821-2900-5C48-B8F7-CF4FEDBA9ED5}" presName="sibTrans" presStyleLbl="sibTrans2D1" presStyleIdx="0" presStyleCnt="3"/>
      <dgm:spPr/>
    </dgm:pt>
    <dgm:pt modelId="{9DD86A8E-683E-CB4B-9492-74151C3D46F3}" type="pres">
      <dgm:prSet presAssocID="{68202821-2900-5C48-B8F7-CF4FEDBA9ED5}" presName="connTx" presStyleLbl="sibTrans2D1" presStyleIdx="0" presStyleCnt="3"/>
      <dgm:spPr/>
    </dgm:pt>
    <dgm:pt modelId="{6289291A-10A0-8948-AA01-4A28CD07FB6D}" type="pres">
      <dgm:prSet presAssocID="{D614BCE5-C226-2042-9D18-3546108065C1}" presName="composite" presStyleCnt="0"/>
      <dgm:spPr/>
    </dgm:pt>
    <dgm:pt modelId="{98FEC646-59B0-AD48-AD56-F57F03A82C6E}" type="pres">
      <dgm:prSet presAssocID="{D614BCE5-C226-2042-9D18-3546108065C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962781-789D-CA40-8881-B226BC779A8A}" type="pres">
      <dgm:prSet presAssocID="{D614BCE5-C226-2042-9D18-3546108065C1}" presName="parSh" presStyleLbl="node1" presStyleIdx="1" presStyleCnt="4"/>
      <dgm:spPr/>
    </dgm:pt>
    <dgm:pt modelId="{8CBBABA4-9068-2D43-A42F-4047B639AB9F}" type="pres">
      <dgm:prSet presAssocID="{D614BCE5-C226-2042-9D18-3546108065C1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7E6B4-5C8E-F247-A647-8ED5A9745DEB}" type="pres">
      <dgm:prSet presAssocID="{2AF29458-3785-A140-B1F1-082AFDEE70E0}" presName="sibTrans" presStyleLbl="sibTrans2D1" presStyleIdx="1" presStyleCnt="3"/>
      <dgm:spPr/>
    </dgm:pt>
    <dgm:pt modelId="{45E47EA2-E3AE-234E-843D-D08D39EC3BC0}" type="pres">
      <dgm:prSet presAssocID="{2AF29458-3785-A140-B1F1-082AFDEE70E0}" presName="connTx" presStyleLbl="sibTrans2D1" presStyleIdx="1" presStyleCnt="3"/>
      <dgm:spPr/>
    </dgm:pt>
    <dgm:pt modelId="{9A544BDA-3367-334C-9583-1FEA80CF8EC2}" type="pres">
      <dgm:prSet presAssocID="{95AF8118-17AA-3149-BF25-927BC9461EAC}" presName="composite" presStyleCnt="0"/>
      <dgm:spPr/>
    </dgm:pt>
    <dgm:pt modelId="{5C8E3B0A-834F-9441-B697-C85F50FC555E}" type="pres">
      <dgm:prSet presAssocID="{95AF8118-17AA-3149-BF25-927BC9461EA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001D3-B8D6-244C-B563-7BF22561013F}" type="pres">
      <dgm:prSet presAssocID="{95AF8118-17AA-3149-BF25-927BC9461EAC}" presName="parSh" presStyleLbl="node1" presStyleIdx="2" presStyleCnt="4"/>
      <dgm:spPr/>
      <dgm:t>
        <a:bodyPr/>
        <a:lstStyle/>
        <a:p>
          <a:endParaRPr lang="en-US"/>
        </a:p>
      </dgm:t>
    </dgm:pt>
    <dgm:pt modelId="{A64F1605-50E4-3349-A598-E62CA4E5D90F}" type="pres">
      <dgm:prSet presAssocID="{95AF8118-17AA-3149-BF25-927BC9461EAC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9C3EC-DCCC-E443-876E-A3D2B829F78C}" type="pres">
      <dgm:prSet presAssocID="{E0A9832D-E6F0-A747-BCC5-CDDA549044EF}" presName="sibTrans" presStyleLbl="sibTrans2D1" presStyleIdx="2" presStyleCnt="3"/>
      <dgm:spPr/>
    </dgm:pt>
    <dgm:pt modelId="{CFEBFB04-FDF6-6C4A-9801-6A349DF79B4D}" type="pres">
      <dgm:prSet presAssocID="{E0A9832D-E6F0-A747-BCC5-CDDA549044EF}" presName="connTx" presStyleLbl="sibTrans2D1" presStyleIdx="2" presStyleCnt="3"/>
      <dgm:spPr/>
    </dgm:pt>
    <dgm:pt modelId="{13D928D4-38A7-D24E-8A7B-0BF7F7BFAC08}" type="pres">
      <dgm:prSet presAssocID="{F3670D00-4AEC-EA4F-8D6E-D23A4FECA38B}" presName="composite" presStyleCnt="0"/>
      <dgm:spPr/>
    </dgm:pt>
    <dgm:pt modelId="{3B8BF4A5-83CD-CA4C-8EF3-99EC1CA68086}" type="pres">
      <dgm:prSet presAssocID="{F3670D00-4AEC-EA4F-8D6E-D23A4FECA38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221BA-91BE-BA4F-903A-E62D764E70B8}" type="pres">
      <dgm:prSet presAssocID="{F3670D00-4AEC-EA4F-8D6E-D23A4FECA38B}" presName="parSh" presStyleLbl="node1" presStyleIdx="3" presStyleCnt="4"/>
      <dgm:spPr/>
      <dgm:t>
        <a:bodyPr/>
        <a:lstStyle/>
        <a:p>
          <a:endParaRPr lang="en-US"/>
        </a:p>
      </dgm:t>
    </dgm:pt>
    <dgm:pt modelId="{B56BD793-91E7-BC40-92EF-4E82557AA494}" type="pres">
      <dgm:prSet presAssocID="{F3670D00-4AEC-EA4F-8D6E-D23A4FECA38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0C6CCB-6C93-1446-97C3-6D1060126BD2}" type="presOf" srcId="{569B1A1A-6801-7548-A583-8E93BA9C8DF8}" destId="{2A25981F-DC3A-2F4C-87A3-F73BDC4D186C}" srcOrd="0" destOrd="0" presId="urn:microsoft.com/office/officeart/2005/8/layout/process3"/>
    <dgm:cxn modelId="{BCE6EF43-6AD3-A248-B17A-D483BEB009FD}" type="presOf" srcId="{569B1A1A-6801-7548-A583-8E93BA9C8DF8}" destId="{FF87C33B-FF0B-4343-AC37-47C64A70E2BA}" srcOrd="1" destOrd="0" presId="urn:microsoft.com/office/officeart/2005/8/layout/process3"/>
    <dgm:cxn modelId="{80D94E1E-D2D8-3F49-AA9D-578AB96A6ED3}" type="presOf" srcId="{68202821-2900-5C48-B8F7-CF4FEDBA9ED5}" destId="{9DD86A8E-683E-CB4B-9492-74151C3D46F3}" srcOrd="1" destOrd="0" presId="urn:microsoft.com/office/officeart/2005/8/layout/process3"/>
    <dgm:cxn modelId="{C1713C75-830D-6E4D-A023-B39D9F7E8470}" srcId="{026EF4A5-EF84-3847-B47E-21135B492776}" destId="{F3670D00-4AEC-EA4F-8D6E-D23A4FECA38B}" srcOrd="3" destOrd="0" parTransId="{7307DF45-8681-3B42-910A-26C227222403}" sibTransId="{4364C2A5-6153-3C4A-B54D-4ECFDF337E70}"/>
    <dgm:cxn modelId="{2FD9153B-AC80-2B43-BE11-1BC9816E6B3F}" srcId="{A4687D5C-8C15-3A46-A3FC-52ABEA27DDE6}" destId="{2C35619C-E31B-9441-A2DA-3B28FB8E38AF}" srcOrd="1" destOrd="0" parTransId="{68263DB3-DF8B-AA47-B850-8C6EA0BA7D24}" sibTransId="{C8321B02-8E12-5B4A-BD4B-EFC6C5B3AA0E}"/>
    <dgm:cxn modelId="{00CB6A4B-A5B3-334F-9156-C634F3931BD9}" type="presOf" srcId="{2A359A91-358F-624E-8D52-694D317D2DB3}" destId="{A1B294B1-694D-DB4C-A689-7B99435BCD0F}" srcOrd="0" destOrd="2" presId="urn:microsoft.com/office/officeart/2005/8/layout/process3"/>
    <dgm:cxn modelId="{68C36334-3B58-1040-9D19-71AE842B0871}" srcId="{026EF4A5-EF84-3847-B47E-21135B492776}" destId="{D614BCE5-C226-2042-9D18-3546108065C1}" srcOrd="1" destOrd="0" parTransId="{BC9C6EAC-03A0-644A-B6E4-767416878A40}" sibTransId="{2AF29458-3785-A140-B1F1-082AFDEE70E0}"/>
    <dgm:cxn modelId="{2F861AE3-AA9D-CD4B-83B4-BA59F9FE985D}" srcId="{569B1A1A-6801-7548-A583-8E93BA9C8DF8}" destId="{2A359A91-358F-624E-8D52-694D317D2DB3}" srcOrd="2" destOrd="0" parTransId="{08B461AD-A1AF-B043-85A0-DE5A815F8B7B}" sibTransId="{0B5BDF98-D3AE-A44F-B1E1-4FA651EA9D2E}"/>
    <dgm:cxn modelId="{406314B3-31DF-4C43-9C58-92F762F7737A}" type="presOf" srcId="{68202821-2900-5C48-B8F7-CF4FEDBA9ED5}" destId="{0B06EB89-2786-9347-BB87-541E95F01CAE}" srcOrd="0" destOrd="0" presId="urn:microsoft.com/office/officeart/2005/8/layout/process3"/>
    <dgm:cxn modelId="{9F64F9C3-F2D7-7D4F-B2B1-51B5453B1F8F}" srcId="{569B1A1A-6801-7548-A583-8E93BA9C8DF8}" destId="{865E8877-142A-E44A-B21B-385DB379A820}" srcOrd="1" destOrd="0" parTransId="{00D75178-6E76-6147-AB38-F6226302E291}" sibTransId="{763A0EB9-3046-5D4C-9C33-5DA6369EF53F}"/>
    <dgm:cxn modelId="{F31333AE-5DB3-A040-82C5-B17DD60AB501}" type="presOf" srcId="{D614BCE5-C226-2042-9D18-3546108065C1}" destId="{BB962781-789D-CA40-8881-B226BC779A8A}" srcOrd="1" destOrd="0" presId="urn:microsoft.com/office/officeart/2005/8/layout/process3"/>
    <dgm:cxn modelId="{6770F941-6585-F24B-A3B6-C439BA1F2018}" type="presOf" srcId="{B09E4108-D156-F744-B309-62A9F02F51BA}" destId="{8CBBABA4-9068-2D43-A42F-4047B639AB9F}" srcOrd="0" destOrd="2" presId="urn:microsoft.com/office/officeart/2005/8/layout/process3"/>
    <dgm:cxn modelId="{16AB236B-A116-1C4D-9E5D-6CD1BBB718B3}" type="presOf" srcId="{865E8877-142A-E44A-B21B-385DB379A820}" destId="{A1B294B1-694D-DB4C-A689-7B99435BCD0F}" srcOrd="0" destOrd="1" presId="urn:microsoft.com/office/officeart/2005/8/layout/process3"/>
    <dgm:cxn modelId="{A5055F92-9F7C-FF4D-8014-B1DED7DAD516}" type="presOf" srcId="{2AF29458-3785-A140-B1F1-082AFDEE70E0}" destId="{1037E6B4-5C8E-F247-A647-8ED5A9745DEB}" srcOrd="0" destOrd="0" presId="urn:microsoft.com/office/officeart/2005/8/layout/process3"/>
    <dgm:cxn modelId="{274C1ED8-F719-9E40-B2C9-A26ECF5126D4}" type="presOf" srcId="{66E9318F-7637-D24E-826D-FF76C13A77C1}" destId="{8CBBABA4-9068-2D43-A42F-4047B639AB9F}" srcOrd="0" destOrd="5" presId="urn:microsoft.com/office/officeart/2005/8/layout/process3"/>
    <dgm:cxn modelId="{42F0187D-9153-B147-B736-DF244C916D8F}" type="presOf" srcId="{95AF8118-17AA-3149-BF25-927BC9461EAC}" destId="{317001D3-B8D6-244C-B563-7BF22561013F}" srcOrd="1" destOrd="0" presId="urn:microsoft.com/office/officeart/2005/8/layout/process3"/>
    <dgm:cxn modelId="{53BA8A9A-3CCA-7F46-BC8C-C225D26139EC}" srcId="{F3670D00-4AEC-EA4F-8D6E-D23A4FECA38B}" destId="{BDEAA230-AB35-AD44-880B-2B3703B9D669}" srcOrd="0" destOrd="0" parTransId="{2441C5B7-6495-9842-A6DC-BB87CAE9F4BA}" sibTransId="{0F591E10-D1D9-4240-A359-73AD4374A5B9}"/>
    <dgm:cxn modelId="{2E621094-1DD3-0A4A-925A-D76861B4F90E}" type="presOf" srcId="{BDEAA230-AB35-AD44-880B-2B3703B9D669}" destId="{B56BD793-91E7-BC40-92EF-4E82557AA494}" srcOrd="0" destOrd="0" presId="urn:microsoft.com/office/officeart/2005/8/layout/process3"/>
    <dgm:cxn modelId="{BB4C43FA-0EEE-D543-88A5-ED353F9B318C}" srcId="{026EF4A5-EF84-3847-B47E-21135B492776}" destId="{95AF8118-17AA-3149-BF25-927BC9461EAC}" srcOrd="2" destOrd="0" parTransId="{259EEAA4-E5F6-9E4D-A5C7-9DC9EC3B04F5}" sibTransId="{E0A9832D-E6F0-A747-BCC5-CDDA549044EF}"/>
    <dgm:cxn modelId="{CC6E1007-D1FF-2240-A533-94CEC6704DC3}" srcId="{026EF4A5-EF84-3847-B47E-21135B492776}" destId="{569B1A1A-6801-7548-A583-8E93BA9C8DF8}" srcOrd="0" destOrd="0" parTransId="{4CA6CD09-B4AA-E143-AD21-0113F1FCDAB6}" sibTransId="{68202821-2900-5C48-B8F7-CF4FEDBA9ED5}"/>
    <dgm:cxn modelId="{0A3000E5-9BF0-B941-B9B1-BD70DA47864A}" srcId="{A4687D5C-8C15-3A46-A3FC-52ABEA27DDE6}" destId="{B09E4108-D156-F744-B309-62A9F02F51BA}" srcOrd="0" destOrd="0" parTransId="{A9BF49D2-510C-884A-9C61-2FC1F805210E}" sibTransId="{40D435A4-730E-BE4B-93E1-40E70199CCFE}"/>
    <dgm:cxn modelId="{3C8A4FC6-CE2B-3C46-A478-0538285CBB25}" type="presOf" srcId="{E0A9832D-E6F0-A747-BCC5-CDDA549044EF}" destId="{7D29C3EC-DCCC-E443-876E-A3D2B829F78C}" srcOrd="0" destOrd="0" presId="urn:microsoft.com/office/officeart/2005/8/layout/process3"/>
    <dgm:cxn modelId="{61A3AE9C-A059-9946-945C-8E9CF5CA4590}" type="presOf" srcId="{A4687D5C-8C15-3A46-A3FC-52ABEA27DDE6}" destId="{8CBBABA4-9068-2D43-A42F-4047B639AB9F}" srcOrd="0" destOrd="1" presId="urn:microsoft.com/office/officeart/2005/8/layout/process3"/>
    <dgm:cxn modelId="{3499AFC2-3E13-CF43-A7CD-2138C4FA9920}" srcId="{569B1A1A-6801-7548-A583-8E93BA9C8DF8}" destId="{2217DBB5-82D7-B347-91F3-23EE40609743}" srcOrd="3" destOrd="0" parTransId="{0FDD6DBE-FF77-F84A-B41A-E81904CCAFA1}" sibTransId="{B848FB25-633A-1A43-B800-C1FCE9CFB744}"/>
    <dgm:cxn modelId="{A350F4A8-305D-674B-AA5D-666C3150B3D0}" srcId="{30564605-9182-C940-922B-84DC67F380C7}" destId="{A4687D5C-8C15-3A46-A3FC-52ABEA27DDE6}" srcOrd="0" destOrd="0" parTransId="{5D75914C-ACFB-5C46-B651-D2A93609F06A}" sibTransId="{A8A4B142-9146-9D45-BEFC-E6EDB6EAA9FF}"/>
    <dgm:cxn modelId="{67753E5E-8CB4-D049-9EDA-3D77F1E6CD51}" srcId="{BE7FB483-D8CA-BC4C-B484-AB376BF562F2}" destId="{66E9318F-7637-D24E-826D-FF76C13A77C1}" srcOrd="0" destOrd="0" parTransId="{F9653C90-6712-8C4C-844A-E2B496CF9042}" sibTransId="{A307DDF3-B723-AC42-A907-D62FD72E3F9B}"/>
    <dgm:cxn modelId="{D426384B-9956-4C4F-BB16-B6057AC4055B}" type="presOf" srcId="{E0A9832D-E6F0-A747-BCC5-CDDA549044EF}" destId="{CFEBFB04-FDF6-6C4A-9801-6A349DF79B4D}" srcOrd="1" destOrd="0" presId="urn:microsoft.com/office/officeart/2005/8/layout/process3"/>
    <dgm:cxn modelId="{3FE8EFF0-78F3-B440-912E-DB377F6133BF}" type="presOf" srcId="{F3670D00-4AEC-EA4F-8D6E-D23A4FECA38B}" destId="{067221BA-91BE-BA4F-903A-E62D764E70B8}" srcOrd="1" destOrd="0" presId="urn:microsoft.com/office/officeart/2005/8/layout/process3"/>
    <dgm:cxn modelId="{9B980AED-A2E9-E54D-B2A9-DD4CCBA95B6D}" type="presOf" srcId="{2AF29458-3785-A140-B1F1-082AFDEE70E0}" destId="{45E47EA2-E3AE-234E-843D-D08D39EC3BC0}" srcOrd="1" destOrd="0" presId="urn:microsoft.com/office/officeart/2005/8/layout/process3"/>
    <dgm:cxn modelId="{699942A8-8AFC-4B45-A646-CB8E0B7FE098}" srcId="{D614BCE5-C226-2042-9D18-3546108065C1}" destId="{BE7FB483-D8CA-BC4C-B484-AB376BF562F2}" srcOrd="1" destOrd="0" parTransId="{2021DD3F-3985-8C4E-8318-72D7DBFF15B4}" sibTransId="{9848C799-BBA3-3941-B5FA-FE643E913464}"/>
    <dgm:cxn modelId="{1318C005-11CE-8448-A186-8B176993314D}" type="presOf" srcId="{F3670D00-4AEC-EA4F-8D6E-D23A4FECA38B}" destId="{3B8BF4A5-83CD-CA4C-8EF3-99EC1CA68086}" srcOrd="0" destOrd="0" presId="urn:microsoft.com/office/officeart/2005/8/layout/process3"/>
    <dgm:cxn modelId="{5B0D672A-3BF5-C641-9BA7-C78AF8D0CCF0}" type="presOf" srcId="{95AF8118-17AA-3149-BF25-927BC9461EAC}" destId="{5C8E3B0A-834F-9441-B697-C85F50FC555E}" srcOrd="0" destOrd="0" presId="urn:microsoft.com/office/officeart/2005/8/layout/process3"/>
    <dgm:cxn modelId="{93AB951F-5686-EF4B-A818-0CDA20AE8893}" type="presOf" srcId="{BE7FB483-D8CA-BC4C-B484-AB376BF562F2}" destId="{8CBBABA4-9068-2D43-A42F-4047B639AB9F}" srcOrd="0" destOrd="4" presId="urn:microsoft.com/office/officeart/2005/8/layout/process3"/>
    <dgm:cxn modelId="{C216D024-49EA-F040-946A-79E71901DAC4}" srcId="{95AF8118-17AA-3149-BF25-927BC9461EAC}" destId="{DA2884B8-6AB0-A34F-927F-C041F45553AF}" srcOrd="0" destOrd="0" parTransId="{B08D04C2-B5D6-2D4C-87C1-4370598FC9EA}" sibTransId="{B006C91B-9B0F-8242-ACA6-0E3324D2373F}"/>
    <dgm:cxn modelId="{81EE1007-9F88-4F40-AB75-71C8481953C6}" srcId="{569B1A1A-6801-7548-A583-8E93BA9C8DF8}" destId="{95CED4BE-E097-C14F-9D12-FFE74C7ED5BE}" srcOrd="0" destOrd="0" parTransId="{FA2D61DB-5555-2B43-8460-0696EA0899EF}" sibTransId="{78910B09-F596-A849-B20E-F510C017A6BE}"/>
    <dgm:cxn modelId="{269CC422-2575-6941-88F3-F369955D24E1}" type="presOf" srcId="{95CED4BE-E097-C14F-9D12-FFE74C7ED5BE}" destId="{A1B294B1-694D-DB4C-A689-7B99435BCD0F}" srcOrd="0" destOrd="0" presId="urn:microsoft.com/office/officeart/2005/8/layout/process3"/>
    <dgm:cxn modelId="{9FF0671F-8105-B048-B4C8-B72DC2A86F2E}" srcId="{569B1A1A-6801-7548-A583-8E93BA9C8DF8}" destId="{9E9A7B71-926C-2544-9D2D-3A6481938357}" srcOrd="4" destOrd="0" parTransId="{EA2BF1CD-436A-F242-9B2B-55FAC593A86A}" sibTransId="{435B338B-DE49-C843-81AD-F89E9237459C}"/>
    <dgm:cxn modelId="{DEBFDE46-CCAA-8144-9EB8-848F9D066F53}" type="presOf" srcId="{DA2884B8-6AB0-A34F-927F-C041F45553AF}" destId="{A64F1605-50E4-3349-A598-E62CA4E5D90F}" srcOrd="0" destOrd="0" presId="urn:microsoft.com/office/officeart/2005/8/layout/process3"/>
    <dgm:cxn modelId="{A4F55C5A-C91E-BB42-9073-F1D8BA345486}" type="presOf" srcId="{026EF4A5-EF84-3847-B47E-21135B492776}" destId="{DEA44374-32B5-4F4A-8130-F46CCF41576B}" srcOrd="0" destOrd="0" presId="urn:microsoft.com/office/officeart/2005/8/layout/process3"/>
    <dgm:cxn modelId="{0172C444-8C01-814F-B372-EFFBB035FE0F}" type="presOf" srcId="{9E9A7B71-926C-2544-9D2D-3A6481938357}" destId="{A1B294B1-694D-DB4C-A689-7B99435BCD0F}" srcOrd="0" destOrd="4" presId="urn:microsoft.com/office/officeart/2005/8/layout/process3"/>
    <dgm:cxn modelId="{95180028-C188-104C-82E8-8F85169C6D9B}" srcId="{BE7FB483-D8CA-BC4C-B484-AB376BF562F2}" destId="{EE93D263-F66D-7D4A-A3B1-5F16F8A99C4E}" srcOrd="1" destOrd="0" parTransId="{05F66CF8-98E4-1848-B475-D54F32EA6938}" sibTransId="{3CB6F361-6FD7-D248-B479-38AC03412B5F}"/>
    <dgm:cxn modelId="{0B8FA091-9517-2B46-BEA6-130E4B820ECC}" type="presOf" srcId="{2C35619C-E31B-9441-A2DA-3B28FB8E38AF}" destId="{8CBBABA4-9068-2D43-A42F-4047B639AB9F}" srcOrd="0" destOrd="3" presId="urn:microsoft.com/office/officeart/2005/8/layout/process3"/>
    <dgm:cxn modelId="{0D251465-7F7A-4D41-BB27-FAC3397A7304}" type="presOf" srcId="{452D0B94-9DD7-C440-B82C-E78D3FB111A9}" destId="{B56BD793-91E7-BC40-92EF-4E82557AA494}" srcOrd="0" destOrd="1" presId="urn:microsoft.com/office/officeart/2005/8/layout/process3"/>
    <dgm:cxn modelId="{174B388A-DB6E-4743-BCE7-B14D51E122A9}" type="presOf" srcId="{D614BCE5-C226-2042-9D18-3546108065C1}" destId="{98FEC646-59B0-AD48-AD56-F57F03A82C6E}" srcOrd="0" destOrd="0" presId="urn:microsoft.com/office/officeart/2005/8/layout/process3"/>
    <dgm:cxn modelId="{83676DAF-1D8C-8C42-9FCD-B2ECFB58BDC0}" type="presOf" srcId="{EE93D263-F66D-7D4A-A3B1-5F16F8A99C4E}" destId="{8CBBABA4-9068-2D43-A42F-4047B639AB9F}" srcOrd="0" destOrd="6" presId="urn:microsoft.com/office/officeart/2005/8/layout/process3"/>
    <dgm:cxn modelId="{1F41F3E6-6E48-5245-A7EF-85D18BFC7390}" srcId="{F3670D00-4AEC-EA4F-8D6E-D23A4FECA38B}" destId="{452D0B94-9DD7-C440-B82C-E78D3FB111A9}" srcOrd="1" destOrd="0" parTransId="{EA488AF7-8D1C-CF42-900E-430DCDB5D364}" sibTransId="{19CF72EA-CF3A-184E-B80F-3EE6BD8A96DD}"/>
    <dgm:cxn modelId="{667CEA09-6759-FF46-96A0-EEC3B597A6C0}" type="presOf" srcId="{2217DBB5-82D7-B347-91F3-23EE40609743}" destId="{A1B294B1-694D-DB4C-A689-7B99435BCD0F}" srcOrd="0" destOrd="3" presId="urn:microsoft.com/office/officeart/2005/8/layout/process3"/>
    <dgm:cxn modelId="{566722BA-5AB5-B74D-B241-599A558CCBBA}" type="presOf" srcId="{30564605-9182-C940-922B-84DC67F380C7}" destId="{8CBBABA4-9068-2D43-A42F-4047B639AB9F}" srcOrd="0" destOrd="0" presId="urn:microsoft.com/office/officeart/2005/8/layout/process3"/>
    <dgm:cxn modelId="{05EF1497-BCF2-A048-B6E8-15D079435103}" srcId="{D614BCE5-C226-2042-9D18-3546108065C1}" destId="{30564605-9182-C940-922B-84DC67F380C7}" srcOrd="0" destOrd="0" parTransId="{D5570EAC-FE77-BD4A-BF49-2369B3877D6F}" sibTransId="{B6E7F7A6-961D-5342-93F1-D5EE4CD9FB66}"/>
    <dgm:cxn modelId="{51AD1336-E3D8-7F4F-AC93-A00A0B2A8754}" type="presParOf" srcId="{DEA44374-32B5-4F4A-8130-F46CCF41576B}" destId="{A877DCD1-6233-F844-8124-6F33BDFC39A5}" srcOrd="0" destOrd="0" presId="urn:microsoft.com/office/officeart/2005/8/layout/process3"/>
    <dgm:cxn modelId="{9153ABAB-29B4-F248-A667-8DDD627F8994}" type="presParOf" srcId="{A877DCD1-6233-F844-8124-6F33BDFC39A5}" destId="{2A25981F-DC3A-2F4C-87A3-F73BDC4D186C}" srcOrd="0" destOrd="0" presId="urn:microsoft.com/office/officeart/2005/8/layout/process3"/>
    <dgm:cxn modelId="{FFDFEAA4-A23F-CB4C-88F2-8196CE316C94}" type="presParOf" srcId="{A877DCD1-6233-F844-8124-6F33BDFC39A5}" destId="{FF87C33B-FF0B-4343-AC37-47C64A70E2BA}" srcOrd="1" destOrd="0" presId="urn:microsoft.com/office/officeart/2005/8/layout/process3"/>
    <dgm:cxn modelId="{176617CD-D04C-BD47-BCF6-40F12E1C4702}" type="presParOf" srcId="{A877DCD1-6233-F844-8124-6F33BDFC39A5}" destId="{A1B294B1-694D-DB4C-A689-7B99435BCD0F}" srcOrd="2" destOrd="0" presId="urn:microsoft.com/office/officeart/2005/8/layout/process3"/>
    <dgm:cxn modelId="{57BA3DBF-2F85-4742-8805-E4B84950025E}" type="presParOf" srcId="{DEA44374-32B5-4F4A-8130-F46CCF41576B}" destId="{0B06EB89-2786-9347-BB87-541E95F01CAE}" srcOrd="1" destOrd="0" presId="urn:microsoft.com/office/officeart/2005/8/layout/process3"/>
    <dgm:cxn modelId="{347C3A08-FA81-4442-B718-19071646796A}" type="presParOf" srcId="{0B06EB89-2786-9347-BB87-541E95F01CAE}" destId="{9DD86A8E-683E-CB4B-9492-74151C3D46F3}" srcOrd="0" destOrd="0" presId="urn:microsoft.com/office/officeart/2005/8/layout/process3"/>
    <dgm:cxn modelId="{262C0570-9FDA-AC44-B9E1-242FBEEDB9F5}" type="presParOf" srcId="{DEA44374-32B5-4F4A-8130-F46CCF41576B}" destId="{6289291A-10A0-8948-AA01-4A28CD07FB6D}" srcOrd="2" destOrd="0" presId="urn:microsoft.com/office/officeart/2005/8/layout/process3"/>
    <dgm:cxn modelId="{B918E7AB-6193-FC46-81C0-1F3B3A1DEE8F}" type="presParOf" srcId="{6289291A-10A0-8948-AA01-4A28CD07FB6D}" destId="{98FEC646-59B0-AD48-AD56-F57F03A82C6E}" srcOrd="0" destOrd="0" presId="urn:microsoft.com/office/officeart/2005/8/layout/process3"/>
    <dgm:cxn modelId="{04CB9DB7-14DF-CD47-A33A-3FAF229AA3AA}" type="presParOf" srcId="{6289291A-10A0-8948-AA01-4A28CD07FB6D}" destId="{BB962781-789D-CA40-8881-B226BC779A8A}" srcOrd="1" destOrd="0" presId="urn:microsoft.com/office/officeart/2005/8/layout/process3"/>
    <dgm:cxn modelId="{467A4572-872C-534A-8DBD-3E0D1B176881}" type="presParOf" srcId="{6289291A-10A0-8948-AA01-4A28CD07FB6D}" destId="{8CBBABA4-9068-2D43-A42F-4047B639AB9F}" srcOrd="2" destOrd="0" presId="urn:microsoft.com/office/officeart/2005/8/layout/process3"/>
    <dgm:cxn modelId="{C4E6C4DD-1412-5F42-AF90-F973189B1A22}" type="presParOf" srcId="{DEA44374-32B5-4F4A-8130-F46CCF41576B}" destId="{1037E6B4-5C8E-F247-A647-8ED5A9745DEB}" srcOrd="3" destOrd="0" presId="urn:microsoft.com/office/officeart/2005/8/layout/process3"/>
    <dgm:cxn modelId="{F3413248-ABA9-B24A-84F1-185CEF7E875A}" type="presParOf" srcId="{1037E6B4-5C8E-F247-A647-8ED5A9745DEB}" destId="{45E47EA2-E3AE-234E-843D-D08D39EC3BC0}" srcOrd="0" destOrd="0" presId="urn:microsoft.com/office/officeart/2005/8/layout/process3"/>
    <dgm:cxn modelId="{DE73FB36-6C5C-484D-9A71-12271CE6BBA7}" type="presParOf" srcId="{DEA44374-32B5-4F4A-8130-F46CCF41576B}" destId="{9A544BDA-3367-334C-9583-1FEA80CF8EC2}" srcOrd="4" destOrd="0" presId="urn:microsoft.com/office/officeart/2005/8/layout/process3"/>
    <dgm:cxn modelId="{8CE73FA8-B95B-4B4E-9C29-30FDE830C7FC}" type="presParOf" srcId="{9A544BDA-3367-334C-9583-1FEA80CF8EC2}" destId="{5C8E3B0A-834F-9441-B697-C85F50FC555E}" srcOrd="0" destOrd="0" presId="urn:microsoft.com/office/officeart/2005/8/layout/process3"/>
    <dgm:cxn modelId="{0EFF1007-1AA4-8E42-A081-FDB8A3552D54}" type="presParOf" srcId="{9A544BDA-3367-334C-9583-1FEA80CF8EC2}" destId="{317001D3-B8D6-244C-B563-7BF22561013F}" srcOrd="1" destOrd="0" presId="urn:microsoft.com/office/officeart/2005/8/layout/process3"/>
    <dgm:cxn modelId="{E47FEBAA-5F50-264B-8DC0-FC7888EA8BA4}" type="presParOf" srcId="{9A544BDA-3367-334C-9583-1FEA80CF8EC2}" destId="{A64F1605-50E4-3349-A598-E62CA4E5D90F}" srcOrd="2" destOrd="0" presId="urn:microsoft.com/office/officeart/2005/8/layout/process3"/>
    <dgm:cxn modelId="{181F5D9B-D2F2-2A40-A63E-C649691836F1}" type="presParOf" srcId="{DEA44374-32B5-4F4A-8130-F46CCF41576B}" destId="{7D29C3EC-DCCC-E443-876E-A3D2B829F78C}" srcOrd="5" destOrd="0" presId="urn:microsoft.com/office/officeart/2005/8/layout/process3"/>
    <dgm:cxn modelId="{96E3B01F-5EAA-C445-A1DA-ACD311E0E2A8}" type="presParOf" srcId="{7D29C3EC-DCCC-E443-876E-A3D2B829F78C}" destId="{CFEBFB04-FDF6-6C4A-9801-6A349DF79B4D}" srcOrd="0" destOrd="0" presId="urn:microsoft.com/office/officeart/2005/8/layout/process3"/>
    <dgm:cxn modelId="{A0EE705E-DA00-3E4B-9D9B-D499224AA826}" type="presParOf" srcId="{DEA44374-32B5-4F4A-8130-F46CCF41576B}" destId="{13D928D4-38A7-D24E-8A7B-0BF7F7BFAC08}" srcOrd="6" destOrd="0" presId="urn:microsoft.com/office/officeart/2005/8/layout/process3"/>
    <dgm:cxn modelId="{3AA9F75F-0ACD-B343-B95D-A943ECCA55F8}" type="presParOf" srcId="{13D928D4-38A7-D24E-8A7B-0BF7F7BFAC08}" destId="{3B8BF4A5-83CD-CA4C-8EF3-99EC1CA68086}" srcOrd="0" destOrd="0" presId="urn:microsoft.com/office/officeart/2005/8/layout/process3"/>
    <dgm:cxn modelId="{D2B4CBD2-081D-994D-A2E0-5A33EAA574C3}" type="presParOf" srcId="{13D928D4-38A7-D24E-8A7B-0BF7F7BFAC08}" destId="{067221BA-91BE-BA4F-903A-E62D764E70B8}" srcOrd="1" destOrd="0" presId="urn:microsoft.com/office/officeart/2005/8/layout/process3"/>
    <dgm:cxn modelId="{2C6C5AD8-963F-864B-8D71-C8D3941611F6}" type="presParOf" srcId="{13D928D4-38A7-D24E-8A7B-0BF7F7BFAC08}" destId="{B56BD793-91E7-BC40-92EF-4E82557AA49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6EF4A5-EF84-3847-B47E-21135B492776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673C23-93D1-5246-B13F-8DCD70B3A782}">
      <dgm:prSet/>
      <dgm:spPr/>
      <dgm:t>
        <a:bodyPr/>
        <a:lstStyle/>
        <a:p>
          <a:r>
            <a:rPr lang="en-US" dirty="0" smtClean="0"/>
            <a:t>Optimized CG Setup.	</a:t>
          </a:r>
        </a:p>
      </dgm:t>
    </dgm:pt>
    <dgm:pt modelId="{3BABCC70-5697-134B-938A-C46CE683FBD6}" type="parTrans" cxnId="{C0342081-48DA-0B4E-ACFB-4FA1893FB5FE}">
      <dgm:prSet/>
      <dgm:spPr/>
      <dgm:t>
        <a:bodyPr/>
        <a:lstStyle/>
        <a:p>
          <a:endParaRPr lang="en-US"/>
        </a:p>
      </dgm:t>
    </dgm:pt>
    <dgm:pt modelId="{5898F856-417D-F545-92F1-68B603ECD731}" type="sibTrans" cxnId="{C0342081-48DA-0B4E-ACFB-4FA1893FB5FE}">
      <dgm:prSet/>
      <dgm:spPr/>
      <dgm:t>
        <a:bodyPr/>
        <a:lstStyle/>
        <a:p>
          <a:endParaRPr lang="en-US"/>
        </a:p>
      </dgm:t>
    </dgm:pt>
    <dgm:pt modelId="{C71763AB-E063-B340-AFC3-858158D6E5B4}">
      <dgm:prSet/>
      <dgm:spPr/>
      <dgm:t>
        <a:bodyPr/>
        <a:lstStyle/>
        <a:p>
          <a:r>
            <a:rPr lang="en-US" dirty="0" smtClean="0"/>
            <a:t>Run one set of Optimized CG solver to determine number of iterations required to reach residual reduction of reference CG.</a:t>
          </a:r>
          <a:endParaRPr lang="en-US" dirty="0"/>
        </a:p>
      </dgm:t>
    </dgm:pt>
    <dgm:pt modelId="{D7581AF8-996C-2040-991B-485E98E038D4}" type="parTrans" cxnId="{83237444-7311-C04D-89FD-DA32E0E9F531}">
      <dgm:prSet/>
      <dgm:spPr/>
      <dgm:t>
        <a:bodyPr/>
        <a:lstStyle/>
        <a:p>
          <a:endParaRPr lang="en-US"/>
        </a:p>
      </dgm:t>
    </dgm:pt>
    <dgm:pt modelId="{87D9C628-3F93-2C47-B37D-3AE3FEEED3D3}" type="sibTrans" cxnId="{83237444-7311-C04D-89FD-DA32E0E9F531}">
      <dgm:prSet/>
      <dgm:spPr/>
      <dgm:t>
        <a:bodyPr/>
        <a:lstStyle/>
        <a:p>
          <a:endParaRPr lang="en-US"/>
        </a:p>
      </dgm:t>
    </dgm:pt>
    <dgm:pt modelId="{A1CBC223-BF3C-B24B-8AF4-B428EAAA4C65}">
      <dgm:prSet/>
      <dgm:spPr/>
      <dgm:t>
        <a:bodyPr/>
        <a:lstStyle/>
        <a:p>
          <a:r>
            <a:rPr lang="en-US" dirty="0" smtClean="0"/>
            <a:t>Optimized CG timing and analysis.</a:t>
          </a:r>
          <a:endParaRPr lang="en-US" dirty="0"/>
        </a:p>
      </dgm:t>
    </dgm:pt>
    <dgm:pt modelId="{64845239-3CFD-494C-AB71-E4C953D04951}" type="parTrans" cxnId="{847C5143-EDE1-7240-B8C7-6DA9CBD10165}">
      <dgm:prSet/>
      <dgm:spPr/>
      <dgm:t>
        <a:bodyPr/>
        <a:lstStyle/>
        <a:p>
          <a:endParaRPr lang="en-US"/>
        </a:p>
      </dgm:t>
    </dgm:pt>
    <dgm:pt modelId="{F4A1C1E8-3CC8-0F4E-89B6-A97BE097AC92}" type="sibTrans" cxnId="{847C5143-EDE1-7240-B8C7-6DA9CBD10165}">
      <dgm:prSet/>
      <dgm:spPr/>
      <dgm:t>
        <a:bodyPr/>
        <a:lstStyle/>
        <a:p>
          <a:endParaRPr lang="en-US"/>
        </a:p>
      </dgm:t>
    </dgm:pt>
    <dgm:pt modelId="{3969475E-BE19-854F-B3FF-C4665DBDE88D}">
      <dgm:prSet/>
      <dgm:spPr/>
      <dgm:t>
        <a:bodyPr/>
        <a:lstStyle/>
        <a:p>
          <a:r>
            <a:rPr lang="en-US" dirty="0" smtClean="0"/>
            <a:t>Detect failure to converge.</a:t>
          </a:r>
          <a:endParaRPr lang="en-US" dirty="0"/>
        </a:p>
      </dgm:t>
    </dgm:pt>
    <dgm:pt modelId="{B1F0C061-C9B2-6D44-94ED-ED508AD541A2}" type="parTrans" cxnId="{740B5295-B7DF-8249-B330-B8B815266DFF}">
      <dgm:prSet/>
      <dgm:spPr/>
      <dgm:t>
        <a:bodyPr/>
        <a:lstStyle/>
        <a:p>
          <a:endParaRPr lang="en-US"/>
        </a:p>
      </dgm:t>
    </dgm:pt>
    <dgm:pt modelId="{9C11F87D-A364-2942-9342-4B05D7A5E5E2}" type="sibTrans" cxnId="{740B5295-B7DF-8249-B330-B8B815266DFF}">
      <dgm:prSet/>
      <dgm:spPr/>
      <dgm:t>
        <a:bodyPr/>
        <a:lstStyle/>
        <a:p>
          <a:endParaRPr lang="en-US"/>
        </a:p>
      </dgm:t>
    </dgm:pt>
    <dgm:pt modelId="{5E7706C8-3CFE-4749-8621-D68F92E34A83}">
      <dgm:prSet/>
      <dgm:spPr/>
      <dgm:t>
        <a:bodyPr/>
        <a:lstStyle/>
        <a:p>
          <a:r>
            <a:rPr lang="en-US" dirty="0" smtClean="0"/>
            <a:t>Run </a:t>
          </a:r>
          <a:r>
            <a:rPr lang="en-US" b="1" dirty="0" err="1" smtClean="0"/>
            <a:t>numberOfCgSets</a:t>
          </a:r>
          <a:r>
            <a:rPr lang="en-US" b="1" dirty="0" smtClean="0"/>
            <a:t> </a:t>
          </a:r>
          <a:r>
            <a:rPr lang="en-US" b="0" dirty="0" smtClean="0"/>
            <a:t>calls to </a:t>
          </a:r>
          <a:r>
            <a:rPr lang="en-US" dirty="0" smtClean="0"/>
            <a:t>optimized CG solver with </a:t>
          </a:r>
          <a:r>
            <a:rPr lang="en-US" b="1" dirty="0" err="1" smtClean="0"/>
            <a:t>numberOfOptCgIters</a:t>
          </a:r>
          <a:r>
            <a:rPr lang="en-US" b="1" dirty="0" smtClean="0"/>
            <a:t> </a:t>
          </a:r>
          <a:r>
            <a:rPr lang="en-US" b="0" dirty="0" smtClean="0"/>
            <a:t>iterations.</a:t>
          </a:r>
          <a:endParaRPr lang="en-US" dirty="0"/>
        </a:p>
      </dgm:t>
    </dgm:pt>
    <dgm:pt modelId="{2A766A90-9736-6E48-BDEC-00571FE0D78A}" type="parTrans" cxnId="{D6B478D3-2D2F-524C-8625-DD1AE0303A28}">
      <dgm:prSet/>
      <dgm:spPr/>
      <dgm:t>
        <a:bodyPr/>
        <a:lstStyle/>
        <a:p>
          <a:endParaRPr lang="en-US"/>
        </a:p>
      </dgm:t>
    </dgm:pt>
    <dgm:pt modelId="{96A003AB-2218-2B41-B0CB-69DA3FC35019}" type="sibTrans" cxnId="{D6B478D3-2D2F-524C-8625-DD1AE0303A28}">
      <dgm:prSet/>
      <dgm:spPr/>
      <dgm:t>
        <a:bodyPr/>
        <a:lstStyle/>
        <a:p>
          <a:endParaRPr lang="en-US"/>
        </a:p>
      </dgm:t>
    </dgm:pt>
    <dgm:pt modelId="{4D45B934-D106-7C46-A013-8523C2E7DEA9}">
      <dgm:prSet/>
      <dgm:spPr/>
      <dgm:t>
        <a:bodyPr/>
        <a:lstStyle/>
        <a:p>
          <a:r>
            <a:rPr lang="en-US" dirty="0" smtClean="0"/>
            <a:t>Record iteration count as </a:t>
          </a:r>
          <a:r>
            <a:rPr lang="en-US" b="1" dirty="0" err="1" smtClean="0"/>
            <a:t>numberOfOptCgIters</a:t>
          </a:r>
          <a:r>
            <a:rPr lang="en-US" b="1" dirty="0" smtClean="0"/>
            <a:t>.</a:t>
          </a:r>
          <a:endParaRPr lang="en-US" dirty="0"/>
        </a:p>
      </dgm:t>
    </dgm:pt>
    <dgm:pt modelId="{5D2ED9AE-422C-7B43-A696-942FA9040ADC}" type="parTrans" cxnId="{B855618D-A4E5-5744-9050-867577404099}">
      <dgm:prSet/>
      <dgm:spPr/>
      <dgm:t>
        <a:bodyPr/>
        <a:lstStyle/>
        <a:p>
          <a:endParaRPr lang="en-US"/>
        </a:p>
      </dgm:t>
    </dgm:pt>
    <dgm:pt modelId="{5FE165B3-DAC0-AB47-8783-50F72DB3A91C}" type="sibTrans" cxnId="{B855618D-A4E5-5744-9050-867577404099}">
      <dgm:prSet/>
      <dgm:spPr/>
      <dgm:t>
        <a:bodyPr/>
        <a:lstStyle/>
        <a:p>
          <a:endParaRPr lang="en-US"/>
        </a:p>
      </dgm:t>
    </dgm:pt>
    <dgm:pt modelId="{17D06F6C-2E3A-FB40-9F92-0EF0115526CA}">
      <dgm:prSet/>
      <dgm:spPr/>
      <dgm:t>
        <a:bodyPr/>
        <a:lstStyle/>
        <a:p>
          <a:r>
            <a:rPr lang="en-US" dirty="0" smtClean="0"/>
            <a:t>Compute how many sets of Optimized CG Solver are required to fill benchmark timespan. Record as </a:t>
          </a:r>
          <a:r>
            <a:rPr lang="en-US" b="1" dirty="0" err="1" smtClean="0"/>
            <a:t>numberOfCgSets</a:t>
          </a:r>
          <a:endParaRPr lang="en-US" dirty="0"/>
        </a:p>
      </dgm:t>
    </dgm:pt>
    <dgm:pt modelId="{1B6269C7-A362-014E-B8FC-EBBDE2121EC6}" type="parTrans" cxnId="{D515B9A9-AF56-B94A-B7A5-C82B6F762781}">
      <dgm:prSet/>
      <dgm:spPr/>
      <dgm:t>
        <a:bodyPr/>
        <a:lstStyle/>
        <a:p>
          <a:endParaRPr lang="en-US"/>
        </a:p>
      </dgm:t>
    </dgm:pt>
    <dgm:pt modelId="{EC80DC2B-E312-8847-8F44-709F8F9B6E08}" type="sibTrans" cxnId="{D515B9A9-AF56-B94A-B7A5-C82B6F762781}">
      <dgm:prSet/>
      <dgm:spPr/>
      <dgm:t>
        <a:bodyPr/>
        <a:lstStyle/>
        <a:p>
          <a:endParaRPr lang="en-US"/>
        </a:p>
      </dgm:t>
    </dgm:pt>
    <dgm:pt modelId="{E75C504E-DC9B-014A-8502-A1E2ED9109D4}">
      <dgm:prSet/>
      <dgm:spPr/>
      <dgm:t>
        <a:bodyPr/>
        <a:lstStyle/>
        <a:p>
          <a:r>
            <a:rPr lang="en-US" dirty="0" smtClean="0"/>
            <a:t>For each set, record residual norm.</a:t>
          </a:r>
          <a:endParaRPr lang="en-US" dirty="0"/>
        </a:p>
      </dgm:t>
    </dgm:pt>
    <dgm:pt modelId="{8624F81D-925B-144B-B3BF-592E5158E6E7}" type="parTrans" cxnId="{3028E1AE-2C0B-5F4D-AA19-E1FA423BAE71}">
      <dgm:prSet/>
      <dgm:spPr/>
      <dgm:t>
        <a:bodyPr/>
        <a:lstStyle/>
        <a:p>
          <a:endParaRPr lang="en-US"/>
        </a:p>
      </dgm:t>
    </dgm:pt>
    <dgm:pt modelId="{59717461-E373-A54E-8F54-EAFE44290A24}" type="sibTrans" cxnId="{3028E1AE-2C0B-5F4D-AA19-E1FA423BAE71}">
      <dgm:prSet/>
      <dgm:spPr/>
      <dgm:t>
        <a:bodyPr/>
        <a:lstStyle/>
        <a:p>
          <a:endParaRPr lang="en-US"/>
        </a:p>
      </dgm:t>
    </dgm:pt>
    <dgm:pt modelId="{0C4F15B4-0333-CC4C-9368-A616F3F5B73C}">
      <dgm:prSet/>
      <dgm:spPr/>
      <dgm:t>
        <a:bodyPr/>
        <a:lstStyle/>
        <a:p>
          <a:r>
            <a:rPr lang="en-US" dirty="0" smtClean="0"/>
            <a:t>Write a log file for diagnostics and debugging.</a:t>
          </a:r>
          <a:endParaRPr lang="en-US" dirty="0"/>
        </a:p>
      </dgm:t>
    </dgm:pt>
    <dgm:pt modelId="{CB2B149F-7762-4347-A272-5C524AEDB4A1}" type="parTrans" cxnId="{6896C765-A107-044B-890E-4D3F513B52D4}">
      <dgm:prSet/>
      <dgm:spPr/>
      <dgm:t>
        <a:bodyPr/>
        <a:lstStyle/>
        <a:p>
          <a:endParaRPr lang="en-US"/>
        </a:p>
      </dgm:t>
    </dgm:pt>
    <dgm:pt modelId="{73838F09-999B-E244-8751-46A00498DFCF}" type="sibTrans" cxnId="{6896C765-A107-044B-890E-4D3F513B52D4}">
      <dgm:prSet/>
      <dgm:spPr/>
      <dgm:t>
        <a:bodyPr/>
        <a:lstStyle/>
        <a:p>
          <a:endParaRPr lang="en-US"/>
        </a:p>
      </dgm:t>
    </dgm:pt>
    <dgm:pt modelId="{CAF69A20-94DE-AC44-ADE2-6052681A759C}">
      <dgm:prSet/>
      <dgm:spPr/>
      <dgm:t>
        <a:bodyPr/>
        <a:lstStyle/>
        <a:p>
          <a:r>
            <a:rPr lang="en-US" dirty="0" smtClean="0"/>
            <a:t>Record total time.</a:t>
          </a:r>
          <a:endParaRPr lang="en-US" dirty="0"/>
        </a:p>
      </dgm:t>
    </dgm:pt>
    <dgm:pt modelId="{E2C1233C-2736-3243-9471-A23D83D1A381}" type="parTrans" cxnId="{3E5CFFFA-9AB5-D141-A310-B3B487F002CD}">
      <dgm:prSet/>
      <dgm:spPr/>
      <dgm:t>
        <a:bodyPr/>
        <a:lstStyle/>
        <a:p>
          <a:endParaRPr lang="en-US"/>
        </a:p>
      </dgm:t>
    </dgm:pt>
    <dgm:pt modelId="{971CB531-BFB7-C44B-9566-2B014B542BC8}" type="sibTrans" cxnId="{3E5CFFFA-9AB5-D141-A310-B3B487F002CD}">
      <dgm:prSet/>
      <dgm:spPr/>
      <dgm:t>
        <a:bodyPr/>
        <a:lstStyle/>
        <a:p>
          <a:endParaRPr lang="en-US"/>
        </a:p>
      </dgm:t>
    </dgm:pt>
    <dgm:pt modelId="{6FCE3A18-D140-7E49-A6A2-8A8218FE9E26}">
      <dgm:prSet/>
      <dgm:spPr/>
      <dgm:t>
        <a:bodyPr/>
        <a:lstStyle/>
        <a:p>
          <a:r>
            <a:rPr lang="en-US" dirty="0" smtClean="0"/>
            <a:t>Compute mean and variance of residual values.</a:t>
          </a:r>
          <a:endParaRPr lang="en-US" dirty="0"/>
        </a:p>
      </dgm:t>
    </dgm:pt>
    <dgm:pt modelId="{F4B670D0-66EF-C146-8946-3673D4F553A4}" type="parTrans" cxnId="{B61D47A0-3B8C-0D48-B42B-5066473063BF}">
      <dgm:prSet/>
      <dgm:spPr/>
      <dgm:t>
        <a:bodyPr/>
        <a:lstStyle/>
        <a:p>
          <a:endParaRPr lang="en-US"/>
        </a:p>
      </dgm:t>
    </dgm:pt>
    <dgm:pt modelId="{B4FC7B88-0BF2-404D-9E90-6EAABAA626FB}" type="sibTrans" cxnId="{B61D47A0-3B8C-0D48-B42B-5066473063BF}">
      <dgm:prSet/>
      <dgm:spPr/>
      <dgm:t>
        <a:bodyPr/>
        <a:lstStyle/>
        <a:p>
          <a:endParaRPr lang="en-US"/>
        </a:p>
      </dgm:t>
    </dgm:pt>
    <dgm:pt modelId="{982F81EA-C113-2F49-A4F9-08443E34F384}">
      <dgm:prSet/>
      <dgm:spPr/>
      <dgm:t>
        <a:bodyPr/>
        <a:lstStyle/>
        <a:p>
          <a:r>
            <a:rPr lang="en-US" dirty="0" smtClean="0"/>
            <a:t>Report results</a:t>
          </a:r>
          <a:endParaRPr lang="en-US" dirty="0"/>
        </a:p>
      </dgm:t>
    </dgm:pt>
    <dgm:pt modelId="{B4A17D67-0158-6149-AB8D-82ADBC9CFF97}" type="parTrans" cxnId="{6A92B4E6-4CC9-DF49-96DC-CE555824F328}">
      <dgm:prSet/>
      <dgm:spPr/>
      <dgm:t>
        <a:bodyPr/>
        <a:lstStyle/>
        <a:p>
          <a:endParaRPr lang="en-US"/>
        </a:p>
      </dgm:t>
    </dgm:pt>
    <dgm:pt modelId="{9C755094-236F-3148-BC8E-DD0599BCD8F1}" type="sibTrans" cxnId="{6A92B4E6-4CC9-DF49-96DC-CE555824F328}">
      <dgm:prSet/>
      <dgm:spPr/>
      <dgm:t>
        <a:bodyPr/>
        <a:lstStyle/>
        <a:p>
          <a:endParaRPr lang="en-US"/>
        </a:p>
      </dgm:t>
    </dgm:pt>
    <dgm:pt modelId="{87761A60-3D7E-7140-9338-C101953FADB6}">
      <dgm:prSet/>
      <dgm:spPr/>
      <dgm:t>
        <a:bodyPr/>
        <a:lstStyle/>
        <a:p>
          <a:r>
            <a:rPr lang="en-US" dirty="0" smtClean="0"/>
            <a:t>Write a benchmark results file for reporting official information.</a:t>
          </a:r>
          <a:endParaRPr lang="en-US" dirty="0"/>
        </a:p>
      </dgm:t>
    </dgm:pt>
    <dgm:pt modelId="{48C14A2D-C7BA-EE41-AF0F-55A1CF805165}" type="parTrans" cxnId="{4D7C802C-AC66-BD45-9B63-ECF5548BB078}">
      <dgm:prSet/>
      <dgm:spPr/>
      <dgm:t>
        <a:bodyPr/>
        <a:lstStyle/>
        <a:p>
          <a:endParaRPr lang="en-US"/>
        </a:p>
      </dgm:t>
    </dgm:pt>
    <dgm:pt modelId="{56805788-2B51-0240-852D-26E5AFDB3D37}" type="sibTrans" cxnId="{4D7C802C-AC66-BD45-9B63-ECF5548BB078}">
      <dgm:prSet/>
      <dgm:spPr/>
      <dgm:t>
        <a:bodyPr/>
        <a:lstStyle/>
        <a:p>
          <a:endParaRPr lang="en-US"/>
        </a:p>
      </dgm:t>
    </dgm:pt>
    <dgm:pt modelId="{DEA44374-32B5-4F4A-8130-F46CCF41576B}" type="pres">
      <dgm:prSet presAssocID="{026EF4A5-EF84-3847-B47E-21135B492776}" presName="linearFlow" presStyleCnt="0">
        <dgm:presLayoutVars>
          <dgm:dir/>
          <dgm:animLvl val="lvl"/>
          <dgm:resizeHandles val="exact"/>
        </dgm:presLayoutVars>
      </dgm:prSet>
      <dgm:spPr/>
    </dgm:pt>
    <dgm:pt modelId="{6C61E644-F1A3-F743-B780-5ABA82252C75}" type="pres">
      <dgm:prSet presAssocID="{DA673C23-93D1-5246-B13F-8DCD70B3A782}" presName="composite" presStyleCnt="0"/>
      <dgm:spPr/>
    </dgm:pt>
    <dgm:pt modelId="{41DD9E94-0F4E-AB44-B40A-F20E6E9A8D50}" type="pres">
      <dgm:prSet presAssocID="{DA673C23-93D1-5246-B13F-8DCD70B3A78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BEC16-3EF2-FD46-A9B1-0F0A97623D0A}" type="pres">
      <dgm:prSet presAssocID="{DA673C23-93D1-5246-B13F-8DCD70B3A782}" presName="parSh" presStyleLbl="node1" presStyleIdx="0" presStyleCnt="3"/>
      <dgm:spPr/>
      <dgm:t>
        <a:bodyPr/>
        <a:lstStyle/>
        <a:p>
          <a:endParaRPr lang="en-US"/>
        </a:p>
      </dgm:t>
    </dgm:pt>
    <dgm:pt modelId="{32E397D6-473F-F747-A871-BD629FAF92D4}" type="pres">
      <dgm:prSet presAssocID="{DA673C23-93D1-5246-B13F-8DCD70B3A78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D3100-FD2A-FA4F-B7E3-99559B0E2CBF}" type="pres">
      <dgm:prSet presAssocID="{5898F856-417D-F545-92F1-68B603ECD731}" presName="sibTrans" presStyleLbl="sibTrans2D1" presStyleIdx="0" presStyleCnt="2"/>
      <dgm:spPr/>
    </dgm:pt>
    <dgm:pt modelId="{E2C4AB86-D870-FA41-8ABF-4688E0B90430}" type="pres">
      <dgm:prSet presAssocID="{5898F856-417D-F545-92F1-68B603ECD731}" presName="connTx" presStyleLbl="sibTrans2D1" presStyleIdx="0" presStyleCnt="2"/>
      <dgm:spPr/>
    </dgm:pt>
    <dgm:pt modelId="{D93A323B-C798-794A-B3DB-9E86FEAFD114}" type="pres">
      <dgm:prSet presAssocID="{A1CBC223-BF3C-B24B-8AF4-B428EAAA4C65}" presName="composite" presStyleCnt="0"/>
      <dgm:spPr/>
    </dgm:pt>
    <dgm:pt modelId="{85A97E31-9B93-1D41-9C03-38FF8E84C40A}" type="pres">
      <dgm:prSet presAssocID="{A1CBC223-BF3C-B24B-8AF4-B428EAAA4C6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C1895-6243-9E49-A3A8-224BC231EB67}" type="pres">
      <dgm:prSet presAssocID="{A1CBC223-BF3C-B24B-8AF4-B428EAAA4C65}" presName="parSh" presStyleLbl="node1" presStyleIdx="1" presStyleCnt="3"/>
      <dgm:spPr/>
      <dgm:t>
        <a:bodyPr/>
        <a:lstStyle/>
        <a:p>
          <a:endParaRPr lang="en-US"/>
        </a:p>
      </dgm:t>
    </dgm:pt>
    <dgm:pt modelId="{488867C5-D292-1040-B0FA-F6357A89358C}" type="pres">
      <dgm:prSet presAssocID="{A1CBC223-BF3C-B24B-8AF4-B428EAAA4C65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9B5B7-F220-364F-8725-3E722DD7CE95}" type="pres">
      <dgm:prSet presAssocID="{F4A1C1E8-3CC8-0F4E-89B6-A97BE097AC92}" presName="sibTrans" presStyleLbl="sibTrans2D1" presStyleIdx="1" presStyleCnt="2"/>
      <dgm:spPr/>
    </dgm:pt>
    <dgm:pt modelId="{055E23F9-562B-4646-9366-75646E72F794}" type="pres">
      <dgm:prSet presAssocID="{F4A1C1E8-3CC8-0F4E-89B6-A97BE097AC92}" presName="connTx" presStyleLbl="sibTrans2D1" presStyleIdx="1" presStyleCnt="2"/>
      <dgm:spPr/>
    </dgm:pt>
    <dgm:pt modelId="{FD5A78F2-310A-984D-A1CD-2C0B4D8FE36D}" type="pres">
      <dgm:prSet presAssocID="{982F81EA-C113-2F49-A4F9-08443E34F384}" presName="composite" presStyleCnt="0"/>
      <dgm:spPr/>
    </dgm:pt>
    <dgm:pt modelId="{0134C501-3F57-1741-9D1C-BB59B012DE47}" type="pres">
      <dgm:prSet presAssocID="{982F81EA-C113-2F49-A4F9-08443E34F38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6287-AC86-6347-9F8F-1035B2C8FCEC}" type="pres">
      <dgm:prSet presAssocID="{982F81EA-C113-2F49-A4F9-08443E34F384}" presName="parSh" presStyleLbl="node1" presStyleIdx="2" presStyleCnt="3"/>
      <dgm:spPr/>
      <dgm:t>
        <a:bodyPr/>
        <a:lstStyle/>
        <a:p>
          <a:endParaRPr lang="en-US"/>
        </a:p>
      </dgm:t>
    </dgm:pt>
    <dgm:pt modelId="{C7618DFF-3F35-3D48-BF66-72807CC51C9A}" type="pres">
      <dgm:prSet presAssocID="{982F81EA-C113-2F49-A4F9-08443E34F38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92B4E6-4CC9-DF49-96DC-CE555824F328}" srcId="{026EF4A5-EF84-3847-B47E-21135B492776}" destId="{982F81EA-C113-2F49-A4F9-08443E34F384}" srcOrd="2" destOrd="0" parTransId="{B4A17D67-0158-6149-AB8D-82ADBC9CFF97}" sibTransId="{9C755094-236F-3148-BC8E-DD0599BCD8F1}"/>
    <dgm:cxn modelId="{2937C1EB-03BD-B04F-A137-ABF377227DEA}" type="presOf" srcId="{982F81EA-C113-2F49-A4F9-08443E34F384}" destId="{02D36287-AC86-6347-9F8F-1035B2C8FCEC}" srcOrd="1" destOrd="0" presId="urn:microsoft.com/office/officeart/2005/8/layout/process3"/>
    <dgm:cxn modelId="{871AA4A7-7E0C-DA45-8F3D-ED8BB4B62ACE}" type="presOf" srcId="{4D45B934-D106-7C46-A013-8523C2E7DEA9}" destId="{32E397D6-473F-F747-A871-BD629FAF92D4}" srcOrd="0" destOrd="1" presId="urn:microsoft.com/office/officeart/2005/8/layout/process3"/>
    <dgm:cxn modelId="{D6B478D3-2D2F-524C-8625-DD1AE0303A28}" srcId="{A1CBC223-BF3C-B24B-8AF4-B428EAAA4C65}" destId="{5E7706C8-3CFE-4749-8621-D68F92E34A83}" srcOrd="0" destOrd="0" parTransId="{2A766A90-9736-6E48-BDEC-00571FE0D78A}" sibTransId="{96A003AB-2218-2B41-B0CB-69DA3FC35019}"/>
    <dgm:cxn modelId="{847C5143-EDE1-7240-B8C7-6DA9CBD10165}" srcId="{026EF4A5-EF84-3847-B47E-21135B492776}" destId="{A1CBC223-BF3C-B24B-8AF4-B428EAAA4C65}" srcOrd="1" destOrd="0" parTransId="{64845239-3CFD-494C-AB71-E4C953D04951}" sibTransId="{F4A1C1E8-3CC8-0F4E-89B6-A97BE097AC92}"/>
    <dgm:cxn modelId="{41D8AEF7-21C0-554F-9870-0E86AF95F77B}" type="presOf" srcId="{3969475E-BE19-854F-B3FF-C4665DBDE88D}" destId="{32E397D6-473F-F747-A871-BD629FAF92D4}" srcOrd="0" destOrd="2" presId="urn:microsoft.com/office/officeart/2005/8/layout/process3"/>
    <dgm:cxn modelId="{A0CAAF41-CB2F-4A48-9FD3-F45CAE917051}" type="presOf" srcId="{6FCE3A18-D140-7E49-A6A2-8A8218FE9E26}" destId="{488867C5-D292-1040-B0FA-F6357A89358C}" srcOrd="0" destOrd="3" presId="urn:microsoft.com/office/officeart/2005/8/layout/process3"/>
    <dgm:cxn modelId="{B61D47A0-3B8C-0D48-B42B-5066473063BF}" srcId="{A1CBC223-BF3C-B24B-8AF4-B428EAAA4C65}" destId="{6FCE3A18-D140-7E49-A6A2-8A8218FE9E26}" srcOrd="3" destOrd="0" parTransId="{F4B670D0-66EF-C146-8946-3673D4F553A4}" sibTransId="{B4FC7B88-0BF2-404D-9E90-6EAABAA626FB}"/>
    <dgm:cxn modelId="{BFC7BFD9-FB37-8E40-A906-53D77F3840B6}" type="presOf" srcId="{0C4F15B4-0333-CC4C-9368-A616F3F5B73C}" destId="{C7618DFF-3F35-3D48-BF66-72807CC51C9A}" srcOrd="0" destOrd="0" presId="urn:microsoft.com/office/officeart/2005/8/layout/process3"/>
    <dgm:cxn modelId="{2BB8EBD2-ACE7-F748-98F7-6CC582CB3C8E}" type="presOf" srcId="{E75C504E-DC9B-014A-8502-A1E2ED9109D4}" destId="{488867C5-D292-1040-B0FA-F6357A89358C}" srcOrd="0" destOrd="1" presId="urn:microsoft.com/office/officeart/2005/8/layout/process3"/>
    <dgm:cxn modelId="{ECBDD4D6-3DD6-DF43-B99B-0BB3695FF117}" type="presOf" srcId="{982F81EA-C113-2F49-A4F9-08443E34F384}" destId="{0134C501-3F57-1741-9D1C-BB59B012DE47}" srcOrd="0" destOrd="0" presId="urn:microsoft.com/office/officeart/2005/8/layout/process3"/>
    <dgm:cxn modelId="{A90205DA-5010-F44F-83E3-03C82BB8773B}" type="presOf" srcId="{F4A1C1E8-3CC8-0F4E-89B6-A97BE097AC92}" destId="{F789B5B7-F220-364F-8725-3E722DD7CE95}" srcOrd="0" destOrd="0" presId="urn:microsoft.com/office/officeart/2005/8/layout/process3"/>
    <dgm:cxn modelId="{6896C765-A107-044B-890E-4D3F513B52D4}" srcId="{982F81EA-C113-2F49-A4F9-08443E34F384}" destId="{0C4F15B4-0333-CC4C-9368-A616F3F5B73C}" srcOrd="0" destOrd="0" parTransId="{CB2B149F-7762-4347-A272-5C524AEDB4A1}" sibTransId="{73838F09-999B-E244-8751-46A00498DFCF}"/>
    <dgm:cxn modelId="{C0342081-48DA-0B4E-ACFB-4FA1893FB5FE}" srcId="{026EF4A5-EF84-3847-B47E-21135B492776}" destId="{DA673C23-93D1-5246-B13F-8DCD70B3A782}" srcOrd="0" destOrd="0" parTransId="{3BABCC70-5697-134B-938A-C46CE683FBD6}" sibTransId="{5898F856-417D-F545-92F1-68B603ECD731}"/>
    <dgm:cxn modelId="{4D7C802C-AC66-BD45-9B63-ECF5548BB078}" srcId="{982F81EA-C113-2F49-A4F9-08443E34F384}" destId="{87761A60-3D7E-7140-9338-C101953FADB6}" srcOrd="1" destOrd="0" parTransId="{48C14A2D-C7BA-EE41-AF0F-55A1CF805165}" sibTransId="{56805788-2B51-0240-852D-26E5AFDB3D37}"/>
    <dgm:cxn modelId="{D515B9A9-AF56-B94A-B7A5-C82B6F762781}" srcId="{DA673C23-93D1-5246-B13F-8DCD70B3A782}" destId="{17D06F6C-2E3A-FB40-9F92-0EF0115526CA}" srcOrd="3" destOrd="0" parTransId="{1B6269C7-A362-014E-B8FC-EBBDE2121EC6}" sibTransId="{EC80DC2B-E312-8847-8F44-709F8F9B6E08}"/>
    <dgm:cxn modelId="{B827527D-18DD-CF46-B491-D6FD835926DF}" type="presOf" srcId="{17D06F6C-2E3A-FB40-9F92-0EF0115526CA}" destId="{32E397D6-473F-F747-A871-BD629FAF92D4}" srcOrd="0" destOrd="3" presId="urn:microsoft.com/office/officeart/2005/8/layout/process3"/>
    <dgm:cxn modelId="{FB949C30-729C-3047-A1DE-6F9D0F14C8B9}" type="presOf" srcId="{A1CBC223-BF3C-B24B-8AF4-B428EAAA4C65}" destId="{85A97E31-9B93-1D41-9C03-38FF8E84C40A}" srcOrd="0" destOrd="0" presId="urn:microsoft.com/office/officeart/2005/8/layout/process3"/>
    <dgm:cxn modelId="{3E5CFFFA-9AB5-D141-A310-B3B487F002CD}" srcId="{A1CBC223-BF3C-B24B-8AF4-B428EAAA4C65}" destId="{CAF69A20-94DE-AC44-ADE2-6052681A759C}" srcOrd="2" destOrd="0" parTransId="{E2C1233C-2736-3243-9471-A23D83D1A381}" sibTransId="{971CB531-BFB7-C44B-9566-2B014B542BC8}"/>
    <dgm:cxn modelId="{F7077190-783E-DE42-9DE3-A881B014204F}" type="presOf" srcId="{F4A1C1E8-3CC8-0F4E-89B6-A97BE097AC92}" destId="{055E23F9-562B-4646-9366-75646E72F794}" srcOrd="1" destOrd="0" presId="urn:microsoft.com/office/officeart/2005/8/layout/process3"/>
    <dgm:cxn modelId="{3028E1AE-2C0B-5F4D-AA19-E1FA423BAE71}" srcId="{A1CBC223-BF3C-B24B-8AF4-B428EAAA4C65}" destId="{E75C504E-DC9B-014A-8502-A1E2ED9109D4}" srcOrd="1" destOrd="0" parTransId="{8624F81D-925B-144B-B3BF-592E5158E6E7}" sibTransId="{59717461-E373-A54E-8F54-EAFE44290A24}"/>
    <dgm:cxn modelId="{B855618D-A4E5-5744-9050-867577404099}" srcId="{DA673C23-93D1-5246-B13F-8DCD70B3A782}" destId="{4D45B934-D106-7C46-A013-8523C2E7DEA9}" srcOrd="1" destOrd="0" parTransId="{5D2ED9AE-422C-7B43-A696-942FA9040ADC}" sibTransId="{5FE165B3-DAC0-AB47-8783-50F72DB3A91C}"/>
    <dgm:cxn modelId="{D482D27E-7510-4B43-843E-EEEEAE9220C7}" type="presOf" srcId="{5898F856-417D-F545-92F1-68B603ECD731}" destId="{6D0D3100-FD2A-FA4F-B7E3-99559B0E2CBF}" srcOrd="0" destOrd="0" presId="urn:microsoft.com/office/officeart/2005/8/layout/process3"/>
    <dgm:cxn modelId="{F35C2C2D-1970-1C47-89C6-722ED3D4E163}" type="presOf" srcId="{026EF4A5-EF84-3847-B47E-21135B492776}" destId="{DEA44374-32B5-4F4A-8130-F46CCF41576B}" srcOrd="0" destOrd="0" presId="urn:microsoft.com/office/officeart/2005/8/layout/process3"/>
    <dgm:cxn modelId="{83237444-7311-C04D-89FD-DA32E0E9F531}" srcId="{DA673C23-93D1-5246-B13F-8DCD70B3A782}" destId="{C71763AB-E063-B340-AFC3-858158D6E5B4}" srcOrd="0" destOrd="0" parTransId="{D7581AF8-996C-2040-991B-485E98E038D4}" sibTransId="{87D9C628-3F93-2C47-B37D-3AE3FEEED3D3}"/>
    <dgm:cxn modelId="{432FBF5E-2F19-024C-9107-100A16323DBD}" type="presOf" srcId="{A1CBC223-BF3C-B24B-8AF4-B428EAAA4C65}" destId="{DBDC1895-6243-9E49-A3A8-224BC231EB67}" srcOrd="1" destOrd="0" presId="urn:microsoft.com/office/officeart/2005/8/layout/process3"/>
    <dgm:cxn modelId="{892851DA-3113-824B-81CB-A34608B95553}" type="presOf" srcId="{87761A60-3D7E-7140-9338-C101953FADB6}" destId="{C7618DFF-3F35-3D48-BF66-72807CC51C9A}" srcOrd="0" destOrd="1" presId="urn:microsoft.com/office/officeart/2005/8/layout/process3"/>
    <dgm:cxn modelId="{E2DCBCD6-013E-A04A-9132-BFE0D6A36C42}" type="presOf" srcId="{5E7706C8-3CFE-4749-8621-D68F92E34A83}" destId="{488867C5-D292-1040-B0FA-F6357A89358C}" srcOrd="0" destOrd="0" presId="urn:microsoft.com/office/officeart/2005/8/layout/process3"/>
    <dgm:cxn modelId="{7A54FEC3-F386-E046-B4F4-8C781B4A1A18}" type="presOf" srcId="{C71763AB-E063-B340-AFC3-858158D6E5B4}" destId="{32E397D6-473F-F747-A871-BD629FAF92D4}" srcOrd="0" destOrd="0" presId="urn:microsoft.com/office/officeart/2005/8/layout/process3"/>
    <dgm:cxn modelId="{2AF6F154-C53E-8E4A-AD61-1D0E5CFF43E9}" type="presOf" srcId="{5898F856-417D-F545-92F1-68B603ECD731}" destId="{E2C4AB86-D870-FA41-8ABF-4688E0B90430}" srcOrd="1" destOrd="0" presId="urn:microsoft.com/office/officeart/2005/8/layout/process3"/>
    <dgm:cxn modelId="{F7B468B2-1E79-A540-A5EC-F32288850D06}" type="presOf" srcId="{DA673C23-93D1-5246-B13F-8DCD70B3A782}" destId="{8E8BEC16-3EF2-FD46-A9B1-0F0A97623D0A}" srcOrd="1" destOrd="0" presId="urn:microsoft.com/office/officeart/2005/8/layout/process3"/>
    <dgm:cxn modelId="{ED15B7B6-8471-654C-96F8-3156F3DD658C}" type="presOf" srcId="{DA673C23-93D1-5246-B13F-8DCD70B3A782}" destId="{41DD9E94-0F4E-AB44-B40A-F20E6E9A8D50}" srcOrd="0" destOrd="0" presId="urn:microsoft.com/office/officeart/2005/8/layout/process3"/>
    <dgm:cxn modelId="{12D76429-DF68-F44B-940B-B2176D68F083}" type="presOf" srcId="{CAF69A20-94DE-AC44-ADE2-6052681A759C}" destId="{488867C5-D292-1040-B0FA-F6357A89358C}" srcOrd="0" destOrd="2" presId="urn:microsoft.com/office/officeart/2005/8/layout/process3"/>
    <dgm:cxn modelId="{740B5295-B7DF-8249-B330-B8B815266DFF}" srcId="{DA673C23-93D1-5246-B13F-8DCD70B3A782}" destId="{3969475E-BE19-854F-B3FF-C4665DBDE88D}" srcOrd="2" destOrd="0" parTransId="{B1F0C061-C9B2-6D44-94ED-ED508AD541A2}" sibTransId="{9C11F87D-A364-2942-9342-4B05D7A5E5E2}"/>
    <dgm:cxn modelId="{CBB965C6-FA86-AE46-A748-18408649A819}" type="presParOf" srcId="{DEA44374-32B5-4F4A-8130-F46CCF41576B}" destId="{6C61E644-F1A3-F743-B780-5ABA82252C75}" srcOrd="0" destOrd="0" presId="urn:microsoft.com/office/officeart/2005/8/layout/process3"/>
    <dgm:cxn modelId="{EF792897-046A-1546-AE6F-C270F99848A7}" type="presParOf" srcId="{6C61E644-F1A3-F743-B780-5ABA82252C75}" destId="{41DD9E94-0F4E-AB44-B40A-F20E6E9A8D50}" srcOrd="0" destOrd="0" presId="urn:microsoft.com/office/officeart/2005/8/layout/process3"/>
    <dgm:cxn modelId="{2D4DDE62-CA28-5047-AC81-9C66AB6190EF}" type="presParOf" srcId="{6C61E644-F1A3-F743-B780-5ABA82252C75}" destId="{8E8BEC16-3EF2-FD46-A9B1-0F0A97623D0A}" srcOrd="1" destOrd="0" presId="urn:microsoft.com/office/officeart/2005/8/layout/process3"/>
    <dgm:cxn modelId="{0E7DBBE0-15D7-B545-85CC-3D0107FF6345}" type="presParOf" srcId="{6C61E644-F1A3-F743-B780-5ABA82252C75}" destId="{32E397D6-473F-F747-A871-BD629FAF92D4}" srcOrd="2" destOrd="0" presId="urn:microsoft.com/office/officeart/2005/8/layout/process3"/>
    <dgm:cxn modelId="{B363289C-8707-8843-ADFD-73774BA9CA88}" type="presParOf" srcId="{DEA44374-32B5-4F4A-8130-F46CCF41576B}" destId="{6D0D3100-FD2A-FA4F-B7E3-99559B0E2CBF}" srcOrd="1" destOrd="0" presId="urn:microsoft.com/office/officeart/2005/8/layout/process3"/>
    <dgm:cxn modelId="{0F5D771B-0B21-CC42-BC4F-1289B25B35DE}" type="presParOf" srcId="{6D0D3100-FD2A-FA4F-B7E3-99559B0E2CBF}" destId="{E2C4AB86-D870-FA41-8ABF-4688E0B90430}" srcOrd="0" destOrd="0" presId="urn:microsoft.com/office/officeart/2005/8/layout/process3"/>
    <dgm:cxn modelId="{A71FBB7B-4683-884B-8CFC-A713225EB0AC}" type="presParOf" srcId="{DEA44374-32B5-4F4A-8130-F46CCF41576B}" destId="{D93A323B-C798-794A-B3DB-9E86FEAFD114}" srcOrd="2" destOrd="0" presId="urn:microsoft.com/office/officeart/2005/8/layout/process3"/>
    <dgm:cxn modelId="{65FF442D-2C0D-7641-ACEE-257F8C8D09AD}" type="presParOf" srcId="{D93A323B-C798-794A-B3DB-9E86FEAFD114}" destId="{85A97E31-9B93-1D41-9C03-38FF8E84C40A}" srcOrd="0" destOrd="0" presId="urn:microsoft.com/office/officeart/2005/8/layout/process3"/>
    <dgm:cxn modelId="{8FB47759-DD00-484A-9252-65B07078B91D}" type="presParOf" srcId="{D93A323B-C798-794A-B3DB-9E86FEAFD114}" destId="{DBDC1895-6243-9E49-A3A8-224BC231EB67}" srcOrd="1" destOrd="0" presId="urn:microsoft.com/office/officeart/2005/8/layout/process3"/>
    <dgm:cxn modelId="{778CA7E6-2949-DC4C-852E-95882AF38548}" type="presParOf" srcId="{D93A323B-C798-794A-B3DB-9E86FEAFD114}" destId="{488867C5-D292-1040-B0FA-F6357A89358C}" srcOrd="2" destOrd="0" presId="urn:microsoft.com/office/officeart/2005/8/layout/process3"/>
    <dgm:cxn modelId="{B1509433-D72B-2046-A340-21286AECBB90}" type="presParOf" srcId="{DEA44374-32B5-4F4A-8130-F46CCF41576B}" destId="{F789B5B7-F220-364F-8725-3E722DD7CE95}" srcOrd="3" destOrd="0" presId="urn:microsoft.com/office/officeart/2005/8/layout/process3"/>
    <dgm:cxn modelId="{71FBC14A-DA46-A743-8AE6-E16CF740EFA1}" type="presParOf" srcId="{F789B5B7-F220-364F-8725-3E722DD7CE95}" destId="{055E23F9-562B-4646-9366-75646E72F794}" srcOrd="0" destOrd="0" presId="urn:microsoft.com/office/officeart/2005/8/layout/process3"/>
    <dgm:cxn modelId="{F5B9EB2D-0783-6545-B292-1D3167C7156C}" type="presParOf" srcId="{DEA44374-32B5-4F4A-8130-F46CCF41576B}" destId="{FD5A78F2-310A-984D-A1CD-2C0B4D8FE36D}" srcOrd="4" destOrd="0" presId="urn:microsoft.com/office/officeart/2005/8/layout/process3"/>
    <dgm:cxn modelId="{0B118C00-2514-3D40-8F6C-72C4C44EB680}" type="presParOf" srcId="{FD5A78F2-310A-984D-A1CD-2C0B4D8FE36D}" destId="{0134C501-3F57-1741-9D1C-BB59B012DE47}" srcOrd="0" destOrd="0" presId="urn:microsoft.com/office/officeart/2005/8/layout/process3"/>
    <dgm:cxn modelId="{410FC25B-A5F0-CE4B-A5DD-6F3E59E51F2D}" type="presParOf" srcId="{FD5A78F2-310A-984D-A1CD-2C0B4D8FE36D}" destId="{02D36287-AC86-6347-9F8F-1035B2C8FCEC}" srcOrd="1" destOrd="0" presId="urn:microsoft.com/office/officeart/2005/8/layout/process3"/>
    <dgm:cxn modelId="{3301EFF4-DD69-B94A-9D40-60CB38B29645}" type="presParOf" srcId="{FD5A78F2-310A-984D-A1CD-2C0B4D8FE36D}" destId="{C7618DFF-3F35-3D48-BF66-72807CC51C9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6EF4A5-EF84-3847-B47E-21135B492776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673C23-93D1-5246-B13F-8DCD70B3A782}">
      <dgm:prSet/>
      <dgm:spPr/>
      <dgm:t>
        <a:bodyPr/>
        <a:lstStyle/>
        <a:p>
          <a:r>
            <a:rPr lang="en-US" dirty="0" smtClean="0"/>
            <a:t>Optimized CG Setup.	</a:t>
          </a:r>
        </a:p>
      </dgm:t>
    </dgm:pt>
    <dgm:pt modelId="{3BABCC70-5697-134B-938A-C46CE683FBD6}" type="parTrans" cxnId="{C0342081-48DA-0B4E-ACFB-4FA1893FB5FE}">
      <dgm:prSet/>
      <dgm:spPr/>
      <dgm:t>
        <a:bodyPr/>
        <a:lstStyle/>
        <a:p>
          <a:endParaRPr lang="en-US"/>
        </a:p>
      </dgm:t>
    </dgm:pt>
    <dgm:pt modelId="{5898F856-417D-F545-92F1-68B603ECD731}" type="sibTrans" cxnId="{C0342081-48DA-0B4E-ACFB-4FA1893FB5FE}">
      <dgm:prSet/>
      <dgm:spPr/>
      <dgm:t>
        <a:bodyPr/>
        <a:lstStyle/>
        <a:p>
          <a:endParaRPr lang="en-US"/>
        </a:p>
      </dgm:t>
    </dgm:pt>
    <dgm:pt modelId="{C71763AB-E063-B340-AFC3-858158D6E5B4}">
      <dgm:prSet/>
      <dgm:spPr/>
      <dgm:t>
        <a:bodyPr/>
        <a:lstStyle/>
        <a:p>
          <a:r>
            <a:rPr lang="en-US" dirty="0" smtClean="0"/>
            <a:t>Run one set of Optimized CG solver to determine number of iterations required to reach residual reduction of reference CG.</a:t>
          </a:r>
          <a:endParaRPr lang="en-US" dirty="0"/>
        </a:p>
      </dgm:t>
    </dgm:pt>
    <dgm:pt modelId="{D7581AF8-996C-2040-991B-485E98E038D4}" type="parTrans" cxnId="{83237444-7311-C04D-89FD-DA32E0E9F531}">
      <dgm:prSet/>
      <dgm:spPr/>
      <dgm:t>
        <a:bodyPr/>
        <a:lstStyle/>
        <a:p>
          <a:endParaRPr lang="en-US"/>
        </a:p>
      </dgm:t>
    </dgm:pt>
    <dgm:pt modelId="{87D9C628-3F93-2C47-B37D-3AE3FEEED3D3}" type="sibTrans" cxnId="{83237444-7311-C04D-89FD-DA32E0E9F531}">
      <dgm:prSet/>
      <dgm:spPr/>
      <dgm:t>
        <a:bodyPr/>
        <a:lstStyle/>
        <a:p>
          <a:endParaRPr lang="en-US"/>
        </a:p>
      </dgm:t>
    </dgm:pt>
    <dgm:pt modelId="{A1CBC223-BF3C-B24B-8AF4-B428EAAA4C65}">
      <dgm:prSet/>
      <dgm:spPr/>
      <dgm:t>
        <a:bodyPr/>
        <a:lstStyle/>
        <a:p>
          <a:r>
            <a:rPr lang="en-US" dirty="0" smtClean="0"/>
            <a:t>Optimized CG timing and analysis.</a:t>
          </a:r>
          <a:endParaRPr lang="en-US" dirty="0"/>
        </a:p>
      </dgm:t>
    </dgm:pt>
    <dgm:pt modelId="{64845239-3CFD-494C-AB71-E4C953D04951}" type="parTrans" cxnId="{847C5143-EDE1-7240-B8C7-6DA9CBD10165}">
      <dgm:prSet/>
      <dgm:spPr/>
      <dgm:t>
        <a:bodyPr/>
        <a:lstStyle/>
        <a:p>
          <a:endParaRPr lang="en-US"/>
        </a:p>
      </dgm:t>
    </dgm:pt>
    <dgm:pt modelId="{F4A1C1E8-3CC8-0F4E-89B6-A97BE097AC92}" type="sibTrans" cxnId="{847C5143-EDE1-7240-B8C7-6DA9CBD10165}">
      <dgm:prSet/>
      <dgm:spPr/>
      <dgm:t>
        <a:bodyPr/>
        <a:lstStyle/>
        <a:p>
          <a:endParaRPr lang="en-US"/>
        </a:p>
      </dgm:t>
    </dgm:pt>
    <dgm:pt modelId="{3969475E-BE19-854F-B3FF-C4665DBDE88D}">
      <dgm:prSet/>
      <dgm:spPr/>
      <dgm:t>
        <a:bodyPr/>
        <a:lstStyle/>
        <a:p>
          <a:r>
            <a:rPr lang="en-US" dirty="0" smtClean="0"/>
            <a:t>Detect failure to converge.</a:t>
          </a:r>
          <a:endParaRPr lang="en-US" dirty="0"/>
        </a:p>
      </dgm:t>
    </dgm:pt>
    <dgm:pt modelId="{B1F0C061-C9B2-6D44-94ED-ED508AD541A2}" type="parTrans" cxnId="{740B5295-B7DF-8249-B330-B8B815266DFF}">
      <dgm:prSet/>
      <dgm:spPr/>
      <dgm:t>
        <a:bodyPr/>
        <a:lstStyle/>
        <a:p>
          <a:endParaRPr lang="en-US"/>
        </a:p>
      </dgm:t>
    </dgm:pt>
    <dgm:pt modelId="{9C11F87D-A364-2942-9342-4B05D7A5E5E2}" type="sibTrans" cxnId="{740B5295-B7DF-8249-B330-B8B815266DFF}">
      <dgm:prSet/>
      <dgm:spPr/>
      <dgm:t>
        <a:bodyPr/>
        <a:lstStyle/>
        <a:p>
          <a:endParaRPr lang="en-US"/>
        </a:p>
      </dgm:t>
    </dgm:pt>
    <dgm:pt modelId="{5E7706C8-3CFE-4749-8621-D68F92E34A83}">
      <dgm:prSet/>
      <dgm:spPr/>
      <dgm:t>
        <a:bodyPr/>
        <a:lstStyle/>
        <a:p>
          <a:r>
            <a:rPr lang="en-US" dirty="0" smtClean="0"/>
            <a:t>Run </a:t>
          </a:r>
          <a:r>
            <a:rPr lang="en-US" b="1" dirty="0" err="1" smtClean="0"/>
            <a:t>numberOfCgSets</a:t>
          </a:r>
          <a:r>
            <a:rPr lang="en-US" b="1" dirty="0" smtClean="0"/>
            <a:t> </a:t>
          </a:r>
          <a:r>
            <a:rPr lang="en-US" b="0" dirty="0" smtClean="0"/>
            <a:t>calls to </a:t>
          </a:r>
          <a:r>
            <a:rPr lang="en-US" dirty="0" smtClean="0"/>
            <a:t>optimized CG solver with </a:t>
          </a:r>
          <a:r>
            <a:rPr lang="en-US" b="1" dirty="0" err="1" smtClean="0"/>
            <a:t>numberOfOptCgIters</a:t>
          </a:r>
          <a:r>
            <a:rPr lang="en-US" b="1" dirty="0" smtClean="0"/>
            <a:t> </a:t>
          </a:r>
          <a:r>
            <a:rPr lang="en-US" b="0" dirty="0" smtClean="0"/>
            <a:t>iterations.</a:t>
          </a:r>
          <a:endParaRPr lang="en-US" dirty="0"/>
        </a:p>
      </dgm:t>
    </dgm:pt>
    <dgm:pt modelId="{2A766A90-9736-6E48-BDEC-00571FE0D78A}" type="parTrans" cxnId="{D6B478D3-2D2F-524C-8625-DD1AE0303A28}">
      <dgm:prSet/>
      <dgm:spPr/>
      <dgm:t>
        <a:bodyPr/>
        <a:lstStyle/>
        <a:p>
          <a:endParaRPr lang="en-US"/>
        </a:p>
      </dgm:t>
    </dgm:pt>
    <dgm:pt modelId="{96A003AB-2218-2B41-B0CB-69DA3FC35019}" type="sibTrans" cxnId="{D6B478D3-2D2F-524C-8625-DD1AE0303A28}">
      <dgm:prSet/>
      <dgm:spPr/>
      <dgm:t>
        <a:bodyPr/>
        <a:lstStyle/>
        <a:p>
          <a:endParaRPr lang="en-US"/>
        </a:p>
      </dgm:t>
    </dgm:pt>
    <dgm:pt modelId="{4D45B934-D106-7C46-A013-8523C2E7DEA9}">
      <dgm:prSet/>
      <dgm:spPr/>
      <dgm:t>
        <a:bodyPr/>
        <a:lstStyle/>
        <a:p>
          <a:r>
            <a:rPr lang="en-US" dirty="0" smtClean="0"/>
            <a:t>Record iteration count as </a:t>
          </a:r>
          <a:r>
            <a:rPr lang="en-US" b="1" dirty="0" err="1" smtClean="0"/>
            <a:t>numberOfOptCgIters</a:t>
          </a:r>
          <a:r>
            <a:rPr lang="en-US" b="1" dirty="0" smtClean="0"/>
            <a:t>.</a:t>
          </a:r>
          <a:endParaRPr lang="en-US" dirty="0"/>
        </a:p>
      </dgm:t>
    </dgm:pt>
    <dgm:pt modelId="{5D2ED9AE-422C-7B43-A696-942FA9040ADC}" type="parTrans" cxnId="{B855618D-A4E5-5744-9050-867577404099}">
      <dgm:prSet/>
      <dgm:spPr/>
      <dgm:t>
        <a:bodyPr/>
        <a:lstStyle/>
        <a:p>
          <a:endParaRPr lang="en-US"/>
        </a:p>
      </dgm:t>
    </dgm:pt>
    <dgm:pt modelId="{5FE165B3-DAC0-AB47-8783-50F72DB3A91C}" type="sibTrans" cxnId="{B855618D-A4E5-5744-9050-867577404099}">
      <dgm:prSet/>
      <dgm:spPr/>
      <dgm:t>
        <a:bodyPr/>
        <a:lstStyle/>
        <a:p>
          <a:endParaRPr lang="en-US"/>
        </a:p>
      </dgm:t>
    </dgm:pt>
    <dgm:pt modelId="{17D06F6C-2E3A-FB40-9F92-0EF0115526CA}">
      <dgm:prSet/>
      <dgm:spPr/>
      <dgm:t>
        <a:bodyPr/>
        <a:lstStyle/>
        <a:p>
          <a:r>
            <a:rPr lang="en-US" dirty="0" smtClean="0"/>
            <a:t>Compute how many sets of Optimized CG Solver are required to fill benchmark timespan. Record as </a:t>
          </a:r>
          <a:r>
            <a:rPr lang="en-US" b="1" dirty="0" err="1" smtClean="0"/>
            <a:t>numberOfCgSets</a:t>
          </a:r>
          <a:endParaRPr lang="en-US" dirty="0"/>
        </a:p>
      </dgm:t>
    </dgm:pt>
    <dgm:pt modelId="{1B6269C7-A362-014E-B8FC-EBBDE2121EC6}" type="parTrans" cxnId="{D515B9A9-AF56-B94A-B7A5-C82B6F762781}">
      <dgm:prSet/>
      <dgm:spPr/>
      <dgm:t>
        <a:bodyPr/>
        <a:lstStyle/>
        <a:p>
          <a:endParaRPr lang="en-US"/>
        </a:p>
      </dgm:t>
    </dgm:pt>
    <dgm:pt modelId="{EC80DC2B-E312-8847-8F44-709F8F9B6E08}" type="sibTrans" cxnId="{D515B9A9-AF56-B94A-B7A5-C82B6F762781}">
      <dgm:prSet/>
      <dgm:spPr/>
      <dgm:t>
        <a:bodyPr/>
        <a:lstStyle/>
        <a:p>
          <a:endParaRPr lang="en-US"/>
        </a:p>
      </dgm:t>
    </dgm:pt>
    <dgm:pt modelId="{E75C504E-DC9B-014A-8502-A1E2ED9109D4}">
      <dgm:prSet/>
      <dgm:spPr/>
      <dgm:t>
        <a:bodyPr/>
        <a:lstStyle/>
        <a:p>
          <a:r>
            <a:rPr lang="en-US" dirty="0" smtClean="0"/>
            <a:t>For each set, record residual norm.</a:t>
          </a:r>
          <a:endParaRPr lang="en-US" dirty="0"/>
        </a:p>
      </dgm:t>
    </dgm:pt>
    <dgm:pt modelId="{8624F81D-925B-144B-B3BF-592E5158E6E7}" type="parTrans" cxnId="{3028E1AE-2C0B-5F4D-AA19-E1FA423BAE71}">
      <dgm:prSet/>
      <dgm:spPr/>
      <dgm:t>
        <a:bodyPr/>
        <a:lstStyle/>
        <a:p>
          <a:endParaRPr lang="en-US"/>
        </a:p>
      </dgm:t>
    </dgm:pt>
    <dgm:pt modelId="{59717461-E373-A54E-8F54-EAFE44290A24}" type="sibTrans" cxnId="{3028E1AE-2C0B-5F4D-AA19-E1FA423BAE71}">
      <dgm:prSet/>
      <dgm:spPr/>
      <dgm:t>
        <a:bodyPr/>
        <a:lstStyle/>
        <a:p>
          <a:endParaRPr lang="en-US"/>
        </a:p>
      </dgm:t>
    </dgm:pt>
    <dgm:pt modelId="{0C4F15B4-0333-CC4C-9368-A616F3F5B73C}">
      <dgm:prSet/>
      <dgm:spPr/>
      <dgm:t>
        <a:bodyPr/>
        <a:lstStyle/>
        <a:p>
          <a:r>
            <a:rPr lang="en-US" dirty="0" smtClean="0"/>
            <a:t>Write a log file for diagnostics and debugging.</a:t>
          </a:r>
          <a:endParaRPr lang="en-US" dirty="0"/>
        </a:p>
      </dgm:t>
    </dgm:pt>
    <dgm:pt modelId="{CB2B149F-7762-4347-A272-5C524AEDB4A1}" type="parTrans" cxnId="{6896C765-A107-044B-890E-4D3F513B52D4}">
      <dgm:prSet/>
      <dgm:spPr/>
      <dgm:t>
        <a:bodyPr/>
        <a:lstStyle/>
        <a:p>
          <a:endParaRPr lang="en-US"/>
        </a:p>
      </dgm:t>
    </dgm:pt>
    <dgm:pt modelId="{73838F09-999B-E244-8751-46A00498DFCF}" type="sibTrans" cxnId="{6896C765-A107-044B-890E-4D3F513B52D4}">
      <dgm:prSet/>
      <dgm:spPr/>
      <dgm:t>
        <a:bodyPr/>
        <a:lstStyle/>
        <a:p>
          <a:endParaRPr lang="en-US"/>
        </a:p>
      </dgm:t>
    </dgm:pt>
    <dgm:pt modelId="{CAF69A20-94DE-AC44-ADE2-6052681A759C}">
      <dgm:prSet/>
      <dgm:spPr/>
      <dgm:t>
        <a:bodyPr/>
        <a:lstStyle/>
        <a:p>
          <a:r>
            <a:rPr lang="en-US" dirty="0" smtClean="0"/>
            <a:t>Record total time.</a:t>
          </a:r>
          <a:endParaRPr lang="en-US" dirty="0"/>
        </a:p>
      </dgm:t>
    </dgm:pt>
    <dgm:pt modelId="{E2C1233C-2736-3243-9471-A23D83D1A381}" type="parTrans" cxnId="{3E5CFFFA-9AB5-D141-A310-B3B487F002CD}">
      <dgm:prSet/>
      <dgm:spPr/>
      <dgm:t>
        <a:bodyPr/>
        <a:lstStyle/>
        <a:p>
          <a:endParaRPr lang="en-US"/>
        </a:p>
      </dgm:t>
    </dgm:pt>
    <dgm:pt modelId="{971CB531-BFB7-C44B-9566-2B014B542BC8}" type="sibTrans" cxnId="{3E5CFFFA-9AB5-D141-A310-B3B487F002CD}">
      <dgm:prSet/>
      <dgm:spPr/>
      <dgm:t>
        <a:bodyPr/>
        <a:lstStyle/>
        <a:p>
          <a:endParaRPr lang="en-US"/>
        </a:p>
      </dgm:t>
    </dgm:pt>
    <dgm:pt modelId="{6FCE3A18-D140-7E49-A6A2-8A8218FE9E26}">
      <dgm:prSet/>
      <dgm:spPr/>
      <dgm:t>
        <a:bodyPr/>
        <a:lstStyle/>
        <a:p>
          <a:r>
            <a:rPr lang="en-US" dirty="0" smtClean="0"/>
            <a:t>Compute mean and variance of residual values.</a:t>
          </a:r>
          <a:endParaRPr lang="en-US" dirty="0"/>
        </a:p>
      </dgm:t>
    </dgm:pt>
    <dgm:pt modelId="{F4B670D0-66EF-C146-8946-3673D4F553A4}" type="parTrans" cxnId="{B61D47A0-3B8C-0D48-B42B-5066473063BF}">
      <dgm:prSet/>
      <dgm:spPr/>
      <dgm:t>
        <a:bodyPr/>
        <a:lstStyle/>
        <a:p>
          <a:endParaRPr lang="en-US"/>
        </a:p>
      </dgm:t>
    </dgm:pt>
    <dgm:pt modelId="{B4FC7B88-0BF2-404D-9E90-6EAABAA626FB}" type="sibTrans" cxnId="{B61D47A0-3B8C-0D48-B42B-5066473063BF}">
      <dgm:prSet/>
      <dgm:spPr/>
      <dgm:t>
        <a:bodyPr/>
        <a:lstStyle/>
        <a:p>
          <a:endParaRPr lang="en-US"/>
        </a:p>
      </dgm:t>
    </dgm:pt>
    <dgm:pt modelId="{982F81EA-C113-2F49-A4F9-08443E34F384}">
      <dgm:prSet/>
      <dgm:spPr/>
      <dgm:t>
        <a:bodyPr/>
        <a:lstStyle/>
        <a:p>
          <a:r>
            <a:rPr lang="en-US" dirty="0" smtClean="0"/>
            <a:t>Report results</a:t>
          </a:r>
          <a:endParaRPr lang="en-US" dirty="0"/>
        </a:p>
      </dgm:t>
    </dgm:pt>
    <dgm:pt modelId="{B4A17D67-0158-6149-AB8D-82ADBC9CFF97}" type="parTrans" cxnId="{6A92B4E6-4CC9-DF49-96DC-CE555824F328}">
      <dgm:prSet/>
      <dgm:spPr/>
      <dgm:t>
        <a:bodyPr/>
        <a:lstStyle/>
        <a:p>
          <a:endParaRPr lang="en-US"/>
        </a:p>
      </dgm:t>
    </dgm:pt>
    <dgm:pt modelId="{9C755094-236F-3148-BC8E-DD0599BCD8F1}" type="sibTrans" cxnId="{6A92B4E6-4CC9-DF49-96DC-CE555824F328}">
      <dgm:prSet/>
      <dgm:spPr/>
      <dgm:t>
        <a:bodyPr/>
        <a:lstStyle/>
        <a:p>
          <a:endParaRPr lang="en-US"/>
        </a:p>
      </dgm:t>
    </dgm:pt>
    <dgm:pt modelId="{87761A60-3D7E-7140-9338-C101953FADB6}">
      <dgm:prSet/>
      <dgm:spPr/>
      <dgm:t>
        <a:bodyPr/>
        <a:lstStyle/>
        <a:p>
          <a:r>
            <a:rPr lang="en-US" dirty="0" smtClean="0"/>
            <a:t>Write a benchmark results file for reporting official information.</a:t>
          </a:r>
          <a:endParaRPr lang="en-US" dirty="0"/>
        </a:p>
      </dgm:t>
    </dgm:pt>
    <dgm:pt modelId="{48C14A2D-C7BA-EE41-AF0F-55A1CF805165}" type="parTrans" cxnId="{4D7C802C-AC66-BD45-9B63-ECF5548BB078}">
      <dgm:prSet/>
      <dgm:spPr/>
      <dgm:t>
        <a:bodyPr/>
        <a:lstStyle/>
        <a:p>
          <a:endParaRPr lang="en-US"/>
        </a:p>
      </dgm:t>
    </dgm:pt>
    <dgm:pt modelId="{56805788-2B51-0240-852D-26E5AFDB3D37}" type="sibTrans" cxnId="{4D7C802C-AC66-BD45-9B63-ECF5548BB078}">
      <dgm:prSet/>
      <dgm:spPr/>
      <dgm:t>
        <a:bodyPr/>
        <a:lstStyle/>
        <a:p>
          <a:endParaRPr lang="en-US"/>
        </a:p>
      </dgm:t>
    </dgm:pt>
    <dgm:pt modelId="{DEA44374-32B5-4F4A-8130-F46CCF41576B}" type="pres">
      <dgm:prSet presAssocID="{026EF4A5-EF84-3847-B47E-21135B492776}" presName="linearFlow" presStyleCnt="0">
        <dgm:presLayoutVars>
          <dgm:dir/>
          <dgm:animLvl val="lvl"/>
          <dgm:resizeHandles val="exact"/>
        </dgm:presLayoutVars>
      </dgm:prSet>
      <dgm:spPr/>
    </dgm:pt>
    <dgm:pt modelId="{6C61E644-F1A3-F743-B780-5ABA82252C75}" type="pres">
      <dgm:prSet presAssocID="{DA673C23-93D1-5246-B13F-8DCD70B3A782}" presName="composite" presStyleCnt="0"/>
      <dgm:spPr/>
    </dgm:pt>
    <dgm:pt modelId="{41DD9E94-0F4E-AB44-B40A-F20E6E9A8D50}" type="pres">
      <dgm:prSet presAssocID="{DA673C23-93D1-5246-B13F-8DCD70B3A78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BEC16-3EF2-FD46-A9B1-0F0A97623D0A}" type="pres">
      <dgm:prSet presAssocID="{DA673C23-93D1-5246-B13F-8DCD70B3A782}" presName="parSh" presStyleLbl="node1" presStyleIdx="0" presStyleCnt="3"/>
      <dgm:spPr/>
      <dgm:t>
        <a:bodyPr/>
        <a:lstStyle/>
        <a:p>
          <a:endParaRPr lang="en-US"/>
        </a:p>
      </dgm:t>
    </dgm:pt>
    <dgm:pt modelId="{32E397D6-473F-F747-A871-BD629FAF92D4}" type="pres">
      <dgm:prSet presAssocID="{DA673C23-93D1-5246-B13F-8DCD70B3A782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0D3100-FD2A-FA4F-B7E3-99559B0E2CBF}" type="pres">
      <dgm:prSet presAssocID="{5898F856-417D-F545-92F1-68B603ECD731}" presName="sibTrans" presStyleLbl="sibTrans2D1" presStyleIdx="0" presStyleCnt="2"/>
      <dgm:spPr/>
    </dgm:pt>
    <dgm:pt modelId="{E2C4AB86-D870-FA41-8ABF-4688E0B90430}" type="pres">
      <dgm:prSet presAssocID="{5898F856-417D-F545-92F1-68B603ECD731}" presName="connTx" presStyleLbl="sibTrans2D1" presStyleIdx="0" presStyleCnt="2"/>
      <dgm:spPr/>
    </dgm:pt>
    <dgm:pt modelId="{D93A323B-C798-794A-B3DB-9E86FEAFD114}" type="pres">
      <dgm:prSet presAssocID="{A1CBC223-BF3C-B24B-8AF4-B428EAAA4C65}" presName="composite" presStyleCnt="0"/>
      <dgm:spPr/>
    </dgm:pt>
    <dgm:pt modelId="{85A97E31-9B93-1D41-9C03-38FF8E84C40A}" type="pres">
      <dgm:prSet presAssocID="{A1CBC223-BF3C-B24B-8AF4-B428EAAA4C6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C1895-6243-9E49-A3A8-224BC231EB67}" type="pres">
      <dgm:prSet presAssocID="{A1CBC223-BF3C-B24B-8AF4-B428EAAA4C65}" presName="parSh" presStyleLbl="node1" presStyleIdx="1" presStyleCnt="3"/>
      <dgm:spPr/>
      <dgm:t>
        <a:bodyPr/>
        <a:lstStyle/>
        <a:p>
          <a:endParaRPr lang="en-US"/>
        </a:p>
      </dgm:t>
    </dgm:pt>
    <dgm:pt modelId="{488867C5-D292-1040-B0FA-F6357A89358C}" type="pres">
      <dgm:prSet presAssocID="{A1CBC223-BF3C-B24B-8AF4-B428EAAA4C65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9B5B7-F220-364F-8725-3E722DD7CE95}" type="pres">
      <dgm:prSet presAssocID="{F4A1C1E8-3CC8-0F4E-89B6-A97BE097AC92}" presName="sibTrans" presStyleLbl="sibTrans2D1" presStyleIdx="1" presStyleCnt="2"/>
      <dgm:spPr/>
    </dgm:pt>
    <dgm:pt modelId="{055E23F9-562B-4646-9366-75646E72F794}" type="pres">
      <dgm:prSet presAssocID="{F4A1C1E8-3CC8-0F4E-89B6-A97BE097AC92}" presName="connTx" presStyleLbl="sibTrans2D1" presStyleIdx="1" presStyleCnt="2"/>
      <dgm:spPr/>
    </dgm:pt>
    <dgm:pt modelId="{FD5A78F2-310A-984D-A1CD-2C0B4D8FE36D}" type="pres">
      <dgm:prSet presAssocID="{982F81EA-C113-2F49-A4F9-08443E34F384}" presName="composite" presStyleCnt="0"/>
      <dgm:spPr/>
    </dgm:pt>
    <dgm:pt modelId="{0134C501-3F57-1741-9D1C-BB59B012DE47}" type="pres">
      <dgm:prSet presAssocID="{982F81EA-C113-2F49-A4F9-08443E34F38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36287-AC86-6347-9F8F-1035B2C8FCEC}" type="pres">
      <dgm:prSet presAssocID="{982F81EA-C113-2F49-A4F9-08443E34F384}" presName="parSh" presStyleLbl="node1" presStyleIdx="2" presStyleCnt="3"/>
      <dgm:spPr/>
      <dgm:t>
        <a:bodyPr/>
        <a:lstStyle/>
        <a:p>
          <a:endParaRPr lang="en-US"/>
        </a:p>
      </dgm:t>
    </dgm:pt>
    <dgm:pt modelId="{C7618DFF-3F35-3D48-BF66-72807CC51C9A}" type="pres">
      <dgm:prSet presAssocID="{982F81EA-C113-2F49-A4F9-08443E34F38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8A684D-5645-8E45-8D39-4C699166FDAA}" type="presOf" srcId="{0C4F15B4-0333-CC4C-9368-A616F3F5B73C}" destId="{C7618DFF-3F35-3D48-BF66-72807CC51C9A}" srcOrd="0" destOrd="0" presId="urn:microsoft.com/office/officeart/2005/8/layout/process3"/>
    <dgm:cxn modelId="{D6B478D3-2D2F-524C-8625-DD1AE0303A28}" srcId="{A1CBC223-BF3C-B24B-8AF4-B428EAAA4C65}" destId="{5E7706C8-3CFE-4749-8621-D68F92E34A83}" srcOrd="0" destOrd="0" parTransId="{2A766A90-9736-6E48-BDEC-00571FE0D78A}" sibTransId="{96A003AB-2218-2B41-B0CB-69DA3FC35019}"/>
    <dgm:cxn modelId="{6896C765-A107-044B-890E-4D3F513B52D4}" srcId="{982F81EA-C113-2F49-A4F9-08443E34F384}" destId="{0C4F15B4-0333-CC4C-9368-A616F3F5B73C}" srcOrd="0" destOrd="0" parTransId="{CB2B149F-7762-4347-A272-5C524AEDB4A1}" sibTransId="{73838F09-999B-E244-8751-46A00498DFCF}"/>
    <dgm:cxn modelId="{931FEB51-CB54-0C49-B762-C9FB76896957}" type="presOf" srcId="{87761A60-3D7E-7140-9338-C101953FADB6}" destId="{C7618DFF-3F35-3D48-BF66-72807CC51C9A}" srcOrd="0" destOrd="1" presId="urn:microsoft.com/office/officeart/2005/8/layout/process3"/>
    <dgm:cxn modelId="{224B49F1-9630-3440-87A9-66D460B2A581}" type="presOf" srcId="{E75C504E-DC9B-014A-8502-A1E2ED9109D4}" destId="{488867C5-D292-1040-B0FA-F6357A89358C}" srcOrd="0" destOrd="1" presId="urn:microsoft.com/office/officeart/2005/8/layout/process3"/>
    <dgm:cxn modelId="{B707FD48-6809-7B44-B71A-98A927A42B82}" type="presOf" srcId="{026EF4A5-EF84-3847-B47E-21135B492776}" destId="{DEA44374-32B5-4F4A-8130-F46CCF41576B}" srcOrd="0" destOrd="0" presId="urn:microsoft.com/office/officeart/2005/8/layout/process3"/>
    <dgm:cxn modelId="{740B5295-B7DF-8249-B330-B8B815266DFF}" srcId="{DA673C23-93D1-5246-B13F-8DCD70B3A782}" destId="{3969475E-BE19-854F-B3FF-C4665DBDE88D}" srcOrd="2" destOrd="0" parTransId="{B1F0C061-C9B2-6D44-94ED-ED508AD541A2}" sibTransId="{9C11F87D-A364-2942-9342-4B05D7A5E5E2}"/>
    <dgm:cxn modelId="{4D7C802C-AC66-BD45-9B63-ECF5548BB078}" srcId="{982F81EA-C113-2F49-A4F9-08443E34F384}" destId="{87761A60-3D7E-7140-9338-C101953FADB6}" srcOrd="1" destOrd="0" parTransId="{48C14A2D-C7BA-EE41-AF0F-55A1CF805165}" sibTransId="{56805788-2B51-0240-852D-26E5AFDB3D37}"/>
    <dgm:cxn modelId="{B61D47A0-3B8C-0D48-B42B-5066473063BF}" srcId="{A1CBC223-BF3C-B24B-8AF4-B428EAAA4C65}" destId="{6FCE3A18-D140-7E49-A6A2-8A8218FE9E26}" srcOrd="3" destOrd="0" parTransId="{F4B670D0-66EF-C146-8946-3673D4F553A4}" sibTransId="{B4FC7B88-0BF2-404D-9E90-6EAABAA626FB}"/>
    <dgm:cxn modelId="{634BD011-313A-534E-AAED-2E471194FA3F}" type="presOf" srcId="{F4A1C1E8-3CC8-0F4E-89B6-A97BE097AC92}" destId="{055E23F9-562B-4646-9366-75646E72F794}" srcOrd="1" destOrd="0" presId="urn:microsoft.com/office/officeart/2005/8/layout/process3"/>
    <dgm:cxn modelId="{83237444-7311-C04D-89FD-DA32E0E9F531}" srcId="{DA673C23-93D1-5246-B13F-8DCD70B3A782}" destId="{C71763AB-E063-B340-AFC3-858158D6E5B4}" srcOrd="0" destOrd="0" parTransId="{D7581AF8-996C-2040-991B-485E98E038D4}" sibTransId="{87D9C628-3F93-2C47-B37D-3AE3FEEED3D3}"/>
    <dgm:cxn modelId="{D247E160-30E8-A142-A076-09FCBC227848}" type="presOf" srcId="{5898F856-417D-F545-92F1-68B603ECD731}" destId="{E2C4AB86-D870-FA41-8ABF-4688E0B90430}" srcOrd="1" destOrd="0" presId="urn:microsoft.com/office/officeart/2005/8/layout/process3"/>
    <dgm:cxn modelId="{847C5143-EDE1-7240-B8C7-6DA9CBD10165}" srcId="{026EF4A5-EF84-3847-B47E-21135B492776}" destId="{A1CBC223-BF3C-B24B-8AF4-B428EAAA4C65}" srcOrd="1" destOrd="0" parTransId="{64845239-3CFD-494C-AB71-E4C953D04951}" sibTransId="{F4A1C1E8-3CC8-0F4E-89B6-A97BE097AC92}"/>
    <dgm:cxn modelId="{6A92B4E6-4CC9-DF49-96DC-CE555824F328}" srcId="{026EF4A5-EF84-3847-B47E-21135B492776}" destId="{982F81EA-C113-2F49-A4F9-08443E34F384}" srcOrd="2" destOrd="0" parTransId="{B4A17D67-0158-6149-AB8D-82ADBC9CFF97}" sibTransId="{9C755094-236F-3148-BC8E-DD0599BCD8F1}"/>
    <dgm:cxn modelId="{A2CB75C8-4CC3-D34D-B5EB-1E37308E270C}" type="presOf" srcId="{A1CBC223-BF3C-B24B-8AF4-B428EAAA4C65}" destId="{DBDC1895-6243-9E49-A3A8-224BC231EB67}" srcOrd="1" destOrd="0" presId="urn:microsoft.com/office/officeart/2005/8/layout/process3"/>
    <dgm:cxn modelId="{3028E1AE-2C0B-5F4D-AA19-E1FA423BAE71}" srcId="{A1CBC223-BF3C-B24B-8AF4-B428EAAA4C65}" destId="{E75C504E-DC9B-014A-8502-A1E2ED9109D4}" srcOrd="1" destOrd="0" parTransId="{8624F81D-925B-144B-B3BF-592E5158E6E7}" sibTransId="{59717461-E373-A54E-8F54-EAFE44290A24}"/>
    <dgm:cxn modelId="{0062EB66-81B7-994E-9E1A-B6C9240EF279}" type="presOf" srcId="{A1CBC223-BF3C-B24B-8AF4-B428EAAA4C65}" destId="{85A97E31-9B93-1D41-9C03-38FF8E84C40A}" srcOrd="0" destOrd="0" presId="urn:microsoft.com/office/officeart/2005/8/layout/process3"/>
    <dgm:cxn modelId="{04623F6D-4E31-604F-873D-53BC9EC6EE30}" type="presOf" srcId="{CAF69A20-94DE-AC44-ADE2-6052681A759C}" destId="{488867C5-D292-1040-B0FA-F6357A89358C}" srcOrd="0" destOrd="2" presId="urn:microsoft.com/office/officeart/2005/8/layout/process3"/>
    <dgm:cxn modelId="{0090E303-44EA-B947-9ACA-AF8D66BC1775}" type="presOf" srcId="{F4A1C1E8-3CC8-0F4E-89B6-A97BE097AC92}" destId="{F789B5B7-F220-364F-8725-3E722DD7CE95}" srcOrd="0" destOrd="0" presId="urn:microsoft.com/office/officeart/2005/8/layout/process3"/>
    <dgm:cxn modelId="{AF2C0E62-7143-7D4F-89C9-BC39E510B5CC}" type="presOf" srcId="{6FCE3A18-D140-7E49-A6A2-8A8218FE9E26}" destId="{488867C5-D292-1040-B0FA-F6357A89358C}" srcOrd="0" destOrd="3" presId="urn:microsoft.com/office/officeart/2005/8/layout/process3"/>
    <dgm:cxn modelId="{0C50E95E-5703-B84C-AC9A-96A04010D565}" type="presOf" srcId="{5E7706C8-3CFE-4749-8621-D68F92E34A83}" destId="{488867C5-D292-1040-B0FA-F6357A89358C}" srcOrd="0" destOrd="0" presId="urn:microsoft.com/office/officeart/2005/8/layout/process3"/>
    <dgm:cxn modelId="{CD466D97-5D02-2A42-BB77-918EC580668C}" type="presOf" srcId="{982F81EA-C113-2F49-A4F9-08443E34F384}" destId="{02D36287-AC86-6347-9F8F-1035B2C8FCEC}" srcOrd="1" destOrd="0" presId="urn:microsoft.com/office/officeart/2005/8/layout/process3"/>
    <dgm:cxn modelId="{23AF3034-2A02-CE43-B7D2-DAC95A5AD8A4}" type="presOf" srcId="{982F81EA-C113-2F49-A4F9-08443E34F384}" destId="{0134C501-3F57-1741-9D1C-BB59B012DE47}" srcOrd="0" destOrd="0" presId="urn:microsoft.com/office/officeart/2005/8/layout/process3"/>
    <dgm:cxn modelId="{B20331E1-BEF1-B748-8E69-9CFBFCAE2FB1}" type="presOf" srcId="{DA673C23-93D1-5246-B13F-8DCD70B3A782}" destId="{8E8BEC16-3EF2-FD46-A9B1-0F0A97623D0A}" srcOrd="1" destOrd="0" presId="urn:microsoft.com/office/officeart/2005/8/layout/process3"/>
    <dgm:cxn modelId="{02E60D51-1CA7-9748-B8CA-C16C22467EDE}" type="presOf" srcId="{5898F856-417D-F545-92F1-68B603ECD731}" destId="{6D0D3100-FD2A-FA4F-B7E3-99559B0E2CBF}" srcOrd="0" destOrd="0" presId="urn:microsoft.com/office/officeart/2005/8/layout/process3"/>
    <dgm:cxn modelId="{D515B9A9-AF56-B94A-B7A5-C82B6F762781}" srcId="{DA673C23-93D1-5246-B13F-8DCD70B3A782}" destId="{17D06F6C-2E3A-FB40-9F92-0EF0115526CA}" srcOrd="3" destOrd="0" parTransId="{1B6269C7-A362-014E-B8FC-EBBDE2121EC6}" sibTransId="{EC80DC2B-E312-8847-8F44-709F8F9B6E08}"/>
    <dgm:cxn modelId="{60108D92-F2B2-1F41-B53E-D1F6592041AF}" type="presOf" srcId="{17D06F6C-2E3A-FB40-9F92-0EF0115526CA}" destId="{32E397D6-473F-F747-A871-BD629FAF92D4}" srcOrd="0" destOrd="3" presId="urn:microsoft.com/office/officeart/2005/8/layout/process3"/>
    <dgm:cxn modelId="{AC95AC57-BA7E-7B43-AC63-A38DD258ACFF}" type="presOf" srcId="{C71763AB-E063-B340-AFC3-858158D6E5B4}" destId="{32E397D6-473F-F747-A871-BD629FAF92D4}" srcOrd="0" destOrd="0" presId="urn:microsoft.com/office/officeart/2005/8/layout/process3"/>
    <dgm:cxn modelId="{3E5CFFFA-9AB5-D141-A310-B3B487F002CD}" srcId="{A1CBC223-BF3C-B24B-8AF4-B428EAAA4C65}" destId="{CAF69A20-94DE-AC44-ADE2-6052681A759C}" srcOrd="2" destOrd="0" parTransId="{E2C1233C-2736-3243-9471-A23D83D1A381}" sibTransId="{971CB531-BFB7-C44B-9566-2B014B542BC8}"/>
    <dgm:cxn modelId="{C0342081-48DA-0B4E-ACFB-4FA1893FB5FE}" srcId="{026EF4A5-EF84-3847-B47E-21135B492776}" destId="{DA673C23-93D1-5246-B13F-8DCD70B3A782}" srcOrd="0" destOrd="0" parTransId="{3BABCC70-5697-134B-938A-C46CE683FBD6}" sibTransId="{5898F856-417D-F545-92F1-68B603ECD731}"/>
    <dgm:cxn modelId="{717581B4-152A-AC46-9DBD-879FBEDA3AD9}" type="presOf" srcId="{4D45B934-D106-7C46-A013-8523C2E7DEA9}" destId="{32E397D6-473F-F747-A871-BD629FAF92D4}" srcOrd="0" destOrd="1" presId="urn:microsoft.com/office/officeart/2005/8/layout/process3"/>
    <dgm:cxn modelId="{B855618D-A4E5-5744-9050-867577404099}" srcId="{DA673C23-93D1-5246-B13F-8DCD70B3A782}" destId="{4D45B934-D106-7C46-A013-8523C2E7DEA9}" srcOrd="1" destOrd="0" parTransId="{5D2ED9AE-422C-7B43-A696-942FA9040ADC}" sibTransId="{5FE165B3-DAC0-AB47-8783-50F72DB3A91C}"/>
    <dgm:cxn modelId="{E1159819-E9EA-3940-8A16-5512FB476C8E}" type="presOf" srcId="{3969475E-BE19-854F-B3FF-C4665DBDE88D}" destId="{32E397D6-473F-F747-A871-BD629FAF92D4}" srcOrd="0" destOrd="2" presId="urn:microsoft.com/office/officeart/2005/8/layout/process3"/>
    <dgm:cxn modelId="{098CB8CB-355C-A946-A191-B13D9E82A3BC}" type="presOf" srcId="{DA673C23-93D1-5246-B13F-8DCD70B3A782}" destId="{41DD9E94-0F4E-AB44-B40A-F20E6E9A8D50}" srcOrd="0" destOrd="0" presId="urn:microsoft.com/office/officeart/2005/8/layout/process3"/>
    <dgm:cxn modelId="{6DE63BF7-54FC-1245-A6BA-F10E652B4D52}" type="presParOf" srcId="{DEA44374-32B5-4F4A-8130-F46CCF41576B}" destId="{6C61E644-F1A3-F743-B780-5ABA82252C75}" srcOrd="0" destOrd="0" presId="urn:microsoft.com/office/officeart/2005/8/layout/process3"/>
    <dgm:cxn modelId="{B75117FB-B822-8E4E-BE34-CE51FBF1E92F}" type="presParOf" srcId="{6C61E644-F1A3-F743-B780-5ABA82252C75}" destId="{41DD9E94-0F4E-AB44-B40A-F20E6E9A8D50}" srcOrd="0" destOrd="0" presId="urn:microsoft.com/office/officeart/2005/8/layout/process3"/>
    <dgm:cxn modelId="{E787BF3C-0DA3-FB47-AE4B-C7F5CBED9D2B}" type="presParOf" srcId="{6C61E644-F1A3-F743-B780-5ABA82252C75}" destId="{8E8BEC16-3EF2-FD46-A9B1-0F0A97623D0A}" srcOrd="1" destOrd="0" presId="urn:microsoft.com/office/officeart/2005/8/layout/process3"/>
    <dgm:cxn modelId="{13DB1C5A-214F-E34B-B105-BF621371B27B}" type="presParOf" srcId="{6C61E644-F1A3-F743-B780-5ABA82252C75}" destId="{32E397D6-473F-F747-A871-BD629FAF92D4}" srcOrd="2" destOrd="0" presId="urn:microsoft.com/office/officeart/2005/8/layout/process3"/>
    <dgm:cxn modelId="{37214A52-165F-6043-A6F5-D4F2DE9B7EF6}" type="presParOf" srcId="{DEA44374-32B5-4F4A-8130-F46CCF41576B}" destId="{6D0D3100-FD2A-FA4F-B7E3-99559B0E2CBF}" srcOrd="1" destOrd="0" presId="urn:microsoft.com/office/officeart/2005/8/layout/process3"/>
    <dgm:cxn modelId="{F7AF525A-A60B-504B-8BB5-7FEA7A266A37}" type="presParOf" srcId="{6D0D3100-FD2A-FA4F-B7E3-99559B0E2CBF}" destId="{E2C4AB86-D870-FA41-8ABF-4688E0B90430}" srcOrd="0" destOrd="0" presId="urn:microsoft.com/office/officeart/2005/8/layout/process3"/>
    <dgm:cxn modelId="{E3E16F4E-62AF-E842-9C30-D7B2D980DB6E}" type="presParOf" srcId="{DEA44374-32B5-4F4A-8130-F46CCF41576B}" destId="{D93A323B-C798-794A-B3DB-9E86FEAFD114}" srcOrd="2" destOrd="0" presId="urn:microsoft.com/office/officeart/2005/8/layout/process3"/>
    <dgm:cxn modelId="{55401A2A-A93D-E34F-86F6-ABE224F26532}" type="presParOf" srcId="{D93A323B-C798-794A-B3DB-9E86FEAFD114}" destId="{85A97E31-9B93-1D41-9C03-38FF8E84C40A}" srcOrd="0" destOrd="0" presId="urn:microsoft.com/office/officeart/2005/8/layout/process3"/>
    <dgm:cxn modelId="{C9BA66C2-FFED-7D40-B044-3E4C7E4B178A}" type="presParOf" srcId="{D93A323B-C798-794A-B3DB-9E86FEAFD114}" destId="{DBDC1895-6243-9E49-A3A8-224BC231EB67}" srcOrd="1" destOrd="0" presId="urn:microsoft.com/office/officeart/2005/8/layout/process3"/>
    <dgm:cxn modelId="{6F7D743A-2A2F-2946-9948-474BA0E33EDA}" type="presParOf" srcId="{D93A323B-C798-794A-B3DB-9E86FEAFD114}" destId="{488867C5-D292-1040-B0FA-F6357A89358C}" srcOrd="2" destOrd="0" presId="urn:microsoft.com/office/officeart/2005/8/layout/process3"/>
    <dgm:cxn modelId="{A28F7DF1-5374-9B43-BF78-EC116DFD39AF}" type="presParOf" srcId="{DEA44374-32B5-4F4A-8130-F46CCF41576B}" destId="{F789B5B7-F220-364F-8725-3E722DD7CE95}" srcOrd="3" destOrd="0" presId="urn:microsoft.com/office/officeart/2005/8/layout/process3"/>
    <dgm:cxn modelId="{5F5BC7AB-73EC-B042-AF93-EFC4A5291B63}" type="presParOf" srcId="{F789B5B7-F220-364F-8725-3E722DD7CE95}" destId="{055E23F9-562B-4646-9366-75646E72F794}" srcOrd="0" destOrd="0" presId="urn:microsoft.com/office/officeart/2005/8/layout/process3"/>
    <dgm:cxn modelId="{1BE14575-50E7-FA48-98E9-523DD10758C5}" type="presParOf" srcId="{DEA44374-32B5-4F4A-8130-F46CCF41576B}" destId="{FD5A78F2-310A-984D-A1CD-2C0B4D8FE36D}" srcOrd="4" destOrd="0" presId="urn:microsoft.com/office/officeart/2005/8/layout/process3"/>
    <dgm:cxn modelId="{91E0CD1B-F823-5645-97EF-0ECAF9E9848C}" type="presParOf" srcId="{FD5A78F2-310A-984D-A1CD-2C0B4D8FE36D}" destId="{0134C501-3F57-1741-9D1C-BB59B012DE47}" srcOrd="0" destOrd="0" presId="urn:microsoft.com/office/officeart/2005/8/layout/process3"/>
    <dgm:cxn modelId="{10D5A188-C728-B943-A229-5885835DA6EB}" type="presParOf" srcId="{FD5A78F2-310A-984D-A1CD-2C0B4D8FE36D}" destId="{02D36287-AC86-6347-9F8F-1035B2C8FCEC}" srcOrd="1" destOrd="0" presId="urn:microsoft.com/office/officeart/2005/8/layout/process3"/>
    <dgm:cxn modelId="{4CBF8ABF-21D9-FB41-B91D-1CF38A438120}" type="presParOf" srcId="{FD5A78F2-310A-984D-A1CD-2C0B4D8FE36D}" destId="{C7618DFF-3F35-3D48-BF66-72807CC51C9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7C33B-FF0B-4343-AC37-47C64A70E2BA}">
      <dsp:nvSpPr>
        <dsp:cNvPr id="0" name=""/>
        <dsp:cNvSpPr/>
      </dsp:nvSpPr>
      <dsp:spPr>
        <a:xfrm>
          <a:off x="885" y="1546502"/>
          <a:ext cx="1112447" cy="637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Problem Setup</a:t>
          </a:r>
          <a:endParaRPr lang="en-US" sz="800" kern="1200" dirty="0"/>
        </a:p>
      </dsp:txBody>
      <dsp:txXfrm>
        <a:off x="885" y="1546502"/>
        <a:ext cx="1112447" cy="424862"/>
      </dsp:txXfrm>
    </dsp:sp>
    <dsp:sp modelId="{A1B294B1-694D-DB4C-A689-7B99435BCD0F}">
      <dsp:nvSpPr>
        <dsp:cNvPr id="0" name=""/>
        <dsp:cNvSpPr/>
      </dsp:nvSpPr>
      <dsp:spPr>
        <a:xfrm>
          <a:off x="228735" y="1971364"/>
          <a:ext cx="1112447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Construct Geometry.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Generate Problem.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Setup Halo Exchange.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Initialize Sparse Meta-data.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Call user-defined </a:t>
          </a:r>
          <a:r>
            <a:rPr lang="en-US" sz="800" kern="1200" dirty="0" err="1" smtClean="0"/>
            <a:t>OptimizeProblem</a:t>
          </a:r>
          <a:r>
            <a:rPr lang="en-US" sz="800" kern="1200" dirty="0" smtClean="0"/>
            <a:t> function.  This function permits the user to change data structures and perform permutation that can improve execution.</a:t>
          </a:r>
          <a:endParaRPr lang="en-US" sz="800" kern="1200" dirty="0"/>
        </a:p>
      </dsp:txBody>
      <dsp:txXfrm>
        <a:off x="261317" y="2003946"/>
        <a:ext cx="1047283" cy="1835636"/>
      </dsp:txXfrm>
    </dsp:sp>
    <dsp:sp modelId="{0B06EB89-2786-9347-BB87-541E95F01CAE}">
      <dsp:nvSpPr>
        <dsp:cNvPr id="0" name=""/>
        <dsp:cNvSpPr/>
      </dsp:nvSpPr>
      <dsp:spPr>
        <a:xfrm>
          <a:off x="1281975" y="1620449"/>
          <a:ext cx="357523" cy="2769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281975" y="1675842"/>
        <a:ext cx="274433" cy="166181"/>
      </dsp:txXfrm>
    </dsp:sp>
    <dsp:sp modelId="{BB962781-789D-CA40-8881-B226BC779A8A}">
      <dsp:nvSpPr>
        <dsp:cNvPr id="0" name=""/>
        <dsp:cNvSpPr/>
      </dsp:nvSpPr>
      <dsp:spPr>
        <a:xfrm>
          <a:off x="1787904" y="1546502"/>
          <a:ext cx="1112447" cy="637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Validation Testing</a:t>
          </a:r>
          <a:endParaRPr lang="en-US" sz="800" kern="1200" dirty="0"/>
        </a:p>
      </dsp:txBody>
      <dsp:txXfrm>
        <a:off x="1787904" y="1546502"/>
        <a:ext cx="1112447" cy="424862"/>
      </dsp:txXfrm>
    </dsp:sp>
    <dsp:sp modelId="{8CBBABA4-9068-2D43-A42F-4047B639AB9F}">
      <dsp:nvSpPr>
        <dsp:cNvPr id="0" name=""/>
        <dsp:cNvSpPr/>
      </dsp:nvSpPr>
      <dsp:spPr>
        <a:xfrm>
          <a:off x="2015755" y="1971364"/>
          <a:ext cx="1112447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Perform spectral properties CG Tests: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Convergence for 10 distinct eigenvalues:</a:t>
          </a:r>
          <a:endParaRPr lang="en-US" sz="800" kern="1200" dirty="0"/>
        </a:p>
        <a:p>
          <a:pPr marL="171450" lvl="3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 No preconditioning.</a:t>
          </a:r>
          <a:endParaRPr lang="en-US" sz="800" kern="1200" dirty="0"/>
        </a:p>
        <a:p>
          <a:pPr marL="171450" lvl="3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With Preconditioning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Symmetry tests: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Sparse MV kernel.</a:t>
          </a:r>
          <a:endParaRPr lang="en-US" sz="800" kern="1200" dirty="0"/>
        </a:p>
        <a:p>
          <a:pPr marL="114300" lvl="2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Symmetric Gauss-Seidel kernel.</a:t>
          </a:r>
          <a:endParaRPr lang="en-US" sz="800" kern="1200" dirty="0"/>
        </a:p>
      </dsp:txBody>
      <dsp:txXfrm>
        <a:off x="2048337" y="2003946"/>
        <a:ext cx="1047283" cy="1835636"/>
      </dsp:txXfrm>
    </dsp:sp>
    <dsp:sp modelId="{1037E6B4-5C8E-F247-A647-8ED5A9745DEB}">
      <dsp:nvSpPr>
        <dsp:cNvPr id="0" name=""/>
        <dsp:cNvSpPr/>
      </dsp:nvSpPr>
      <dsp:spPr>
        <a:xfrm>
          <a:off x="3068995" y="1620449"/>
          <a:ext cx="357523" cy="2769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3068995" y="1675842"/>
        <a:ext cx="274433" cy="166181"/>
      </dsp:txXfrm>
    </dsp:sp>
    <dsp:sp modelId="{317001D3-B8D6-244C-B563-7BF22561013F}">
      <dsp:nvSpPr>
        <dsp:cNvPr id="0" name=""/>
        <dsp:cNvSpPr/>
      </dsp:nvSpPr>
      <dsp:spPr>
        <a:xfrm>
          <a:off x="3574924" y="1546502"/>
          <a:ext cx="1112447" cy="637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Reference Sparse MV and Gauss-Seidel kernel timing.</a:t>
          </a:r>
        </a:p>
      </dsp:txBody>
      <dsp:txXfrm>
        <a:off x="3574924" y="1546502"/>
        <a:ext cx="1112447" cy="424862"/>
      </dsp:txXfrm>
    </dsp:sp>
    <dsp:sp modelId="{A64F1605-50E4-3349-A598-E62CA4E5D90F}">
      <dsp:nvSpPr>
        <dsp:cNvPr id="0" name=""/>
        <dsp:cNvSpPr/>
      </dsp:nvSpPr>
      <dsp:spPr>
        <a:xfrm>
          <a:off x="3802774" y="1971364"/>
          <a:ext cx="1112447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Time calls to the reference versions of sparse MV and symmetric Gauss-Seidel for inclusion in output report.</a:t>
          </a:r>
          <a:endParaRPr lang="en-US" sz="800" kern="1200" dirty="0"/>
        </a:p>
      </dsp:txBody>
      <dsp:txXfrm>
        <a:off x="3835356" y="2003946"/>
        <a:ext cx="1047283" cy="1835636"/>
      </dsp:txXfrm>
    </dsp:sp>
    <dsp:sp modelId="{7D29C3EC-DCCC-E443-876E-A3D2B829F78C}">
      <dsp:nvSpPr>
        <dsp:cNvPr id="0" name=""/>
        <dsp:cNvSpPr/>
      </dsp:nvSpPr>
      <dsp:spPr>
        <a:xfrm>
          <a:off x="4856014" y="1620449"/>
          <a:ext cx="357523" cy="27696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856014" y="1675842"/>
        <a:ext cx="274433" cy="166181"/>
      </dsp:txXfrm>
    </dsp:sp>
    <dsp:sp modelId="{067221BA-91BE-BA4F-903A-E62D764E70B8}">
      <dsp:nvSpPr>
        <dsp:cNvPr id="0" name=""/>
        <dsp:cNvSpPr/>
      </dsp:nvSpPr>
      <dsp:spPr>
        <a:xfrm>
          <a:off x="5361943" y="1546502"/>
          <a:ext cx="1112447" cy="6372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Reference CG timing and residual reduction.</a:t>
          </a:r>
          <a:endParaRPr lang="en-US" sz="800" kern="1200" dirty="0"/>
        </a:p>
      </dsp:txBody>
      <dsp:txXfrm>
        <a:off x="5361943" y="1546502"/>
        <a:ext cx="1112447" cy="424862"/>
      </dsp:txXfrm>
    </dsp:sp>
    <dsp:sp modelId="{B56BD793-91E7-BC40-92EF-4E82557AA494}">
      <dsp:nvSpPr>
        <dsp:cNvPr id="0" name=""/>
        <dsp:cNvSpPr/>
      </dsp:nvSpPr>
      <dsp:spPr>
        <a:xfrm>
          <a:off x="5589794" y="1971364"/>
          <a:ext cx="1112447" cy="1900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Time the execution of 50 iterations of the reference CG implementation.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Record reduction of residual using the reference implementation.  The optimized code must attain the same residual reduction, even if more iterations are required.</a:t>
          </a:r>
          <a:endParaRPr lang="en-US" sz="800" kern="1200" dirty="0"/>
        </a:p>
      </dsp:txBody>
      <dsp:txXfrm>
        <a:off x="5622376" y="2003946"/>
        <a:ext cx="1047283" cy="1835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BEC16-3EF2-FD46-A9B1-0F0A97623D0A}">
      <dsp:nvSpPr>
        <dsp:cNvPr id="0" name=""/>
        <dsp:cNvSpPr/>
      </dsp:nvSpPr>
      <dsp:spPr>
        <a:xfrm>
          <a:off x="2981" y="829691"/>
          <a:ext cx="1355538" cy="521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Optimized CG Setup.	</a:t>
          </a:r>
        </a:p>
      </dsp:txBody>
      <dsp:txXfrm>
        <a:off x="2981" y="829691"/>
        <a:ext cx="1355538" cy="347642"/>
      </dsp:txXfrm>
    </dsp:sp>
    <dsp:sp modelId="{32E397D6-473F-F747-A871-BD629FAF92D4}">
      <dsp:nvSpPr>
        <dsp:cNvPr id="0" name=""/>
        <dsp:cNvSpPr/>
      </dsp:nvSpPr>
      <dsp:spPr>
        <a:xfrm>
          <a:off x="280621" y="1177334"/>
          <a:ext cx="1355538" cy="252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Run one set of Optimized CG solver to determine number of iterations required to reach residual reduction of reference CG.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Record iteration count as </a:t>
          </a:r>
          <a:r>
            <a:rPr lang="en-US" sz="900" b="1" kern="1200" dirty="0" err="1" smtClean="0"/>
            <a:t>numberOfOptCgIters</a:t>
          </a:r>
          <a:r>
            <a:rPr lang="en-US" sz="900" b="1" kern="1200" dirty="0" smtClean="0"/>
            <a:t>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Detect failure to converge.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Compute how many sets of Optimized CG Solver are required to fill benchmark timespan. Record as </a:t>
          </a:r>
          <a:r>
            <a:rPr lang="en-US" sz="900" b="1" kern="1200" dirty="0" err="1" smtClean="0"/>
            <a:t>numberOfCgSets</a:t>
          </a:r>
          <a:endParaRPr lang="en-US" sz="900" kern="1200" dirty="0"/>
        </a:p>
      </dsp:txBody>
      <dsp:txXfrm>
        <a:off x="320323" y="1217036"/>
        <a:ext cx="1276134" cy="2447795"/>
      </dsp:txXfrm>
    </dsp:sp>
    <dsp:sp modelId="{6D0D3100-FD2A-FA4F-B7E3-99559B0E2CBF}">
      <dsp:nvSpPr>
        <dsp:cNvPr id="0" name=""/>
        <dsp:cNvSpPr/>
      </dsp:nvSpPr>
      <dsp:spPr>
        <a:xfrm>
          <a:off x="1564014" y="834768"/>
          <a:ext cx="435648" cy="3374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64014" y="902266"/>
        <a:ext cx="334401" cy="202493"/>
      </dsp:txXfrm>
    </dsp:sp>
    <dsp:sp modelId="{DBDC1895-6243-9E49-A3A8-224BC231EB67}">
      <dsp:nvSpPr>
        <dsp:cNvPr id="0" name=""/>
        <dsp:cNvSpPr/>
      </dsp:nvSpPr>
      <dsp:spPr>
        <a:xfrm>
          <a:off x="2180498" y="829691"/>
          <a:ext cx="1355538" cy="521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Optimized CG timing and analysis.</a:t>
          </a:r>
          <a:endParaRPr lang="en-US" sz="900" kern="1200" dirty="0"/>
        </a:p>
      </dsp:txBody>
      <dsp:txXfrm>
        <a:off x="2180498" y="829691"/>
        <a:ext cx="1355538" cy="347642"/>
      </dsp:txXfrm>
    </dsp:sp>
    <dsp:sp modelId="{488867C5-D292-1040-B0FA-F6357A89358C}">
      <dsp:nvSpPr>
        <dsp:cNvPr id="0" name=""/>
        <dsp:cNvSpPr/>
      </dsp:nvSpPr>
      <dsp:spPr>
        <a:xfrm>
          <a:off x="2458138" y="1177334"/>
          <a:ext cx="1355538" cy="252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Run </a:t>
          </a:r>
          <a:r>
            <a:rPr lang="en-US" sz="900" b="1" kern="1200" dirty="0" err="1" smtClean="0"/>
            <a:t>numberOfCgSets</a:t>
          </a:r>
          <a:r>
            <a:rPr lang="en-US" sz="900" b="1" kern="1200" dirty="0" smtClean="0"/>
            <a:t> </a:t>
          </a:r>
          <a:r>
            <a:rPr lang="en-US" sz="900" b="0" kern="1200" dirty="0" smtClean="0"/>
            <a:t>calls to </a:t>
          </a:r>
          <a:r>
            <a:rPr lang="en-US" sz="900" kern="1200" dirty="0" smtClean="0"/>
            <a:t>optimized CG solver with </a:t>
          </a:r>
          <a:r>
            <a:rPr lang="en-US" sz="900" b="1" kern="1200" dirty="0" err="1" smtClean="0"/>
            <a:t>numberOfOptCgIters</a:t>
          </a:r>
          <a:r>
            <a:rPr lang="en-US" sz="900" b="1" kern="1200" dirty="0" smtClean="0"/>
            <a:t> </a:t>
          </a:r>
          <a:r>
            <a:rPr lang="en-US" sz="900" b="0" kern="1200" dirty="0" smtClean="0"/>
            <a:t>iterations.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For each set, record residual norm.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Record total time.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Compute mean and variance of residual values.</a:t>
          </a:r>
          <a:endParaRPr lang="en-US" sz="900" kern="1200" dirty="0"/>
        </a:p>
      </dsp:txBody>
      <dsp:txXfrm>
        <a:off x="2497840" y="1217036"/>
        <a:ext cx="1276134" cy="2447795"/>
      </dsp:txXfrm>
    </dsp:sp>
    <dsp:sp modelId="{F789B5B7-F220-364F-8725-3E722DD7CE95}">
      <dsp:nvSpPr>
        <dsp:cNvPr id="0" name=""/>
        <dsp:cNvSpPr/>
      </dsp:nvSpPr>
      <dsp:spPr>
        <a:xfrm>
          <a:off x="3741531" y="834768"/>
          <a:ext cx="435648" cy="3374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741531" y="902266"/>
        <a:ext cx="334401" cy="202493"/>
      </dsp:txXfrm>
    </dsp:sp>
    <dsp:sp modelId="{02D36287-AC86-6347-9F8F-1035B2C8FCEC}">
      <dsp:nvSpPr>
        <dsp:cNvPr id="0" name=""/>
        <dsp:cNvSpPr/>
      </dsp:nvSpPr>
      <dsp:spPr>
        <a:xfrm>
          <a:off x="4358015" y="829691"/>
          <a:ext cx="1355538" cy="5214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Report results</a:t>
          </a:r>
          <a:endParaRPr lang="en-US" sz="900" kern="1200" dirty="0"/>
        </a:p>
      </dsp:txBody>
      <dsp:txXfrm>
        <a:off x="4358015" y="829691"/>
        <a:ext cx="1355538" cy="347642"/>
      </dsp:txXfrm>
    </dsp:sp>
    <dsp:sp modelId="{C7618DFF-3F35-3D48-BF66-72807CC51C9A}">
      <dsp:nvSpPr>
        <dsp:cNvPr id="0" name=""/>
        <dsp:cNvSpPr/>
      </dsp:nvSpPr>
      <dsp:spPr>
        <a:xfrm>
          <a:off x="4635656" y="1177334"/>
          <a:ext cx="1355538" cy="25271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Write a log file for diagnostics and debugging.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Write a benchmark results file for reporting official information.</a:t>
          </a:r>
          <a:endParaRPr lang="en-US" sz="900" kern="1200" dirty="0"/>
        </a:p>
      </dsp:txBody>
      <dsp:txXfrm>
        <a:off x="4675358" y="1217036"/>
        <a:ext cx="1276134" cy="24477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BEC16-3EF2-FD46-A9B1-0F0A97623D0A}">
      <dsp:nvSpPr>
        <dsp:cNvPr id="0" name=""/>
        <dsp:cNvSpPr/>
      </dsp:nvSpPr>
      <dsp:spPr>
        <a:xfrm>
          <a:off x="3333" y="1111592"/>
          <a:ext cx="1515862" cy="581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Optimized CG Setup.	</a:t>
          </a:r>
        </a:p>
      </dsp:txBody>
      <dsp:txXfrm>
        <a:off x="3333" y="1111592"/>
        <a:ext cx="1515862" cy="387482"/>
      </dsp:txXfrm>
    </dsp:sp>
    <dsp:sp modelId="{32E397D6-473F-F747-A871-BD629FAF92D4}">
      <dsp:nvSpPr>
        <dsp:cNvPr id="0" name=""/>
        <dsp:cNvSpPr/>
      </dsp:nvSpPr>
      <dsp:spPr>
        <a:xfrm>
          <a:off x="313811" y="1499074"/>
          <a:ext cx="1515862" cy="28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Run one set of Optimized CG solver to determine number of iterations required to reach residual reduction of reference CG.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Record iteration count as </a:t>
          </a:r>
          <a:r>
            <a:rPr lang="en-US" sz="1000" b="1" kern="1200" dirty="0" err="1" smtClean="0"/>
            <a:t>numberOfOptCgIters</a:t>
          </a:r>
          <a:r>
            <a:rPr lang="en-US" sz="1000" b="1" kern="1200" dirty="0" smtClean="0"/>
            <a:t>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Detect failure to converge.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Compute how many sets of Optimized CG Solver are required to fill benchmark timespan. Record as </a:t>
          </a:r>
          <a:r>
            <a:rPr lang="en-US" sz="1000" b="1" kern="1200" dirty="0" err="1" smtClean="0"/>
            <a:t>numberOfCgSets</a:t>
          </a:r>
          <a:endParaRPr lang="en-US" sz="1000" kern="1200" dirty="0"/>
        </a:p>
      </dsp:txBody>
      <dsp:txXfrm>
        <a:off x="358209" y="1543472"/>
        <a:ext cx="1427066" cy="2719204"/>
      </dsp:txXfrm>
    </dsp:sp>
    <dsp:sp modelId="{6D0D3100-FD2A-FA4F-B7E3-99559B0E2CBF}">
      <dsp:nvSpPr>
        <dsp:cNvPr id="0" name=""/>
        <dsp:cNvSpPr/>
      </dsp:nvSpPr>
      <dsp:spPr>
        <a:xfrm>
          <a:off x="1748995" y="1116630"/>
          <a:ext cx="487174" cy="3774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748995" y="1192111"/>
        <a:ext cx="373953" cy="226443"/>
      </dsp:txXfrm>
    </dsp:sp>
    <dsp:sp modelId="{DBDC1895-6243-9E49-A3A8-224BC231EB67}">
      <dsp:nvSpPr>
        <dsp:cNvPr id="0" name=""/>
        <dsp:cNvSpPr/>
      </dsp:nvSpPr>
      <dsp:spPr>
        <a:xfrm>
          <a:off x="2438393" y="1111592"/>
          <a:ext cx="1515862" cy="581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Optimized CG timing and analysis.</a:t>
          </a:r>
          <a:endParaRPr lang="en-US" sz="1000" kern="1200" dirty="0"/>
        </a:p>
      </dsp:txBody>
      <dsp:txXfrm>
        <a:off x="2438393" y="1111592"/>
        <a:ext cx="1515862" cy="387482"/>
      </dsp:txXfrm>
    </dsp:sp>
    <dsp:sp modelId="{488867C5-D292-1040-B0FA-F6357A89358C}">
      <dsp:nvSpPr>
        <dsp:cNvPr id="0" name=""/>
        <dsp:cNvSpPr/>
      </dsp:nvSpPr>
      <dsp:spPr>
        <a:xfrm>
          <a:off x="2748871" y="1499074"/>
          <a:ext cx="1515862" cy="28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Run </a:t>
          </a:r>
          <a:r>
            <a:rPr lang="en-US" sz="1000" b="1" kern="1200" dirty="0" err="1" smtClean="0"/>
            <a:t>numberOfCgSets</a:t>
          </a:r>
          <a:r>
            <a:rPr lang="en-US" sz="1000" b="1" kern="1200" dirty="0" smtClean="0"/>
            <a:t> </a:t>
          </a:r>
          <a:r>
            <a:rPr lang="en-US" sz="1000" b="0" kern="1200" dirty="0" smtClean="0"/>
            <a:t>calls to </a:t>
          </a:r>
          <a:r>
            <a:rPr lang="en-US" sz="1000" kern="1200" dirty="0" smtClean="0"/>
            <a:t>optimized CG solver with </a:t>
          </a:r>
          <a:r>
            <a:rPr lang="en-US" sz="1000" b="1" kern="1200" dirty="0" err="1" smtClean="0"/>
            <a:t>numberOfOptCgIters</a:t>
          </a:r>
          <a:r>
            <a:rPr lang="en-US" sz="1000" b="1" kern="1200" dirty="0" smtClean="0"/>
            <a:t> </a:t>
          </a:r>
          <a:r>
            <a:rPr lang="en-US" sz="1000" b="0" kern="1200" dirty="0" smtClean="0"/>
            <a:t>iterations.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For each set, record residual norm.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Record total time.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Compute mean and variance of residual values.</a:t>
          </a:r>
          <a:endParaRPr lang="en-US" sz="1000" kern="1200" dirty="0"/>
        </a:p>
      </dsp:txBody>
      <dsp:txXfrm>
        <a:off x="2793269" y="1543472"/>
        <a:ext cx="1427066" cy="2719204"/>
      </dsp:txXfrm>
    </dsp:sp>
    <dsp:sp modelId="{F789B5B7-F220-364F-8725-3E722DD7CE95}">
      <dsp:nvSpPr>
        <dsp:cNvPr id="0" name=""/>
        <dsp:cNvSpPr/>
      </dsp:nvSpPr>
      <dsp:spPr>
        <a:xfrm>
          <a:off x="4184055" y="1116630"/>
          <a:ext cx="487174" cy="3774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184055" y="1192111"/>
        <a:ext cx="373953" cy="226443"/>
      </dsp:txXfrm>
    </dsp:sp>
    <dsp:sp modelId="{02D36287-AC86-6347-9F8F-1035B2C8FCEC}">
      <dsp:nvSpPr>
        <dsp:cNvPr id="0" name=""/>
        <dsp:cNvSpPr/>
      </dsp:nvSpPr>
      <dsp:spPr>
        <a:xfrm>
          <a:off x="4873452" y="1111592"/>
          <a:ext cx="1515862" cy="581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Report results</a:t>
          </a:r>
          <a:endParaRPr lang="en-US" sz="1000" kern="1200" dirty="0"/>
        </a:p>
      </dsp:txBody>
      <dsp:txXfrm>
        <a:off x="4873452" y="1111592"/>
        <a:ext cx="1515862" cy="387482"/>
      </dsp:txXfrm>
    </dsp:sp>
    <dsp:sp modelId="{C7618DFF-3F35-3D48-BF66-72807CC51C9A}">
      <dsp:nvSpPr>
        <dsp:cNvPr id="0" name=""/>
        <dsp:cNvSpPr/>
      </dsp:nvSpPr>
      <dsp:spPr>
        <a:xfrm>
          <a:off x="5183930" y="1499074"/>
          <a:ext cx="1515862" cy="28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Write a log file for diagnostics and debugging.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Write a benchmark results file for reporting official information.</a:t>
          </a:r>
          <a:endParaRPr lang="en-US" sz="1000" kern="1200" dirty="0"/>
        </a:p>
      </dsp:txBody>
      <dsp:txXfrm>
        <a:off x="5228328" y="1543472"/>
        <a:ext cx="1427066" cy="2719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1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1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2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6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6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4D8F3-C737-A344-931C-AE5321DA1827}" type="datetimeFigureOut">
              <a:rPr lang="en-US" smtClean="0"/>
              <a:t>9/23/13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1EA7-351D-A149-86FE-FAA96E3A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1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95402341"/>
              </p:ext>
            </p:extLst>
          </p:nvPr>
        </p:nvGraphicFramePr>
        <p:xfrm>
          <a:off x="119067" y="10234"/>
          <a:ext cx="670312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12148170"/>
              </p:ext>
            </p:extLst>
          </p:nvPr>
        </p:nvGraphicFramePr>
        <p:xfrm>
          <a:off x="393576" y="3992696"/>
          <a:ext cx="5994176" cy="453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3627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50180178"/>
              </p:ext>
            </p:extLst>
          </p:nvPr>
        </p:nvGraphicFramePr>
        <p:xfrm>
          <a:off x="154873" y="1862667"/>
          <a:ext cx="670312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55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374</Words>
  <Application>Microsoft Macintosh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 Heroux</dc:creator>
  <cp:lastModifiedBy>Michael A Heroux</cp:lastModifiedBy>
  <cp:revision>10</cp:revision>
  <dcterms:created xsi:type="dcterms:W3CDTF">2013-09-23T16:35:55Z</dcterms:created>
  <dcterms:modified xsi:type="dcterms:W3CDTF">2013-09-23T19:09:46Z</dcterms:modified>
</cp:coreProperties>
</file>