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6" r:id="rId5"/>
  </p:sldMasterIdLst>
  <p:notesMasterIdLst>
    <p:notesMasterId r:id="rId17"/>
  </p:notesMasterIdLst>
  <p:handoutMasterIdLst>
    <p:handoutMasterId r:id="rId18"/>
  </p:handoutMasterIdLst>
  <p:sldIdLst>
    <p:sldId id="331" r:id="rId6"/>
    <p:sldId id="332" r:id="rId7"/>
    <p:sldId id="333" r:id="rId8"/>
    <p:sldId id="334" r:id="rId9"/>
    <p:sldId id="341" r:id="rId10"/>
    <p:sldId id="335" r:id="rId11"/>
    <p:sldId id="336" r:id="rId12"/>
    <p:sldId id="337" r:id="rId13"/>
    <p:sldId id="338" r:id="rId14"/>
    <p:sldId id="339" r:id="rId15"/>
    <p:sldId id="340" r:id="rId16"/>
  </p:sldIdLst>
  <p:sldSz cx="12188825" cy="6858000"/>
  <p:notesSz cx="9874250" cy="67976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65">
          <p15:clr>
            <a:srgbClr val="A4A3A4"/>
          </p15:clr>
        </p15:guide>
        <p15:guide id="2" orient="horz" pos="501">
          <p15:clr>
            <a:srgbClr val="A4A3A4"/>
          </p15:clr>
        </p15:guide>
        <p15:guide id="3" orient="horz" pos="1999">
          <p15:clr>
            <a:srgbClr val="A4A3A4"/>
          </p15:clr>
        </p15:guide>
        <p15:guide id="4" pos="6741">
          <p15:clr>
            <a:srgbClr val="A4A3A4"/>
          </p15:clr>
        </p15:guide>
        <p15:guide id="5" pos="464">
          <p15:clr>
            <a:srgbClr val="A4A3A4"/>
          </p15:clr>
        </p15:guide>
        <p15:guide id="6" pos="3016">
          <p15:clr>
            <a:srgbClr val="A4A3A4"/>
          </p15:clr>
        </p15:guide>
        <p15:guide id="7" pos="313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>
          <p15:clr>
            <a:srgbClr val="A4A3A4"/>
          </p15:clr>
        </p15:guide>
        <p15:guide id="2" pos="311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rian Jeff" initials="BRJ" lastIdx="2" clrIdx="0"/>
  <p:cmAuthor id="1" name="eploof" initials="ehp" lastIdx="68" clrIdx="1"/>
  <p:cmAuthor id="2" name="Stuart Waldron" initials="IH" lastIdx="0" clrIdx="2"/>
  <p:cmAuthor id="3" name="Stuart Waldron" initials="" lastIdx="3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00A960"/>
    <a:srgbClr val="00C3DC"/>
    <a:srgbClr val="128CAB"/>
    <a:srgbClr val="00B1DB"/>
    <a:srgbClr val="CF364A"/>
    <a:srgbClr val="D77B00"/>
    <a:srgbClr val="765F97"/>
    <a:srgbClr val="808082"/>
    <a:srgbClr val="AE12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9" autoAdjust="0"/>
    <p:restoredTop sz="94675" autoAdjust="0"/>
  </p:normalViewPr>
  <p:slideViewPr>
    <p:cSldViewPr snapToGrid="0">
      <p:cViewPr varScale="1">
        <p:scale>
          <a:sx n="120" d="100"/>
          <a:sy n="120" d="100"/>
        </p:scale>
        <p:origin x="300" y="318"/>
      </p:cViewPr>
      <p:guideLst>
        <p:guide orient="horz" pos="3865"/>
        <p:guide orient="horz" pos="501"/>
        <p:guide orient="horz" pos="1999"/>
        <p:guide pos="6741"/>
        <p:guide pos="464"/>
        <p:guide pos="3016"/>
        <p:guide pos="313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132" d="100"/>
          <a:sy n="132" d="100"/>
        </p:scale>
        <p:origin x="-3384" y="-96"/>
      </p:cViewPr>
      <p:guideLst>
        <p:guide orient="horz" pos="2141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commentAuthors" Target="commentAuthor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593126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2D30EF-8F20-0B47-8B5D-39A8BC29E860}" type="datetimeFigureOut">
              <a:rPr lang="en-US" smtClean="0"/>
              <a:pPr/>
              <a:t>26-Sep-24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593126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7AEC5-6202-3E49-9724-6DF8556784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863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3126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EDD36E-1E02-F241-9611-1F1D9EAAD326}" type="datetimeFigureOut">
              <a:rPr lang="en-US" smtClean="0"/>
              <a:pPr/>
              <a:t>26-Sep-24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71763" y="509588"/>
            <a:ext cx="45307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425" y="3228897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3126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786E7-EDAB-724E-B5AE-1BDD6B8AC6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683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9786E7-EDAB-724E-B5AE-1BDD6B8AC67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635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hasCustomPrompt="1"/>
          </p:nvPr>
        </p:nvSpPr>
        <p:spPr>
          <a:xfrm>
            <a:off x="900000" y="1440000"/>
            <a:ext cx="11037125" cy="1920000"/>
          </a:xfrm>
        </p:spPr>
        <p:txBody>
          <a:bodyPr lIns="0" tIns="0" rIns="0" bIns="0">
            <a:normAutofit/>
          </a:bodyPr>
          <a:lstStyle>
            <a:lvl1pPr algn="r">
              <a:defRPr sz="48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GB" dirty="0"/>
              <a:t>Click to Edit Title</a:t>
            </a:r>
            <a:endParaRPr kumimoji="0" lang="en-US" dirty="0"/>
          </a:p>
        </p:txBody>
      </p:sp>
      <p:sp>
        <p:nvSpPr>
          <p:cNvPr id="20" name="Subtitle 19"/>
          <p:cNvSpPr>
            <a:spLocks noGrp="1"/>
          </p:cNvSpPr>
          <p:nvPr>
            <p:ph type="subTitle" idx="1" hasCustomPrompt="1"/>
          </p:nvPr>
        </p:nvSpPr>
        <p:spPr>
          <a:xfrm>
            <a:off x="900000" y="3600000"/>
            <a:ext cx="11037125" cy="960000"/>
          </a:xfrm>
        </p:spPr>
        <p:txBody>
          <a:bodyPr lIns="0" tIns="0" rIns="0"/>
          <a:lstStyle>
            <a:lvl1pPr marL="36576" indent="0" algn="r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GB" dirty="0"/>
              <a:t>Click to edit subtitle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1546" y="1440000"/>
            <a:ext cx="11155753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/>
              <a:t>Click to edit text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Edit Title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2377" y="1197429"/>
            <a:ext cx="914400" cy="914400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2789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en-GB" dirty="0"/>
              <a:t>Click to Edit Title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9877" y="1440000"/>
            <a:ext cx="5274338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/>
              <a:t>Click to edit text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76198" y="1440000"/>
            <a:ext cx="5561102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/>
              <a:t>Click to edit text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1547" y="1440000"/>
            <a:ext cx="5274338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/>
              <a:t>Click to edit text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76198" y="1440000"/>
            <a:ext cx="5561102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/>
              <a:t>Click to edit text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Edit Title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98608" y="920442"/>
            <a:ext cx="11160000" cy="396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GB" dirty="0"/>
              <a:t>Click to edit subtitle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2377" y="1197429"/>
            <a:ext cx="914400" cy="914400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45343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81546" y="1440000"/>
            <a:ext cx="11155753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/>
              <a:t>Click to edit text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Click to Edit Title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 hasCustomPrompt="1"/>
          </p:nvPr>
        </p:nvSpPr>
        <p:spPr>
          <a:xfrm>
            <a:off x="498608" y="920442"/>
            <a:ext cx="11160000" cy="396000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GB" dirty="0"/>
              <a:t>Click to edit subtitle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02377" y="1197429"/>
            <a:ext cx="914400" cy="914400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0711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earence check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en-GB" dirty="0"/>
              <a:t>Click to Edit Title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9875" y="1440000"/>
            <a:ext cx="11157425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/>
              <a:t>Click to edit text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auto">
          <a:xfrm>
            <a:off x="0" y="1524000"/>
            <a:ext cx="12188825" cy="4581407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988284" y="1023286"/>
            <a:ext cx="4082649" cy="49306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Approximate</a:t>
            </a:r>
            <a:r>
              <a:rPr kumimoji="0" lang="en-US" sz="1000" b="1" i="0" u="none" strike="noStrike" cap="none" normalizeH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 clearance</a:t>
            </a:r>
            <a:endParaRPr kumimoji="0" lang="en-US" sz="1000" b="1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988284" y="6105407"/>
            <a:ext cx="4082649" cy="75259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>
                <a:solidFill>
                  <a:srgbClr val="FFFFFF"/>
                </a:solidFill>
                <a:latin typeface="Arial" charset="0"/>
                <a:ea typeface="MS PGothic" pitchFamily="34" charset="-128"/>
              </a:rPr>
              <a:t>Approximate clearance</a:t>
            </a:r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3988284" y="835138"/>
            <a:ext cx="4082649" cy="49306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Approximate</a:t>
            </a:r>
            <a:r>
              <a:rPr kumimoji="0" lang="en-US" sz="1000" b="1" i="0" u="none" strike="noStrike" cap="none" normalizeH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 clearance</a:t>
            </a:r>
            <a:endParaRPr kumimoji="0" lang="en-US" sz="1000" b="1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12" name="Rectangle 11"/>
          <p:cNvSpPr/>
          <p:nvPr userDrawn="1"/>
        </p:nvSpPr>
        <p:spPr bwMode="auto">
          <a:xfrm>
            <a:off x="3988284" y="6153727"/>
            <a:ext cx="4082649" cy="70427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>
                <a:solidFill>
                  <a:srgbClr val="FFFFFF"/>
                </a:solidFill>
                <a:latin typeface="Arial" charset="0"/>
                <a:ea typeface="MS PGothic" pitchFamily="34" charset="-128"/>
              </a:rPr>
              <a:t>Approximate clearance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learence check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kumimoji="0" lang="en-GB" dirty="0"/>
              <a:t>Click to Edit Title</a:t>
            </a:r>
            <a:endParaRPr kumimoji="0"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0" y="1524000"/>
            <a:ext cx="12188825" cy="4581407"/>
          </a:xfrm>
          <a:prstGeom prst="rect">
            <a:avLst/>
          </a:prstGeom>
          <a:noFill/>
          <a:ln w="1905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988284" y="1023286"/>
            <a:ext cx="4082649" cy="49306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Approximate</a:t>
            </a:r>
            <a:r>
              <a:rPr kumimoji="0" lang="en-US" sz="1000" b="1" i="0" u="none" strike="noStrike" cap="none" normalizeH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 clearance</a:t>
            </a:r>
            <a:endParaRPr kumimoji="0" lang="en-US" sz="1000" b="1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988284" y="6105407"/>
            <a:ext cx="4082649" cy="75259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>
                <a:solidFill>
                  <a:srgbClr val="FFFFFF"/>
                </a:solidFill>
                <a:latin typeface="Arial" charset="0"/>
                <a:ea typeface="MS PGothic" pitchFamily="34" charset="-128"/>
              </a:rPr>
              <a:t>Approximate clearance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065720" y="1316550"/>
            <a:ext cx="0" cy="509118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79877" y="1440000"/>
            <a:ext cx="5274338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/>
              <a:t>Click to edit text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76800" y="1440000"/>
            <a:ext cx="5560500" cy="4680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GB" dirty="0"/>
              <a:t>Click to edit text</a:t>
            </a:r>
          </a:p>
          <a:p>
            <a:pPr lvl="1" eaLnBrk="1" latinLnBrk="0" hangingPunct="1"/>
            <a:r>
              <a:rPr lang="en-GB" dirty="0"/>
              <a:t>Second level</a:t>
            </a:r>
          </a:p>
          <a:p>
            <a:pPr lvl="2" eaLnBrk="1" latinLnBrk="0" hangingPunct="1"/>
            <a:r>
              <a:rPr lang="en-GB" dirty="0"/>
              <a:t>Third level</a:t>
            </a:r>
          </a:p>
          <a:p>
            <a:pPr lvl="3" eaLnBrk="1" latinLnBrk="0" hangingPunct="1"/>
            <a:r>
              <a:rPr lang="en-GB" dirty="0"/>
              <a:t>Fourth level</a:t>
            </a:r>
          </a:p>
          <a:p>
            <a:pPr lvl="4" eaLnBrk="1" latinLnBrk="0" hangingPunct="1"/>
            <a:r>
              <a:rPr lang="en-GB" dirty="0"/>
              <a:t>Fifth level</a:t>
            </a:r>
            <a:endParaRPr kumimoji="0" lang="en-US" dirty="0"/>
          </a:p>
        </p:txBody>
      </p:sp>
      <p:sp>
        <p:nvSpPr>
          <p:cNvPr id="10" name="Rectangle 9"/>
          <p:cNvSpPr/>
          <p:nvPr userDrawn="1"/>
        </p:nvSpPr>
        <p:spPr bwMode="auto">
          <a:xfrm>
            <a:off x="3988284" y="835138"/>
            <a:ext cx="4082649" cy="49306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Approximate</a:t>
            </a:r>
            <a:r>
              <a:rPr kumimoji="0" lang="en-US" sz="1000" b="1" i="0" u="none" strike="noStrike" cap="none" normalizeH="0">
                <a:ln>
                  <a:noFill/>
                </a:ln>
                <a:solidFill>
                  <a:srgbClr val="FFFFFF"/>
                </a:solidFill>
                <a:effectLst/>
                <a:latin typeface="Arial" charset="0"/>
                <a:ea typeface="MS PGothic" pitchFamily="34" charset="-128"/>
              </a:rPr>
              <a:t> clearance</a:t>
            </a:r>
            <a:endParaRPr kumimoji="0" lang="en-US" sz="1000" b="1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" charset="0"/>
              <a:ea typeface="MS PGothic" pitchFamily="34" charset="-128"/>
            </a:endParaRPr>
          </a:p>
        </p:txBody>
      </p:sp>
      <p:sp>
        <p:nvSpPr>
          <p:cNvPr id="14" name="Rectangle 13"/>
          <p:cNvSpPr/>
          <p:nvPr userDrawn="1"/>
        </p:nvSpPr>
        <p:spPr bwMode="auto">
          <a:xfrm>
            <a:off x="3988284" y="6153727"/>
            <a:ext cx="4082649" cy="704273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000" b="1">
                <a:solidFill>
                  <a:srgbClr val="FFFFFF"/>
                </a:solidFill>
                <a:latin typeface="Arial" charset="0"/>
                <a:ea typeface="MS PGothic" pitchFamily="34" charset="-128"/>
              </a:rPr>
              <a:t>Approximate clearance</a:t>
            </a:r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468663" y="1339852"/>
            <a:ext cx="0" cy="5067885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 userDrawn="1"/>
        </p:nvCxnSpPr>
        <p:spPr>
          <a:xfrm>
            <a:off x="6065720" y="1316550"/>
            <a:ext cx="0" cy="5091186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1534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nsis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hasCustomPrompt="1"/>
          </p:nvPr>
        </p:nvSpPr>
        <p:spPr>
          <a:xfrm>
            <a:off x="900000" y="2796212"/>
            <a:ext cx="11037125" cy="1013625"/>
          </a:xfrm>
        </p:spPr>
        <p:txBody>
          <a:bodyPr lIns="0" tIns="0" rIns="0" bIns="0">
            <a:normAutofit/>
          </a:bodyPr>
          <a:lstStyle>
            <a:lvl1pPr algn="r">
              <a:defRPr sz="4800" b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GB" dirty="0"/>
              <a:t>Click to Edit Title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8394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 hasCustomPrompt="1"/>
          </p:nvPr>
        </p:nvSpPr>
        <p:spPr>
          <a:xfrm>
            <a:off x="1534990" y="2540000"/>
            <a:ext cx="9276208" cy="1479663"/>
          </a:xfrm>
        </p:spPr>
        <p:txBody>
          <a:bodyPr lIns="0" tIns="0" rIns="0" bIns="0">
            <a:noAutofit/>
          </a:bodyPr>
          <a:lstStyle>
            <a:lvl1pPr algn="l">
              <a:defRPr sz="3200" b="0" baseline="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GB" dirty="0"/>
              <a:t>Type or insert a quote into this box ensuring each line of text is as equal as possible.  There are three line to fill so please edit as required.  Character count </a:t>
            </a:r>
            <a:r>
              <a:rPr kumimoji="0" lang="en-GB" dirty="0" err="1"/>
              <a:t>approx</a:t>
            </a:r>
            <a:r>
              <a:rPr kumimoji="0" lang="en-GB" dirty="0"/>
              <a:t> 160</a:t>
            </a:r>
            <a:endParaRPr kumimoji="0"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3358542" y="4515556"/>
            <a:ext cx="914400" cy="914400"/>
          </a:xfrm>
          <a:prstGeom prst="rect">
            <a:avLst/>
          </a:prstGeom>
        </p:spPr>
        <p:txBody>
          <a:bodyPr vert="horz" wrap="none" lIns="0" tIns="0" rIns="0" bIns="0" rtlCol="0" anchor="t">
            <a:normAutofit/>
          </a:bodyPr>
          <a:lstStyle/>
          <a:p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1" hasCustomPrompt="1"/>
          </p:nvPr>
        </p:nvSpPr>
        <p:spPr>
          <a:xfrm>
            <a:off x="6180846" y="4524558"/>
            <a:ext cx="4710991" cy="546041"/>
          </a:xfrm>
        </p:spPr>
        <p:txBody>
          <a:bodyPr/>
          <a:lstStyle>
            <a:lvl1pPr marL="0" indent="0" algn="r">
              <a:buNone/>
              <a:defRPr sz="1200">
                <a:solidFill>
                  <a:srgbClr val="7F7F7F"/>
                </a:solidFill>
              </a:defRPr>
            </a:lvl1pPr>
            <a:lvl2pPr marL="538162" indent="0">
              <a:buNone/>
              <a:defRPr sz="1200">
                <a:solidFill>
                  <a:srgbClr val="7F7F7F"/>
                </a:solidFill>
              </a:defRPr>
            </a:lvl2pPr>
            <a:lvl3pPr marL="538162" indent="0">
              <a:buNone/>
              <a:defRPr sz="1200">
                <a:solidFill>
                  <a:srgbClr val="7F7F7F"/>
                </a:solidFill>
              </a:defRPr>
            </a:lvl3pPr>
            <a:lvl4pPr marL="538162" indent="0">
              <a:buNone/>
              <a:defRPr sz="1200">
                <a:solidFill>
                  <a:srgbClr val="7F7F7F"/>
                </a:solidFill>
              </a:defRPr>
            </a:lvl4pPr>
            <a:lvl5pPr marL="538162" indent="0">
              <a:buNone/>
              <a:defRPr sz="1200">
                <a:solidFill>
                  <a:srgbClr val="7F7F7F"/>
                </a:solidFill>
              </a:defRPr>
            </a:lvl5pPr>
          </a:lstStyle>
          <a:p>
            <a:pPr lvl="0"/>
            <a:r>
              <a:rPr lang="en-GB" dirty="0"/>
              <a:t>Type acknowledgement or source of 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71346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479874" y="336000"/>
            <a:ext cx="11160000" cy="576000"/>
          </a:xfrm>
          <a:prstGeom prst="rect">
            <a:avLst/>
          </a:prstGeom>
        </p:spPr>
        <p:txBody>
          <a:bodyPr vert="horz" lIns="0" tIns="0" rIns="0" bIns="0" anchor="t">
            <a:normAutofit/>
          </a:bodyPr>
          <a:lstStyle/>
          <a:p>
            <a:r>
              <a:rPr kumimoji="0" lang="en-GB" dirty="0"/>
              <a:t>Click to Edit Title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479875" y="1440000"/>
            <a:ext cx="11157425" cy="4680000"/>
          </a:xfrm>
          <a:prstGeom prst="rect">
            <a:avLst/>
          </a:prstGeom>
        </p:spPr>
        <p:txBody>
          <a:bodyPr vert="horz" lIns="0" tIns="0" rIns="0" bIns="0">
            <a:noAutofit/>
          </a:bodyPr>
          <a:lstStyle/>
          <a:p>
            <a:pPr lvl="0" eaLnBrk="1" latinLnBrk="0" hangingPunct="1"/>
            <a:r>
              <a:rPr kumimoji="0" lang="en-GB" dirty="0"/>
              <a:t>Click to edit text</a:t>
            </a:r>
          </a:p>
          <a:p>
            <a:pPr lvl="1" eaLnBrk="1" latinLnBrk="0" hangingPunct="1"/>
            <a:r>
              <a:rPr kumimoji="0" lang="en-GB" dirty="0"/>
              <a:t>Second level</a:t>
            </a:r>
          </a:p>
          <a:p>
            <a:pPr lvl="2" eaLnBrk="1" latinLnBrk="0" hangingPunct="1"/>
            <a:r>
              <a:rPr kumimoji="0" lang="en-GB" dirty="0"/>
              <a:t>Third level</a:t>
            </a:r>
          </a:p>
          <a:p>
            <a:pPr lvl="3" eaLnBrk="1" latinLnBrk="0" hangingPunct="1"/>
            <a:r>
              <a:rPr kumimoji="0" lang="en-GB" dirty="0"/>
              <a:t>Fourth level</a:t>
            </a:r>
          </a:p>
          <a:p>
            <a:pPr lvl="4" eaLnBrk="1" latinLnBrk="0" hangingPunct="1"/>
            <a:r>
              <a:rPr kumimoji="0" lang="en-GB" dirty="0"/>
              <a:t>Fifth level</a:t>
            </a:r>
            <a:endParaRPr kumimoji="0" lang="en-US" dirty="0"/>
          </a:p>
        </p:txBody>
      </p:sp>
      <p:sp>
        <p:nvSpPr>
          <p:cNvPr id="7" name="Slide Number Placeholder 4"/>
          <p:cNvSpPr txBox="1">
            <a:spLocks/>
          </p:cNvSpPr>
          <p:nvPr/>
        </p:nvSpPr>
        <p:spPr>
          <a:xfrm>
            <a:off x="477788" y="6559369"/>
            <a:ext cx="1303046" cy="240000"/>
          </a:xfrm>
          <a:prstGeom prst="rect">
            <a:avLst/>
          </a:prstGeom>
        </p:spPr>
        <p:txBody>
          <a:bodyPr vert="horz" lIns="0" tIns="0" bIns="0" anchor="t"/>
          <a:lstStyle>
            <a:defPPr>
              <a:defRPr lang="en-US"/>
            </a:defPPr>
            <a:lvl1pPr marL="0" algn="l" defTabSz="457200" rtl="0" eaLnBrk="1" latinLnBrk="0" hangingPunct="1">
              <a:defRPr kumimoji="0" sz="1000" kern="1200">
                <a:solidFill>
                  <a:schemeClr val="tx1"/>
                </a:solidFill>
                <a:latin typeface="+mn-lt"/>
                <a:ea typeface="+mn-ea"/>
                <a:cs typeface="Gill Sans Light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19DA607-C033-414D-8F05-C963E77EB547}" type="slidenum">
              <a:rPr lang="en-US" smtClean="0"/>
              <a:pPr marL="0" marR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/>
          </a:p>
          <a:p>
            <a:endParaRPr lang="en-US" b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28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tabLst>
          <a:tab pos="2155825" algn="l"/>
        </a:tabLst>
        <a:defRPr kumimoji="0" sz="3800" b="0" i="0" kern="1200">
          <a:solidFill>
            <a:schemeClr val="accent1"/>
          </a:solidFill>
          <a:effectLst/>
          <a:latin typeface="Gill Sans MT"/>
          <a:ea typeface="+mj-ea"/>
          <a:cs typeface="Gill Sans MT"/>
        </a:defRPr>
      </a:lvl1pPr>
    </p:titleStyle>
    <p:bodyStyle>
      <a:lvl1pPr marL="265113" indent="-265113" algn="l" rtl="0" eaLnBrk="1" latinLnBrk="0" hangingPunct="1">
        <a:spcBef>
          <a:spcPts val="400"/>
        </a:spcBef>
        <a:buClr>
          <a:schemeClr val="accent5"/>
        </a:buClr>
        <a:buSzPct val="95000"/>
        <a:buFont typeface="Wingdings" charset="2"/>
        <a:buChar char="§"/>
        <a:defRPr kumimoji="0" sz="2400" b="0" i="0" kern="1200">
          <a:solidFill>
            <a:schemeClr val="tx1"/>
          </a:solidFill>
          <a:effectLst/>
          <a:latin typeface="Gill Sans MT"/>
          <a:ea typeface="+mn-ea"/>
          <a:cs typeface="Gill Sans MT"/>
        </a:defRPr>
      </a:lvl1pPr>
      <a:lvl2pPr marL="803275" indent="-265113" algn="l" rtl="0" eaLnBrk="1" latinLnBrk="0" hangingPunct="1">
        <a:spcBef>
          <a:spcPts val="400"/>
        </a:spcBef>
        <a:buClr>
          <a:schemeClr val="accent5"/>
        </a:buClr>
        <a:buSzPct val="95000"/>
        <a:buFont typeface="Wingdings" charset="2"/>
        <a:buChar char="§"/>
        <a:defRPr kumimoji="0" sz="2000" b="0" i="0" kern="1200">
          <a:solidFill>
            <a:schemeClr val="tx1"/>
          </a:solidFill>
          <a:latin typeface="Gill Sans MT"/>
          <a:ea typeface="+mn-ea"/>
          <a:cs typeface="Gill Sans MT"/>
        </a:defRPr>
      </a:lvl2pPr>
      <a:lvl3pPr marL="803275" indent="-265113" algn="l" rtl="0" eaLnBrk="1" latinLnBrk="0" hangingPunct="1">
        <a:spcBef>
          <a:spcPts val="400"/>
        </a:spcBef>
        <a:buClr>
          <a:schemeClr val="accent5"/>
        </a:buClr>
        <a:buSzPct val="95000"/>
        <a:buFont typeface="Wingdings" charset="2"/>
        <a:buChar char="§"/>
        <a:defRPr kumimoji="0" sz="2000" b="0" i="0" kern="1200">
          <a:solidFill>
            <a:schemeClr val="tx1"/>
          </a:solidFill>
          <a:latin typeface="Gill Sans MT"/>
          <a:ea typeface="+mn-ea"/>
          <a:cs typeface="Gill Sans MT"/>
        </a:defRPr>
      </a:lvl3pPr>
      <a:lvl4pPr marL="803275" indent="-265113" algn="l" rtl="0" eaLnBrk="1" latinLnBrk="0" hangingPunct="1">
        <a:spcBef>
          <a:spcPts val="400"/>
        </a:spcBef>
        <a:buClr>
          <a:schemeClr val="accent5"/>
        </a:buClr>
        <a:buSzPct val="95000"/>
        <a:buFont typeface="Wingdings" charset="2"/>
        <a:buChar char="§"/>
        <a:defRPr kumimoji="0" sz="2000" b="0" i="0" kern="1200">
          <a:solidFill>
            <a:schemeClr val="tx1"/>
          </a:solidFill>
          <a:latin typeface="Gill Sans MT"/>
          <a:ea typeface="+mn-ea"/>
          <a:cs typeface="Gill Sans MT"/>
        </a:defRPr>
      </a:lvl4pPr>
      <a:lvl5pPr marL="803275" indent="-265113" algn="l" rtl="0" eaLnBrk="1" latinLnBrk="0" hangingPunct="1">
        <a:spcBef>
          <a:spcPts val="400"/>
        </a:spcBef>
        <a:buClr>
          <a:schemeClr val="accent5"/>
        </a:buClr>
        <a:buSzPct val="95000"/>
        <a:buFont typeface="Wingdings" charset="2"/>
        <a:buChar char="§"/>
        <a:defRPr kumimoji="0" sz="2000" b="0" i="0" kern="1200">
          <a:solidFill>
            <a:schemeClr val="tx1"/>
          </a:solidFill>
          <a:latin typeface="Gill Sans MT"/>
          <a:ea typeface="+mn-ea"/>
          <a:cs typeface="Gill Sans MT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538599" y="4965013"/>
            <a:ext cx="8856001" cy="1080000"/>
          </a:xfrm>
          <a:prstGeom prst="rect">
            <a:avLst/>
          </a:prstGeom>
          <a:solidFill>
            <a:srgbClr val="808082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    CMSIS-Driver</a:t>
            </a:r>
            <a:endParaRPr lang="en-GB" sz="3200" b="1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35477" y="1047369"/>
            <a:ext cx="8856000" cy="3816000"/>
          </a:xfrm>
          <a:prstGeom prst="rect">
            <a:avLst/>
          </a:prstGeom>
          <a:solidFill>
            <a:srgbClr val="808082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    USB Component</a:t>
            </a:r>
            <a:endParaRPr lang="en-GB" sz="3200" b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USB Component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200858" y="5368690"/>
            <a:ext cx="3852000" cy="540000"/>
          </a:xfrm>
          <a:prstGeom prst="rect">
            <a:avLst/>
          </a:prstGeom>
          <a:solidFill>
            <a:srgbClr val="5859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USB Device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196474" y="5368690"/>
            <a:ext cx="3852000" cy="540000"/>
          </a:xfrm>
          <a:prstGeom prst="rect">
            <a:avLst/>
          </a:prstGeom>
          <a:solidFill>
            <a:srgbClr val="5859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USB Host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C17653-7747-2D16-72ED-F80FDBA4D369}"/>
              </a:ext>
            </a:extLst>
          </p:cNvPr>
          <p:cNvSpPr/>
          <p:nvPr/>
        </p:nvSpPr>
        <p:spPr>
          <a:xfrm>
            <a:off x="736600" y="1561533"/>
            <a:ext cx="8460000" cy="1512000"/>
          </a:xfrm>
          <a:prstGeom prst="rect">
            <a:avLst/>
          </a:prstGeom>
          <a:solidFill>
            <a:srgbClr val="808082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USB Device</a:t>
            </a:r>
            <a:endParaRPr lang="en-GB" sz="2800" b="1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C34E2F-B93A-FE33-88BA-265804DE334C}"/>
              </a:ext>
            </a:extLst>
          </p:cNvPr>
          <p:cNvSpPr/>
          <p:nvPr/>
        </p:nvSpPr>
        <p:spPr>
          <a:xfrm>
            <a:off x="1197735" y="1711796"/>
            <a:ext cx="2520000" cy="540000"/>
          </a:xfrm>
          <a:prstGeom prst="rect">
            <a:avLst/>
          </a:prstGeom>
          <a:solidFill>
            <a:srgbClr val="128C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HID</a:t>
            </a:r>
          </a:p>
          <a:p>
            <a:pPr algn="ctr"/>
            <a:r>
              <a:rPr lang="en-US" sz="1600" b="1"/>
              <a:t>Human Interface Device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862DA9-5509-F171-EE7F-9B645E48A240}"/>
              </a:ext>
            </a:extLst>
          </p:cNvPr>
          <p:cNvSpPr/>
          <p:nvPr/>
        </p:nvSpPr>
        <p:spPr>
          <a:xfrm>
            <a:off x="6528474" y="1711796"/>
            <a:ext cx="2520000" cy="540000"/>
          </a:xfrm>
          <a:prstGeom prst="rect">
            <a:avLst/>
          </a:prstGeom>
          <a:solidFill>
            <a:srgbClr val="765F9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USB Device Core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CC1425-2EE7-9B79-8C61-11C90810857B}"/>
              </a:ext>
            </a:extLst>
          </p:cNvPr>
          <p:cNvSpPr/>
          <p:nvPr/>
        </p:nvSpPr>
        <p:spPr>
          <a:xfrm>
            <a:off x="3849914" y="2394866"/>
            <a:ext cx="2520000" cy="540000"/>
          </a:xfrm>
          <a:prstGeom prst="rect">
            <a:avLst/>
          </a:prstGeom>
          <a:solidFill>
            <a:srgbClr val="D77B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Custom</a:t>
            </a:r>
          </a:p>
          <a:p>
            <a:pPr algn="ctr"/>
            <a:r>
              <a:rPr lang="en-US" sz="1600" b="1"/>
              <a:t>Custom Device Class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575ABB-9782-EF18-E8D8-E6CF6DC0C1E3}"/>
              </a:ext>
            </a:extLst>
          </p:cNvPr>
          <p:cNvSpPr/>
          <p:nvPr/>
        </p:nvSpPr>
        <p:spPr>
          <a:xfrm>
            <a:off x="3849914" y="1711796"/>
            <a:ext cx="2520000" cy="540000"/>
          </a:xfrm>
          <a:prstGeom prst="rect">
            <a:avLst/>
          </a:prstGeom>
          <a:solidFill>
            <a:srgbClr val="CF364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CDC</a:t>
            </a:r>
          </a:p>
          <a:p>
            <a:pPr algn="ctr"/>
            <a:r>
              <a:rPr lang="en-US" sz="1600" b="1"/>
              <a:t>Communications Device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2EB195-8F96-2F3A-2DAD-E723A4D48636}"/>
              </a:ext>
            </a:extLst>
          </p:cNvPr>
          <p:cNvSpPr/>
          <p:nvPr/>
        </p:nvSpPr>
        <p:spPr>
          <a:xfrm>
            <a:off x="1197735" y="2394866"/>
            <a:ext cx="2520000" cy="540000"/>
          </a:xfrm>
          <a:prstGeom prst="rect">
            <a:avLst/>
          </a:prstGeom>
          <a:solidFill>
            <a:srgbClr val="00A9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MSC</a:t>
            </a:r>
          </a:p>
          <a:p>
            <a:pPr algn="ctr"/>
            <a:r>
              <a:rPr lang="en-US" sz="1600" b="1"/>
              <a:t>Mass Storage Class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903C07-4A15-AF99-90DE-191AF2002423}"/>
              </a:ext>
            </a:extLst>
          </p:cNvPr>
          <p:cNvSpPr/>
          <p:nvPr/>
        </p:nvSpPr>
        <p:spPr>
          <a:xfrm>
            <a:off x="6528474" y="2394866"/>
            <a:ext cx="2520000" cy="540000"/>
          </a:xfrm>
          <a:prstGeom prst="rect">
            <a:avLst/>
          </a:prstGeom>
          <a:solidFill>
            <a:srgbClr val="00C3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ADC</a:t>
            </a:r>
          </a:p>
          <a:p>
            <a:pPr algn="ctr"/>
            <a:r>
              <a:rPr lang="en-US" sz="1600" b="1">
                <a:solidFill>
                  <a:schemeClr val="bg1"/>
                </a:solidFill>
              </a:rPr>
              <a:t>Audio Device Class</a:t>
            </a:r>
          </a:p>
        </p:txBody>
      </p:sp>
      <p:sp>
        <p:nvSpPr>
          <p:cNvPr id="10" name="Rectangle 9"/>
          <p:cNvSpPr/>
          <p:nvPr/>
        </p:nvSpPr>
        <p:spPr>
          <a:xfrm>
            <a:off x="736600" y="3208902"/>
            <a:ext cx="8460000" cy="1512000"/>
          </a:xfrm>
          <a:prstGeom prst="rect">
            <a:avLst/>
          </a:prstGeom>
          <a:solidFill>
            <a:srgbClr val="808082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USB Host</a:t>
            </a:r>
            <a:endParaRPr lang="en-GB" sz="2800" b="1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197735" y="3359165"/>
            <a:ext cx="2520000" cy="540000"/>
          </a:xfrm>
          <a:prstGeom prst="rect">
            <a:avLst/>
          </a:prstGeom>
          <a:solidFill>
            <a:srgbClr val="128C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HID</a:t>
            </a:r>
          </a:p>
          <a:p>
            <a:pPr algn="ctr"/>
            <a:r>
              <a:rPr lang="en-US" sz="1600" b="1"/>
              <a:t>Human Interface Device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28474" y="3359165"/>
            <a:ext cx="2520000" cy="540000"/>
          </a:xfrm>
          <a:prstGeom prst="rect">
            <a:avLst/>
          </a:prstGeom>
          <a:solidFill>
            <a:srgbClr val="765F9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USB Host Core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849914" y="4042235"/>
            <a:ext cx="2520000" cy="540000"/>
          </a:xfrm>
          <a:prstGeom prst="rect">
            <a:avLst/>
          </a:prstGeom>
          <a:solidFill>
            <a:srgbClr val="D77B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Custom</a:t>
            </a:r>
          </a:p>
          <a:p>
            <a:pPr algn="ctr"/>
            <a:r>
              <a:rPr lang="en-US" sz="1600" b="1"/>
              <a:t>Custom Device Class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849914" y="3359165"/>
            <a:ext cx="2520000" cy="540000"/>
          </a:xfrm>
          <a:prstGeom prst="rect">
            <a:avLst/>
          </a:prstGeom>
          <a:solidFill>
            <a:srgbClr val="CF364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CDC</a:t>
            </a:r>
          </a:p>
          <a:p>
            <a:pPr algn="ctr"/>
            <a:r>
              <a:rPr lang="en-US" sz="1600" b="1"/>
              <a:t>Communications Device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97735" y="4042235"/>
            <a:ext cx="2520000" cy="540000"/>
          </a:xfrm>
          <a:prstGeom prst="rect">
            <a:avLst/>
          </a:prstGeom>
          <a:solidFill>
            <a:srgbClr val="00A9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MSC</a:t>
            </a:r>
          </a:p>
          <a:p>
            <a:pPr algn="ctr"/>
            <a:r>
              <a:rPr lang="en-US" sz="1600" b="1"/>
              <a:t>Mass Storage Class</a:t>
            </a:r>
          </a:p>
        </p:txBody>
      </p:sp>
    </p:spTree>
    <p:extLst>
      <p:ext uri="{BB962C8B-B14F-4D97-AF65-F5344CB8AC3E}">
        <p14:creationId xmlns:p14="http://schemas.microsoft.com/office/powerpoint/2010/main" val="2551787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3568" y="2348920"/>
            <a:ext cx="3600000" cy="576000"/>
          </a:xfrm>
          <a:prstGeom prst="rect">
            <a:avLst/>
          </a:prstGeom>
          <a:solidFill>
            <a:srgbClr val="00C3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>
                <a:latin typeface="Gill Sans MT" panose="020B0502020104020203" pitchFamily="34" charset="0"/>
              </a:rPr>
              <a:t>File System</a:t>
            </a:r>
          </a:p>
        </p:txBody>
      </p:sp>
      <p:sp>
        <p:nvSpPr>
          <p:cNvPr id="5" name="Rectangle 4"/>
          <p:cNvSpPr/>
          <p:nvPr/>
        </p:nvSpPr>
        <p:spPr>
          <a:xfrm>
            <a:off x="683568" y="4807605"/>
            <a:ext cx="3600000" cy="576000"/>
          </a:xfrm>
          <a:prstGeom prst="rect">
            <a:avLst/>
          </a:prstGeom>
          <a:solidFill>
            <a:srgbClr val="00A9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>
                <a:latin typeface="Gill Sans MT" panose="020B0502020104020203" pitchFamily="34" charset="0"/>
              </a:rPr>
              <a:t>CMSIS-Driver USB Host</a:t>
            </a:r>
          </a:p>
        </p:txBody>
      </p:sp>
      <p:sp>
        <p:nvSpPr>
          <p:cNvPr id="6" name="Rectangle 5"/>
          <p:cNvSpPr/>
          <p:nvPr/>
        </p:nvSpPr>
        <p:spPr>
          <a:xfrm>
            <a:off x="683568" y="3988044"/>
            <a:ext cx="3600000" cy="576000"/>
          </a:xfrm>
          <a:prstGeom prst="rect">
            <a:avLst/>
          </a:prstGeom>
          <a:solidFill>
            <a:srgbClr val="128C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>
                <a:latin typeface="Gill Sans MT" panose="020B0502020104020203" pitchFamily="34" charset="0"/>
              </a:rPr>
              <a:t>USB Host</a:t>
            </a:r>
            <a:endParaRPr lang="en-US" sz="2200">
              <a:latin typeface="Gill Sans MT" panose="020B0502020104020203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3568" y="3168482"/>
            <a:ext cx="3600000" cy="576000"/>
          </a:xfrm>
          <a:prstGeom prst="rect">
            <a:avLst/>
          </a:prstGeom>
          <a:solidFill>
            <a:srgbClr val="128C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>
                <a:latin typeface="Gill Sans MT" panose="020B0502020104020203" pitchFamily="34" charset="0"/>
              </a:rPr>
              <a:t>USB Host MSC Driver</a:t>
            </a:r>
            <a:endParaRPr lang="en-US" sz="2200">
              <a:latin typeface="Gill Sans MT" panose="020B0502020104020203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83568" y="2483031"/>
            <a:ext cx="237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latin typeface="Courier New" panose="02070309020205020404" pitchFamily="49" charset="0"/>
                <a:cs typeface="Courier New" panose="02070309020205020404" pitchFamily="49" charset="0"/>
              </a:rPr>
              <a:t>File I/O functions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283568" y="3302593"/>
            <a:ext cx="27363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USBH_MSC_GetDeviceStatus</a:t>
            </a:r>
            <a:endParaRPr 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83568" y="4014434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USBH_Initialize</a:t>
            </a:r>
            <a:endParaRPr 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err="1">
                <a:latin typeface="Courier New" panose="02070309020205020404" pitchFamily="49" charset="0"/>
                <a:cs typeface="Courier New" panose="02070309020205020404" pitchFamily="49" charset="0"/>
              </a:rPr>
              <a:t>USBH_Uninitialize</a:t>
            </a:r>
            <a:endParaRPr lang="en-US" sz="1400" b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Straight Arrow Connector 10"/>
          <p:cNvCxnSpPr>
            <a:stCxn id="7" idx="0"/>
            <a:endCxn id="4" idx="2"/>
          </p:cNvCxnSpPr>
          <p:nvPr/>
        </p:nvCxnSpPr>
        <p:spPr bwMode="auto">
          <a:xfrm flipV="1">
            <a:off x="2483568" y="2924920"/>
            <a:ext cx="0" cy="24356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2" name="Straight Arrow Connector 11"/>
          <p:cNvCxnSpPr>
            <a:stCxn id="7" idx="2"/>
            <a:endCxn id="6" idx="0"/>
          </p:cNvCxnSpPr>
          <p:nvPr/>
        </p:nvCxnSpPr>
        <p:spPr bwMode="auto">
          <a:xfrm>
            <a:off x="2483568" y="3744482"/>
            <a:ext cx="0" cy="24356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3" name="Straight Arrow Connector 12"/>
          <p:cNvCxnSpPr>
            <a:stCxn id="6" idx="2"/>
            <a:endCxn id="5" idx="0"/>
          </p:cNvCxnSpPr>
          <p:nvPr/>
        </p:nvCxnSpPr>
        <p:spPr bwMode="auto">
          <a:xfrm>
            <a:off x="2483568" y="4564044"/>
            <a:ext cx="0" cy="24356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340854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8517" y="3429000"/>
            <a:ext cx="2520000" cy="720000"/>
          </a:xfrm>
          <a:prstGeom prst="rect">
            <a:avLst/>
          </a:prstGeom>
          <a:solidFill>
            <a:srgbClr val="00C3D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>
                <a:latin typeface="Gill Sans MT" panose="020B0502020104020203" pitchFamily="34" charset="0"/>
              </a:rPr>
              <a:t>File System</a:t>
            </a:r>
          </a:p>
        </p:txBody>
      </p:sp>
      <p:sp>
        <p:nvSpPr>
          <p:cNvPr id="5" name="Rectangle 4"/>
          <p:cNvSpPr/>
          <p:nvPr/>
        </p:nvSpPr>
        <p:spPr>
          <a:xfrm>
            <a:off x="688517" y="4508999"/>
            <a:ext cx="2520000" cy="720000"/>
          </a:xfrm>
          <a:prstGeom prst="rect">
            <a:avLst/>
          </a:prstGeom>
          <a:solidFill>
            <a:srgbClr val="00A96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>
                <a:latin typeface="Gill Sans MT" panose="020B0502020104020203" pitchFamily="34" charset="0"/>
              </a:rPr>
              <a:t>User Application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3563888" y="2348920"/>
            <a:ext cx="2520000" cy="720000"/>
          </a:xfrm>
          <a:prstGeom prst="rect">
            <a:avLst/>
          </a:prstGeom>
          <a:solidFill>
            <a:srgbClr val="128C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>
                <a:latin typeface="Gill Sans MT" panose="020B0502020104020203" pitchFamily="34" charset="0"/>
              </a:rPr>
              <a:t>USB Device</a:t>
            </a:r>
            <a:endParaRPr lang="en-US" sz="2200">
              <a:latin typeface="Gill Sans MT" panose="020B0502020104020203" pitchFamily="34" charset="0"/>
            </a:endParaRPr>
          </a:p>
        </p:txBody>
      </p:sp>
      <p:cxnSp>
        <p:nvCxnSpPr>
          <p:cNvPr id="7" name="Straight Arrow Connector 6"/>
          <p:cNvCxnSpPr>
            <a:stCxn id="5" idx="0"/>
            <a:endCxn id="4" idx="2"/>
          </p:cNvCxnSpPr>
          <p:nvPr/>
        </p:nvCxnSpPr>
        <p:spPr bwMode="auto">
          <a:xfrm flipV="1">
            <a:off x="1948517" y="4149000"/>
            <a:ext cx="0" cy="359999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pic>
        <p:nvPicPr>
          <p:cNvPr id="8" name="Picture 23" descr="C:\Users\chrsei01\AppData\Local\Microsoft\Windows\Temporary Internet Files\Content.IE5\EVNNDZQA\MC900441328[1]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25" b="13178"/>
          <a:stretch/>
        </p:blipFill>
        <p:spPr bwMode="auto">
          <a:xfrm>
            <a:off x="6149280" y="1787856"/>
            <a:ext cx="2743200" cy="1931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>
            <a:stCxn id="6" idx="3"/>
          </p:cNvCxnSpPr>
          <p:nvPr/>
        </p:nvCxnSpPr>
        <p:spPr bwMode="auto">
          <a:xfrm>
            <a:off x="6083888" y="2708920"/>
            <a:ext cx="373581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091" r="66656" b="44728"/>
          <a:stretch/>
        </p:blipFill>
        <p:spPr bwMode="auto">
          <a:xfrm>
            <a:off x="6556962" y="1979596"/>
            <a:ext cx="1927835" cy="11525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683568" y="2348920"/>
            <a:ext cx="2520000" cy="720000"/>
          </a:xfrm>
          <a:prstGeom prst="rect">
            <a:avLst/>
          </a:prstGeom>
          <a:solidFill>
            <a:srgbClr val="5959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>
                <a:latin typeface="Gill Sans MT" panose="020B0502020104020203" pitchFamily="34" charset="0"/>
              </a:rPr>
              <a:t>Storage Media</a:t>
            </a:r>
          </a:p>
        </p:txBody>
      </p:sp>
      <p:cxnSp>
        <p:nvCxnSpPr>
          <p:cNvPr id="12" name="Straight Arrow Connector 11"/>
          <p:cNvCxnSpPr>
            <a:stCxn id="11" idx="3"/>
            <a:endCxn id="6" idx="1"/>
          </p:cNvCxnSpPr>
          <p:nvPr/>
        </p:nvCxnSpPr>
        <p:spPr bwMode="auto">
          <a:xfrm>
            <a:off x="3203568" y="2708920"/>
            <a:ext cx="360320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13" name="Straight Arrow Connector 12"/>
          <p:cNvCxnSpPr>
            <a:endCxn id="11" idx="2"/>
          </p:cNvCxnSpPr>
          <p:nvPr/>
        </p:nvCxnSpPr>
        <p:spPr bwMode="auto">
          <a:xfrm flipV="1">
            <a:off x="1943568" y="3068920"/>
            <a:ext cx="0" cy="360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307766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36600" y="795338"/>
            <a:ext cx="7365284" cy="2090161"/>
          </a:xfrm>
          <a:prstGeom prst="rect">
            <a:avLst/>
          </a:prstGeom>
          <a:solidFill>
            <a:srgbClr val="808082">
              <a:alpha val="2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sz="2000" b="1">
                <a:solidFill>
                  <a:schemeClr val="tx1"/>
                </a:solidFill>
              </a:rPr>
              <a:t>Pipe</a:t>
            </a:r>
            <a:endParaRPr lang="en-GB" sz="3200" b="1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87905" y="1232133"/>
            <a:ext cx="5929262" cy="1512000"/>
          </a:xfrm>
          <a:prstGeom prst="rect">
            <a:avLst/>
          </a:prstGeom>
          <a:solidFill>
            <a:srgbClr val="808082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Transfer</a:t>
            </a:r>
            <a:endParaRPr lang="en-GB" sz="2800" b="1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50635" y="1613180"/>
            <a:ext cx="4488874" cy="994773"/>
          </a:xfrm>
          <a:prstGeom prst="rect">
            <a:avLst/>
          </a:prstGeom>
          <a:solidFill>
            <a:srgbClr val="808082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Transaction</a:t>
            </a:r>
            <a:endParaRPr lang="en-GB" sz="2800" b="1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58480" y="1984707"/>
            <a:ext cx="1080000" cy="540000"/>
          </a:xfrm>
          <a:prstGeom prst="rect">
            <a:avLst/>
          </a:prstGeom>
          <a:solidFill>
            <a:srgbClr val="128C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Token</a:t>
            </a:r>
          </a:p>
          <a:p>
            <a:pPr algn="ctr"/>
            <a:r>
              <a:rPr lang="en-US" sz="1600" b="1"/>
              <a:t>Packet</a:t>
            </a:r>
          </a:p>
        </p:txBody>
      </p:sp>
      <p:sp>
        <p:nvSpPr>
          <p:cNvPr id="8" name="Rectangle 7"/>
          <p:cNvSpPr/>
          <p:nvPr/>
        </p:nvSpPr>
        <p:spPr>
          <a:xfrm>
            <a:off x="2331199" y="1984707"/>
            <a:ext cx="2160000" cy="540000"/>
          </a:xfrm>
          <a:prstGeom prst="rect">
            <a:avLst/>
          </a:prstGeom>
          <a:solidFill>
            <a:srgbClr val="128C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Data</a:t>
            </a:r>
          </a:p>
          <a:p>
            <a:pPr algn="ctr"/>
            <a:r>
              <a:rPr lang="en-US" sz="1600" b="1"/>
              <a:t>Packet</a:t>
            </a:r>
          </a:p>
        </p:txBody>
      </p:sp>
      <p:sp>
        <p:nvSpPr>
          <p:cNvPr id="9" name="Rectangle 8"/>
          <p:cNvSpPr/>
          <p:nvPr/>
        </p:nvSpPr>
        <p:spPr>
          <a:xfrm>
            <a:off x="4583918" y="1984707"/>
            <a:ext cx="828000" cy="540000"/>
          </a:xfrm>
          <a:prstGeom prst="rect">
            <a:avLst/>
          </a:prstGeom>
          <a:solidFill>
            <a:srgbClr val="128C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Status</a:t>
            </a:r>
          </a:p>
          <a:p>
            <a:pPr algn="ctr"/>
            <a:r>
              <a:rPr lang="en-US" sz="1600" b="1"/>
              <a:t>Packet</a:t>
            </a:r>
          </a:p>
        </p:txBody>
      </p:sp>
      <p:sp>
        <p:nvSpPr>
          <p:cNvPr id="10" name="Rectangle 9"/>
          <p:cNvSpPr/>
          <p:nvPr/>
        </p:nvSpPr>
        <p:spPr>
          <a:xfrm>
            <a:off x="6444901" y="1613177"/>
            <a:ext cx="180000" cy="994773"/>
          </a:xfrm>
          <a:prstGeom prst="rect">
            <a:avLst/>
          </a:prstGeom>
          <a:solidFill>
            <a:srgbClr val="808082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endParaRPr lang="en-GB" sz="2800" b="1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163668" y="1613178"/>
            <a:ext cx="180000" cy="994773"/>
          </a:xfrm>
          <a:prstGeom prst="rect">
            <a:avLst/>
          </a:prstGeom>
          <a:solidFill>
            <a:srgbClr val="808082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endParaRPr lang="en-GB" sz="2800" b="1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891862" y="1613179"/>
            <a:ext cx="180000" cy="994773"/>
          </a:xfrm>
          <a:prstGeom prst="rect">
            <a:avLst/>
          </a:prstGeom>
          <a:solidFill>
            <a:srgbClr val="808082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endParaRPr lang="en-GB" sz="2800" b="1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615309" y="1613180"/>
            <a:ext cx="180000" cy="994773"/>
          </a:xfrm>
          <a:prstGeom prst="rect">
            <a:avLst/>
          </a:prstGeom>
          <a:solidFill>
            <a:srgbClr val="808082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endParaRPr lang="en-GB" sz="2800" b="1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776097" y="1232133"/>
            <a:ext cx="180000" cy="1512000"/>
          </a:xfrm>
          <a:prstGeom prst="rect">
            <a:avLst/>
          </a:prstGeom>
          <a:solidFill>
            <a:srgbClr val="808082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endParaRPr lang="en-GB" sz="2800" b="1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485437" y="1232133"/>
            <a:ext cx="180000" cy="1512000"/>
          </a:xfrm>
          <a:prstGeom prst="rect">
            <a:avLst/>
          </a:prstGeom>
          <a:solidFill>
            <a:srgbClr val="808082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endParaRPr lang="en-GB" sz="2800" b="1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210047" y="1232133"/>
            <a:ext cx="180000" cy="1512000"/>
          </a:xfrm>
          <a:prstGeom prst="rect">
            <a:avLst/>
          </a:prstGeom>
          <a:solidFill>
            <a:srgbClr val="808082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endParaRPr lang="en-GB" sz="2800" b="1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948894" y="1232133"/>
            <a:ext cx="180000" cy="1512000"/>
          </a:xfrm>
          <a:prstGeom prst="rect">
            <a:avLst/>
          </a:prstGeom>
          <a:solidFill>
            <a:srgbClr val="808082">
              <a:alpha val="4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ctr"/>
            <a:endParaRPr lang="en-GB" sz="28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106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55436" y="1428325"/>
            <a:ext cx="4323018" cy="1011787"/>
          </a:xfrm>
          <a:prstGeom prst="rect">
            <a:avLst/>
          </a:prstGeom>
          <a:solidFill>
            <a:srgbClr val="128CA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/>
              <a:t>Packet Structure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445436" y="1791312"/>
            <a:ext cx="900000" cy="540000"/>
          </a:xfrm>
          <a:prstGeom prst="rect">
            <a:avLst/>
          </a:prstGeom>
          <a:solidFill>
            <a:srgbClr val="5859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Sync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435556" y="1791312"/>
            <a:ext cx="2160000" cy="540000"/>
          </a:xfrm>
          <a:prstGeom prst="rect">
            <a:avLst/>
          </a:prstGeom>
          <a:solidFill>
            <a:srgbClr val="5859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Data Bytes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685676" y="1791312"/>
            <a:ext cx="900000" cy="540000"/>
          </a:xfrm>
          <a:prstGeom prst="rect">
            <a:avLst/>
          </a:prstGeom>
          <a:solidFill>
            <a:srgbClr val="5859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/>
              <a:t>EOP</a:t>
            </a:r>
          </a:p>
        </p:txBody>
      </p:sp>
    </p:spTree>
    <p:extLst>
      <p:ext uri="{BB962C8B-B14F-4D97-AF65-F5344CB8AC3E}">
        <p14:creationId xmlns:p14="http://schemas.microsoft.com/office/powerpoint/2010/main" val="2362580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>
            <a:cxnSpLocks noChangeShapeType="1"/>
          </p:cNvCxnSpPr>
          <p:nvPr/>
        </p:nvCxnSpPr>
        <p:spPr bwMode="auto">
          <a:xfrm flipV="1">
            <a:off x="2512606" y="2674219"/>
            <a:ext cx="0" cy="1042813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cxnSp>
        <p:nvCxnSpPr>
          <p:cNvPr id="6" name="Straight Arrow Connector 5"/>
          <p:cNvCxnSpPr>
            <a:cxnSpLocks noChangeShapeType="1"/>
          </p:cNvCxnSpPr>
          <p:nvPr/>
        </p:nvCxnSpPr>
        <p:spPr bwMode="auto">
          <a:xfrm>
            <a:off x="2069138" y="2401134"/>
            <a:ext cx="3226762" cy="0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cxnSp>
        <p:nvCxnSpPr>
          <p:cNvPr id="7" name="Straight Arrow Connector 6"/>
          <p:cNvCxnSpPr>
            <a:cxnSpLocks noChangeShapeType="1"/>
          </p:cNvCxnSpPr>
          <p:nvPr/>
        </p:nvCxnSpPr>
        <p:spPr bwMode="auto">
          <a:xfrm>
            <a:off x="2924175" y="3588786"/>
            <a:ext cx="2371725" cy="0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4561071" y="3328312"/>
            <a:ext cx="514985" cy="247650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100" b="1" i="1">
                <a:effectLst/>
                <a:latin typeface="Arial"/>
                <a:ea typeface="Calibri"/>
                <a:cs typeface="Times New Roman"/>
              </a:rPr>
              <a:t>USB</a:t>
            </a:r>
            <a:endParaRPr lang="en-GB" sz="1100">
              <a:effectLst/>
              <a:latin typeface="Calibri"/>
              <a:ea typeface="Calibri"/>
              <a:cs typeface="Times New Roman"/>
            </a:endParaRPr>
          </a:p>
        </p:txBody>
      </p:sp>
      <p:pic>
        <p:nvPicPr>
          <p:cNvPr id="9" name="Picture 23" descr="C:\Users\chrsei01\AppData\Local\Microsoft\Windows\Temporary Internet Files\Content.IE5\EVNNDZQA\MC900441328[1]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26" b="12328"/>
          <a:stretch/>
        </p:blipFill>
        <p:spPr bwMode="auto">
          <a:xfrm>
            <a:off x="4932040" y="2133600"/>
            <a:ext cx="2743200" cy="196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73" b="38918"/>
          <a:stretch/>
        </p:blipFill>
        <p:spPr bwMode="auto">
          <a:xfrm>
            <a:off x="3442740" y="3342854"/>
            <a:ext cx="1057252" cy="45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>
            <a:cxnSpLocks noChangeShapeType="1"/>
          </p:cNvCxnSpPr>
          <p:nvPr/>
        </p:nvCxnSpPr>
        <p:spPr bwMode="auto">
          <a:xfrm flipV="1">
            <a:off x="2069138" y="2386187"/>
            <a:ext cx="0" cy="1042813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3565851" y="2138537"/>
            <a:ext cx="811029" cy="247650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100" b="1" i="1">
                <a:effectLst/>
                <a:latin typeface="Arial"/>
                <a:ea typeface="Calibri"/>
                <a:cs typeface="Times New Roman"/>
              </a:rPr>
              <a:t>USB</a:t>
            </a:r>
            <a:endParaRPr lang="en-GB" sz="1100">
              <a:effectLst/>
              <a:latin typeface="Calibri"/>
              <a:ea typeface="Calibri"/>
              <a:cs typeface="Times New Roman"/>
            </a:endParaRPr>
          </a:p>
        </p:txBody>
      </p:sp>
      <p:pic>
        <p:nvPicPr>
          <p:cNvPr id="13" name="Picture 12" descr="http://ds.arm.com/media/resources/devicedatabase_2/platform/keil/mcb1800/mcb1800_large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324" y="2846667"/>
            <a:ext cx="2223893" cy="1584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988811" y="2464669"/>
            <a:ext cx="1047589" cy="247650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100" b="1" i="1">
                <a:effectLst/>
                <a:latin typeface="Arial"/>
                <a:ea typeface="Calibri"/>
                <a:cs typeface="Times New Roman"/>
              </a:rPr>
              <a:t>To Network</a:t>
            </a:r>
            <a:endParaRPr lang="en-GB" sz="1100">
              <a:effectLst/>
              <a:latin typeface="Calibri"/>
              <a:ea typeface="Calibri"/>
              <a:cs typeface="Times New Roman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6851" y="2293711"/>
            <a:ext cx="1995967" cy="1262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 descr="https://design.ubuntu.com/wp-content/uploads/logo-ubuntu_st_no%C2%AE-white_orange-hex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5599" y="2386187"/>
            <a:ext cx="1598469" cy="1130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0114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/>
          <p:cNvCxnSpPr>
            <a:cxnSpLocks noChangeShapeType="1"/>
          </p:cNvCxnSpPr>
          <p:nvPr/>
        </p:nvCxnSpPr>
        <p:spPr bwMode="auto">
          <a:xfrm flipV="1">
            <a:off x="2512606" y="2674219"/>
            <a:ext cx="0" cy="1042813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cxnSp>
        <p:nvCxnSpPr>
          <p:cNvPr id="6" name="Straight Arrow Connector 5"/>
          <p:cNvCxnSpPr>
            <a:cxnSpLocks noChangeShapeType="1"/>
          </p:cNvCxnSpPr>
          <p:nvPr/>
        </p:nvCxnSpPr>
        <p:spPr bwMode="auto">
          <a:xfrm>
            <a:off x="2069138" y="2401134"/>
            <a:ext cx="3226762" cy="0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cxnSp>
        <p:nvCxnSpPr>
          <p:cNvPr id="7" name="Straight Arrow Connector 6"/>
          <p:cNvCxnSpPr>
            <a:cxnSpLocks noChangeShapeType="1"/>
          </p:cNvCxnSpPr>
          <p:nvPr/>
        </p:nvCxnSpPr>
        <p:spPr bwMode="auto">
          <a:xfrm>
            <a:off x="2924175" y="3588786"/>
            <a:ext cx="2371725" cy="0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4561071" y="3328312"/>
            <a:ext cx="514985" cy="247650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GB" sz="1100" b="1" i="1">
                <a:effectLst/>
                <a:latin typeface="Arial"/>
                <a:ea typeface="Calibri"/>
                <a:cs typeface="Times New Roman"/>
              </a:rPr>
              <a:t>USB</a:t>
            </a:r>
            <a:endParaRPr lang="en-GB" sz="1100">
              <a:effectLst/>
              <a:latin typeface="Calibri"/>
              <a:ea typeface="Calibri"/>
              <a:cs typeface="Times New Roman"/>
            </a:endParaRPr>
          </a:p>
        </p:txBody>
      </p:sp>
      <p:pic>
        <p:nvPicPr>
          <p:cNvPr id="9" name="Picture 23" descr="C:\Users\chrsei01\AppData\Local\Microsoft\Windows\Temporary Internet Files\Content.IE5\EVNNDZQA\MC900441328[1]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926" b="12328"/>
          <a:stretch/>
        </p:blipFill>
        <p:spPr bwMode="auto">
          <a:xfrm>
            <a:off x="4932040" y="2133600"/>
            <a:ext cx="2743200" cy="196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73" b="38918"/>
          <a:stretch/>
        </p:blipFill>
        <p:spPr bwMode="auto">
          <a:xfrm>
            <a:off x="3442740" y="3342854"/>
            <a:ext cx="1057252" cy="459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/>
          <p:cNvCxnSpPr>
            <a:cxnSpLocks noChangeShapeType="1"/>
          </p:cNvCxnSpPr>
          <p:nvPr/>
        </p:nvCxnSpPr>
        <p:spPr bwMode="auto">
          <a:xfrm flipV="1">
            <a:off x="2069138" y="2386187"/>
            <a:ext cx="0" cy="1042813"/>
          </a:xfrm>
          <a:prstGeom prst="straightConnector1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68686"/>
                  </a:outerShdw>
                </a:effectLst>
              </a14:hiddenEffects>
            </a:ext>
          </a:extLst>
        </p:spPr>
      </p:cxn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3565851" y="2138537"/>
            <a:ext cx="811029" cy="247650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100" b="1" i="1">
                <a:effectLst/>
                <a:latin typeface="Arial"/>
                <a:ea typeface="Calibri"/>
                <a:cs typeface="Times New Roman"/>
              </a:rPr>
              <a:t>USB</a:t>
            </a:r>
            <a:endParaRPr lang="en-GB" sz="1100">
              <a:effectLst/>
              <a:latin typeface="Calibri"/>
              <a:ea typeface="Calibri"/>
              <a:cs typeface="Times New Roman"/>
            </a:endParaRPr>
          </a:p>
        </p:txBody>
      </p:sp>
      <p:pic>
        <p:nvPicPr>
          <p:cNvPr id="13" name="Picture 12" descr="http://ds.arm.com/media/resources/devicedatabase_2/platform/keil/mcb1800/mcb1800_large.jp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4324" y="2846667"/>
            <a:ext cx="2223893" cy="1584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988811" y="2464669"/>
            <a:ext cx="1047589" cy="247650"/>
          </a:xfrm>
          <a:prstGeom prst="rect">
            <a:avLst/>
          </a:prstGeom>
          <a:noFill/>
          <a:ln>
            <a:noFill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GB" sz="1100" b="1" i="1">
                <a:effectLst/>
                <a:latin typeface="Arial"/>
                <a:ea typeface="Calibri"/>
                <a:cs typeface="Times New Roman"/>
              </a:rPr>
              <a:t>To Network</a:t>
            </a:r>
            <a:endParaRPr lang="en-GB" sz="1100">
              <a:effectLst/>
              <a:latin typeface="Calibri"/>
              <a:ea typeface="Calibri"/>
              <a:cs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FC002E1-BF49-4279-BD3E-C032364876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8294" y="2293023"/>
            <a:ext cx="2015505" cy="125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510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3431126" y="2779589"/>
            <a:ext cx="4536000" cy="162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" wrap="square" lIns="0" tIns="0" rIns="0" bIns="0" numCol="1" rtlCol="0" anchor="t" anchorCtr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100" b="1">
                <a:solidFill>
                  <a:srgbClr val="000000"/>
                </a:solidFill>
                <a:latin typeface="+mj-lt"/>
                <a:ea typeface="ＭＳ Ｐゴシック" pitchFamily="34" charset="-128"/>
              </a:rPr>
              <a:t>RTE Components</a:t>
            </a:r>
            <a:endParaRPr lang="en-GB" sz="1100" b="1">
              <a:solidFill>
                <a:srgbClr val="000000"/>
              </a:solidFill>
              <a:latin typeface="+mj-lt"/>
              <a:ea typeface="ＭＳ Ｐゴシック" pitchFamily="34" charset="-128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500225" y="2851597"/>
            <a:ext cx="972000" cy="360000"/>
          </a:xfrm>
          <a:prstGeom prst="roundRect">
            <a:avLst>
              <a:gd name="adj" fmla="val 0"/>
            </a:avLst>
          </a:prstGeom>
          <a:solidFill>
            <a:srgbClr val="CF364A"/>
          </a:solidFill>
          <a:ln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400" b="1">
                <a:solidFill>
                  <a:srgbClr val="FFFFFF"/>
                </a:solidFill>
                <a:latin typeface="+mj-lt"/>
                <a:ea typeface="ＭＳ Ｐゴシック" pitchFamily="34" charset="-128"/>
              </a:rPr>
              <a:t>CDC 0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3500719" y="3951692"/>
            <a:ext cx="2052000" cy="360000"/>
          </a:xfrm>
          <a:prstGeom prst="roundRect">
            <a:avLst>
              <a:gd name="adj" fmla="val 0"/>
            </a:avLst>
          </a:prstGeom>
          <a:solidFill>
            <a:srgbClr val="00A9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600" b="1">
                <a:solidFill>
                  <a:schemeClr val="bg1"/>
                </a:solidFill>
                <a:latin typeface="+mj-lt"/>
                <a:ea typeface="ＭＳ Ｐゴシック" pitchFamily="34" charset="-128"/>
              </a:rPr>
              <a:t>Driver_USBD0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3500225" y="4480485"/>
            <a:ext cx="2052000" cy="360000"/>
          </a:xfrm>
          <a:prstGeom prst="roundRect">
            <a:avLst>
              <a:gd name="adj" fmla="val 0"/>
            </a:avLst>
          </a:prstGeom>
          <a:solidFill>
            <a:srgbClr val="D77B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600" b="1">
                <a:solidFill>
                  <a:schemeClr val="bg1"/>
                </a:solidFill>
                <a:ea typeface="ＭＳ Ｐゴシック" pitchFamily="34" charset="-128"/>
              </a:rPr>
              <a:t>USB Controller 0</a:t>
            </a:r>
            <a:endParaRPr lang="en-GB" sz="1600" b="1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4580225" y="2851597"/>
            <a:ext cx="972000" cy="360000"/>
          </a:xfrm>
          <a:prstGeom prst="roundRect">
            <a:avLst>
              <a:gd name="adj" fmla="val 0"/>
            </a:avLst>
          </a:prstGeom>
          <a:solidFill>
            <a:srgbClr val="CF364A"/>
          </a:solidFill>
          <a:ln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400" b="1">
                <a:solidFill>
                  <a:srgbClr val="FFFFFF"/>
                </a:solidFill>
                <a:latin typeface="+mj-lt"/>
                <a:ea typeface="ＭＳ Ｐゴシック" pitchFamily="34" charset="-128"/>
              </a:rPr>
              <a:t>HID 0</a:t>
            </a:r>
          </a:p>
        </p:txBody>
      </p:sp>
      <p:sp>
        <p:nvSpPr>
          <p:cNvPr id="9" name="Folded Corner 8"/>
          <p:cNvSpPr/>
          <p:nvPr/>
        </p:nvSpPr>
        <p:spPr bwMode="auto">
          <a:xfrm>
            <a:off x="1475641" y="3072948"/>
            <a:ext cx="1568651" cy="692874"/>
          </a:xfrm>
          <a:prstGeom prst="foldedCorner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1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USBD_Config_0.h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940838" y="2911321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>
                <a:latin typeface="+mj-lt"/>
              </a:rPr>
              <a:t>USB Device Class</a:t>
            </a:r>
            <a:endParaRPr lang="en-GB" sz="1400" b="1">
              <a:latin typeface="+mj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40838" y="3977803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>
                <a:latin typeface="+mj-lt"/>
              </a:rPr>
              <a:t>USB Device Driver</a:t>
            </a:r>
            <a:endParaRPr lang="en-GB" sz="1400" b="1">
              <a:latin typeface="+mj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940838" y="4506596"/>
            <a:ext cx="1511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>
                <a:latin typeface="+mj-lt"/>
              </a:rPr>
              <a:t>MCU Hardware</a:t>
            </a:r>
            <a:endParaRPr lang="en-GB" sz="1400" b="1">
              <a:latin typeface="+mj-lt"/>
            </a:endParaRPr>
          </a:p>
        </p:txBody>
      </p:sp>
      <p:cxnSp>
        <p:nvCxnSpPr>
          <p:cNvPr id="13" name="Straight Arrow Connector 12"/>
          <p:cNvCxnSpPr>
            <a:stCxn id="5" idx="2"/>
          </p:cNvCxnSpPr>
          <p:nvPr/>
        </p:nvCxnSpPr>
        <p:spPr bwMode="auto">
          <a:xfrm>
            <a:off x="3986225" y="3211597"/>
            <a:ext cx="0" cy="27218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cxnSp>
        <p:nvCxnSpPr>
          <p:cNvPr id="14" name="Straight Arrow Connector 13"/>
          <p:cNvCxnSpPr>
            <a:stCxn id="8" idx="2"/>
          </p:cNvCxnSpPr>
          <p:nvPr/>
        </p:nvCxnSpPr>
        <p:spPr bwMode="auto">
          <a:xfrm>
            <a:off x="5066225" y="3211597"/>
            <a:ext cx="0" cy="27218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cxnSp>
        <p:nvCxnSpPr>
          <p:cNvPr id="15" name="Straight Arrow Connector 14"/>
          <p:cNvCxnSpPr>
            <a:cxnSpLocks/>
            <a:stCxn id="9" idx="3"/>
            <a:endCxn id="31" idx="1"/>
          </p:cNvCxnSpPr>
          <p:nvPr/>
        </p:nvCxnSpPr>
        <p:spPr bwMode="auto">
          <a:xfrm>
            <a:off x="3044292" y="3419385"/>
            <a:ext cx="455933" cy="24439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cxnSp>
        <p:nvCxnSpPr>
          <p:cNvPr id="16" name="Straight Arrow Connector 15"/>
          <p:cNvCxnSpPr>
            <a:cxnSpLocks/>
            <a:stCxn id="17" idx="3"/>
            <a:endCxn id="6" idx="1"/>
          </p:cNvCxnSpPr>
          <p:nvPr/>
        </p:nvCxnSpPr>
        <p:spPr bwMode="auto">
          <a:xfrm flipV="1">
            <a:off x="3044294" y="4131692"/>
            <a:ext cx="456425" cy="17366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sp>
        <p:nvSpPr>
          <p:cNvPr id="17" name="Folded Corner 16"/>
          <p:cNvSpPr/>
          <p:nvPr/>
        </p:nvSpPr>
        <p:spPr bwMode="auto">
          <a:xfrm>
            <a:off x="1475641" y="3958923"/>
            <a:ext cx="1568653" cy="692874"/>
          </a:xfrm>
          <a:prstGeom prst="foldedCorner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de-DE" sz="11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Driver Configuration File</a:t>
            </a:r>
          </a:p>
        </p:txBody>
      </p:sp>
      <p:sp>
        <p:nvSpPr>
          <p:cNvPr id="18" name="Folded Corner 17"/>
          <p:cNvSpPr/>
          <p:nvPr/>
        </p:nvSpPr>
        <p:spPr bwMode="auto">
          <a:xfrm>
            <a:off x="3476542" y="1726675"/>
            <a:ext cx="1800000" cy="692874"/>
          </a:xfrm>
          <a:prstGeom prst="foldedCorner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1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USBD_Config_HID_0.h</a:t>
            </a:r>
          </a:p>
        </p:txBody>
      </p:sp>
      <p:sp>
        <p:nvSpPr>
          <p:cNvPr id="19" name="Folded Corner 18"/>
          <p:cNvSpPr/>
          <p:nvPr/>
        </p:nvSpPr>
        <p:spPr bwMode="auto">
          <a:xfrm>
            <a:off x="5456742" y="1726675"/>
            <a:ext cx="1620000" cy="692874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1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USBD_User_HID_0.c</a:t>
            </a:r>
          </a:p>
        </p:txBody>
      </p:sp>
      <p:cxnSp>
        <p:nvCxnSpPr>
          <p:cNvPr id="20" name="Straight Connector 19"/>
          <p:cNvCxnSpPr>
            <a:stCxn id="19" idx="2"/>
            <a:endCxn id="8" idx="0"/>
          </p:cNvCxnSpPr>
          <p:nvPr/>
        </p:nvCxnSpPr>
        <p:spPr bwMode="auto">
          <a:xfrm flipH="1">
            <a:off x="5066225" y="2419549"/>
            <a:ext cx="1200517" cy="43204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/>
          <p:cNvCxnSpPr>
            <a:stCxn id="18" idx="2"/>
            <a:endCxn id="8" idx="0"/>
          </p:cNvCxnSpPr>
          <p:nvPr/>
        </p:nvCxnSpPr>
        <p:spPr bwMode="auto">
          <a:xfrm>
            <a:off x="4376542" y="2419549"/>
            <a:ext cx="689683" cy="432048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Rounded Rectangle 21"/>
          <p:cNvSpPr/>
          <p:nvPr/>
        </p:nvSpPr>
        <p:spPr bwMode="auto">
          <a:xfrm>
            <a:off x="5609523" y="3427661"/>
            <a:ext cx="2160000" cy="1476000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  <a:alpha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GB" sz="1600" b="1">
              <a:solidFill>
                <a:srgbClr val="000000"/>
              </a:solidFill>
              <a:ea typeface="ＭＳ Ｐゴシック" pitchFamily="34" charset="-128"/>
            </a:endParaRPr>
          </a:p>
        </p:txBody>
      </p:sp>
      <p:cxnSp>
        <p:nvCxnSpPr>
          <p:cNvPr id="23" name="Straight Arrow Connector 22"/>
          <p:cNvCxnSpPr>
            <a:stCxn id="24" idx="2"/>
          </p:cNvCxnSpPr>
          <p:nvPr/>
        </p:nvCxnSpPr>
        <p:spPr bwMode="auto">
          <a:xfrm>
            <a:off x="6139834" y="3217369"/>
            <a:ext cx="0" cy="56036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sp>
        <p:nvSpPr>
          <p:cNvPr id="24" name="Rounded Rectangle 23"/>
          <p:cNvSpPr/>
          <p:nvPr/>
        </p:nvSpPr>
        <p:spPr bwMode="auto">
          <a:xfrm>
            <a:off x="5653834" y="2857369"/>
            <a:ext cx="972000" cy="360000"/>
          </a:xfrm>
          <a:prstGeom prst="roundRect">
            <a:avLst>
              <a:gd name="adj" fmla="val 0"/>
            </a:avLst>
          </a:prstGeom>
          <a:solidFill>
            <a:srgbClr val="CF364A"/>
          </a:solidFill>
          <a:ln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400" b="1">
                <a:solidFill>
                  <a:srgbClr val="FFFFFF"/>
                </a:solidFill>
                <a:latin typeface="+mj-lt"/>
                <a:ea typeface="ＭＳ Ｐゴシック" pitchFamily="34" charset="-128"/>
              </a:rPr>
              <a:t>HID 1</a:t>
            </a:r>
          </a:p>
        </p:txBody>
      </p:sp>
      <p:sp>
        <p:nvSpPr>
          <p:cNvPr id="26" name="Rounded Rectangle 25"/>
          <p:cNvSpPr/>
          <p:nvPr/>
        </p:nvSpPr>
        <p:spPr bwMode="auto">
          <a:xfrm>
            <a:off x="5653343" y="3483777"/>
            <a:ext cx="2052491" cy="360000"/>
          </a:xfrm>
          <a:prstGeom prst="roundRect">
            <a:avLst>
              <a:gd name="adj" fmla="val 0"/>
            </a:avLst>
          </a:prstGeom>
          <a:solidFill>
            <a:srgbClr val="00B1DB"/>
          </a:solidFill>
          <a:ln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600" b="1">
                <a:solidFill>
                  <a:srgbClr val="FFFFFF"/>
                </a:solidFill>
                <a:latin typeface="+mj-lt"/>
                <a:ea typeface="ＭＳ Ｐゴシック" pitchFamily="34" charset="-128"/>
              </a:rPr>
              <a:t>USB Device 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940838" y="3509888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>
                <a:latin typeface="+mj-lt"/>
              </a:rPr>
              <a:t>USB Device</a:t>
            </a:r>
            <a:endParaRPr lang="en-GB" sz="1400" b="1">
              <a:latin typeface="+mj-lt"/>
            </a:endParaRPr>
          </a:p>
        </p:txBody>
      </p:sp>
      <p:sp>
        <p:nvSpPr>
          <p:cNvPr id="28" name="Rounded Rectangle 27"/>
          <p:cNvSpPr/>
          <p:nvPr/>
        </p:nvSpPr>
        <p:spPr bwMode="auto">
          <a:xfrm>
            <a:off x="5653341" y="3951691"/>
            <a:ext cx="2052493" cy="360000"/>
          </a:xfrm>
          <a:prstGeom prst="roundRect">
            <a:avLst>
              <a:gd name="adj" fmla="val 0"/>
            </a:avLst>
          </a:prstGeom>
          <a:solidFill>
            <a:srgbClr val="00A9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600" b="1">
                <a:solidFill>
                  <a:schemeClr val="bg1"/>
                </a:solidFill>
                <a:latin typeface="+mj-lt"/>
                <a:ea typeface="ＭＳ Ｐゴシック" pitchFamily="34" charset="-128"/>
              </a:rPr>
              <a:t>Driver_USBD1</a:t>
            </a:r>
          </a:p>
        </p:txBody>
      </p:sp>
      <p:cxnSp>
        <p:nvCxnSpPr>
          <p:cNvPr id="29" name="Straight Arrow Connector 28"/>
          <p:cNvCxnSpPr>
            <a:stCxn id="30" idx="2"/>
          </p:cNvCxnSpPr>
          <p:nvPr/>
        </p:nvCxnSpPr>
        <p:spPr bwMode="auto">
          <a:xfrm flipH="1">
            <a:off x="5324986" y="3219098"/>
            <a:ext cx="1858848" cy="264679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sp>
        <p:nvSpPr>
          <p:cNvPr id="30" name="Rounded Rectangle 29"/>
          <p:cNvSpPr/>
          <p:nvPr/>
        </p:nvSpPr>
        <p:spPr bwMode="auto">
          <a:xfrm>
            <a:off x="6733834" y="2859098"/>
            <a:ext cx="900000" cy="360000"/>
          </a:xfrm>
          <a:prstGeom prst="roundRect">
            <a:avLst>
              <a:gd name="adj" fmla="val 0"/>
            </a:avLst>
          </a:prstGeom>
          <a:solidFill>
            <a:srgbClr val="CF364A"/>
          </a:solidFill>
          <a:ln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400" b="1">
                <a:solidFill>
                  <a:srgbClr val="FFFFFF"/>
                </a:solidFill>
                <a:latin typeface="+mj-lt"/>
                <a:ea typeface="ＭＳ Ｐゴシック" pitchFamily="34" charset="-128"/>
              </a:rPr>
              <a:t>MSC 0</a:t>
            </a:r>
          </a:p>
        </p:txBody>
      </p:sp>
      <p:sp>
        <p:nvSpPr>
          <p:cNvPr id="31" name="Rounded Rectangle 30"/>
          <p:cNvSpPr/>
          <p:nvPr/>
        </p:nvSpPr>
        <p:spPr bwMode="auto">
          <a:xfrm>
            <a:off x="3500225" y="3483777"/>
            <a:ext cx="2052000" cy="360000"/>
          </a:xfrm>
          <a:prstGeom prst="roundRect">
            <a:avLst>
              <a:gd name="adj" fmla="val 0"/>
            </a:avLst>
          </a:prstGeom>
          <a:solidFill>
            <a:srgbClr val="00B1DB"/>
          </a:solidFill>
          <a:ln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600" b="1">
                <a:solidFill>
                  <a:srgbClr val="FFFFFF"/>
                </a:solidFill>
                <a:latin typeface="+mj-lt"/>
                <a:ea typeface="ＭＳ Ｐゴシック" pitchFamily="34" charset="-128"/>
              </a:rPr>
              <a:t>USB Device 0</a:t>
            </a:r>
          </a:p>
        </p:txBody>
      </p:sp>
      <p:sp>
        <p:nvSpPr>
          <p:cNvPr id="32" name="Folded Corner 31"/>
          <p:cNvSpPr/>
          <p:nvPr/>
        </p:nvSpPr>
        <p:spPr bwMode="auto">
          <a:xfrm>
            <a:off x="7832906" y="1726675"/>
            <a:ext cx="720000" cy="432048"/>
          </a:xfrm>
          <a:prstGeom prst="foldedCorner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100" b="1">
              <a:solidFill>
                <a:srgbClr val="000000"/>
              </a:solidFill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719877" y="2158723"/>
            <a:ext cx="94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b="1">
                <a:solidFill>
                  <a:srgbClr val="000000"/>
                </a:solidFill>
                <a:latin typeface="+mj-lt"/>
                <a:ea typeface="ＭＳ Ｐゴシック" pitchFamily="34" charset="-128"/>
                <a:cs typeface="Courier New" pitchFamily="49" charset="0"/>
              </a:rPr>
              <a:t>Configuration</a:t>
            </a:r>
          </a:p>
          <a:p>
            <a:pPr algn="ctr"/>
            <a:r>
              <a:rPr lang="de-DE" sz="900" b="1">
                <a:solidFill>
                  <a:srgbClr val="000000"/>
                </a:solidFill>
                <a:latin typeface="+mj-lt"/>
                <a:ea typeface="ＭＳ Ｐゴシック" pitchFamily="34" charset="-128"/>
                <a:cs typeface="Courier New" pitchFamily="49" charset="0"/>
              </a:rPr>
              <a:t>File</a:t>
            </a:r>
            <a:endParaRPr lang="en-GB" sz="900">
              <a:latin typeface="+mj-lt"/>
            </a:endParaRPr>
          </a:p>
        </p:txBody>
      </p:sp>
      <p:sp>
        <p:nvSpPr>
          <p:cNvPr id="34" name="Folded Corner 33"/>
          <p:cNvSpPr/>
          <p:nvPr/>
        </p:nvSpPr>
        <p:spPr bwMode="auto">
          <a:xfrm>
            <a:off x="8828048" y="1726675"/>
            <a:ext cx="720000" cy="432000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1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8807174" y="2158407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b="1">
                <a:solidFill>
                  <a:srgbClr val="000000"/>
                </a:solidFill>
                <a:latin typeface="+mj-lt"/>
                <a:ea typeface="ＭＳ Ｐゴシック" pitchFamily="34" charset="-128"/>
                <a:cs typeface="Courier New" pitchFamily="49" charset="0"/>
              </a:rPr>
              <a:t>User Code</a:t>
            </a:r>
          </a:p>
          <a:p>
            <a:pPr algn="ctr"/>
            <a:r>
              <a:rPr lang="de-DE" sz="900" b="1">
                <a:solidFill>
                  <a:srgbClr val="000000"/>
                </a:solidFill>
                <a:latin typeface="+mj-lt"/>
                <a:ea typeface="ＭＳ Ｐゴシック" pitchFamily="34" charset="-128"/>
                <a:cs typeface="Courier New" pitchFamily="49" charset="0"/>
              </a:rPr>
              <a:t>Template</a:t>
            </a:r>
            <a:endParaRPr lang="en-GB" sz="900">
              <a:latin typeface="+mj-lt"/>
            </a:endParaRPr>
          </a:p>
        </p:txBody>
      </p:sp>
      <p:sp>
        <p:nvSpPr>
          <p:cNvPr id="36" name="Folded Corner 35"/>
          <p:cNvSpPr/>
          <p:nvPr/>
        </p:nvSpPr>
        <p:spPr bwMode="auto">
          <a:xfrm>
            <a:off x="1475641" y="2218447"/>
            <a:ext cx="1883344" cy="692874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1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USBD_User_Device_0.c</a:t>
            </a:r>
          </a:p>
        </p:txBody>
      </p:sp>
      <p:cxnSp>
        <p:nvCxnSpPr>
          <p:cNvPr id="37" name="Straight Arrow Connector 36"/>
          <p:cNvCxnSpPr>
            <a:cxnSpLocks/>
            <a:stCxn id="36" idx="3"/>
            <a:endCxn id="31" idx="1"/>
          </p:cNvCxnSpPr>
          <p:nvPr/>
        </p:nvCxnSpPr>
        <p:spPr bwMode="auto">
          <a:xfrm>
            <a:off x="3358985" y="2564884"/>
            <a:ext cx="141240" cy="1098893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sp>
        <p:nvSpPr>
          <p:cNvPr id="25" name="Rounded Rectangle 24"/>
          <p:cNvSpPr/>
          <p:nvPr/>
        </p:nvSpPr>
        <p:spPr bwMode="auto">
          <a:xfrm>
            <a:off x="5653834" y="4480485"/>
            <a:ext cx="2052000" cy="360000"/>
          </a:xfrm>
          <a:prstGeom prst="roundRect">
            <a:avLst>
              <a:gd name="adj" fmla="val 0"/>
            </a:avLst>
          </a:prstGeom>
          <a:solidFill>
            <a:srgbClr val="D77B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600" b="1">
                <a:solidFill>
                  <a:schemeClr val="bg1"/>
                </a:solidFill>
                <a:ea typeface="ＭＳ Ｐゴシック" pitchFamily="34" charset="-128"/>
              </a:rPr>
              <a:t>USB Controller 1</a:t>
            </a:r>
            <a:endParaRPr lang="en-GB" sz="1600" b="1">
              <a:solidFill>
                <a:schemeClr val="bg1"/>
              </a:solidFill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96020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rot="16200000">
            <a:off x="904650" y="1849881"/>
            <a:ext cx="6100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100" b="1">
                <a:latin typeface="+mj-lt"/>
              </a:rPr>
              <a:t>VBUS</a:t>
            </a:r>
          </a:p>
          <a:p>
            <a:pPr>
              <a:lnSpc>
                <a:spcPct val="150000"/>
              </a:lnSpc>
            </a:pPr>
            <a:r>
              <a:rPr lang="de-DE" sz="1100" b="1">
                <a:latin typeface="+mj-lt"/>
              </a:rPr>
              <a:t>DP</a:t>
            </a:r>
          </a:p>
          <a:p>
            <a:pPr>
              <a:lnSpc>
                <a:spcPct val="150000"/>
              </a:lnSpc>
            </a:pPr>
            <a:r>
              <a:rPr lang="de-DE" sz="1100" b="1">
                <a:latin typeface="+mj-lt"/>
              </a:rPr>
              <a:t>DM</a:t>
            </a:r>
          </a:p>
          <a:p>
            <a:pPr>
              <a:lnSpc>
                <a:spcPct val="150000"/>
              </a:lnSpc>
            </a:pPr>
            <a:r>
              <a:rPr lang="de-DE" sz="1100" b="1">
                <a:latin typeface="+mj-lt"/>
              </a:rPr>
              <a:t>ID</a:t>
            </a:r>
            <a:endParaRPr lang="en-GB" sz="1100" b="1">
              <a:latin typeface="+mj-lt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59760" y="1004395"/>
            <a:ext cx="1800000" cy="1080000"/>
          </a:xfrm>
          <a:prstGeom prst="roundRect">
            <a:avLst>
              <a:gd name="adj" fmla="val 0"/>
            </a:avLst>
          </a:prstGeom>
          <a:solidFill>
            <a:srgbClr val="00A9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600" b="1">
                <a:solidFill>
                  <a:schemeClr val="bg1"/>
                </a:solidFill>
                <a:ea typeface="ＭＳ Ｐゴシック" pitchFamily="34" charset="-128"/>
              </a:rPr>
              <a:t>USB Controller</a:t>
            </a:r>
            <a:endParaRPr lang="en-GB" sz="1600" b="1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431768" y="1628840"/>
            <a:ext cx="1656000" cy="360000"/>
          </a:xfrm>
          <a:prstGeom prst="roundRect">
            <a:avLst>
              <a:gd name="adj" fmla="val 0"/>
            </a:avLst>
          </a:prstGeom>
          <a:solidFill>
            <a:srgbClr val="00B1DB"/>
          </a:solidFill>
          <a:ln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600" b="1">
                <a:solidFill>
                  <a:srgbClr val="FFFFFF"/>
                </a:solidFill>
                <a:latin typeface="+mj-lt"/>
                <a:ea typeface="ＭＳ Ｐゴシック" pitchFamily="34" charset="-128"/>
              </a:rPr>
              <a:t>Internal PHY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359768" y="2712446"/>
            <a:ext cx="1800000" cy="360000"/>
          </a:xfrm>
          <a:prstGeom prst="roundRect">
            <a:avLst>
              <a:gd name="adj" fmla="val 0"/>
            </a:avLst>
          </a:prstGeom>
          <a:solidFill>
            <a:srgbClr val="CF364A"/>
          </a:solidFill>
          <a:ln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400" b="1">
                <a:solidFill>
                  <a:srgbClr val="FFFFFF"/>
                </a:solidFill>
                <a:latin typeface="+mj-lt"/>
                <a:ea typeface="ＭＳ Ｐゴシック" pitchFamily="34" charset="-128"/>
              </a:rPr>
              <a:t>USB Connector</a:t>
            </a:r>
          </a:p>
        </p:txBody>
      </p:sp>
      <p:cxnSp>
        <p:nvCxnSpPr>
          <p:cNvPr id="8" name="Straight Arrow Connector 7"/>
          <p:cNvCxnSpPr>
            <a:endCxn id="4" idx="1"/>
          </p:cNvCxnSpPr>
          <p:nvPr/>
        </p:nvCxnSpPr>
        <p:spPr bwMode="auto">
          <a:xfrm>
            <a:off x="1209688" y="2084395"/>
            <a:ext cx="2" cy="62452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1463510" y="2087922"/>
            <a:ext cx="2" cy="62452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>
            <a:off x="1713616" y="2084395"/>
            <a:ext cx="2" cy="62452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959822" y="2084395"/>
            <a:ext cx="2" cy="62452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12" name="TextBox 11"/>
          <p:cNvSpPr txBox="1"/>
          <p:nvPr/>
        </p:nvSpPr>
        <p:spPr>
          <a:xfrm rot="16200000">
            <a:off x="3100658" y="1849881"/>
            <a:ext cx="6100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100" b="1">
                <a:latin typeface="+mj-lt"/>
              </a:rPr>
              <a:t>VBUS</a:t>
            </a:r>
          </a:p>
          <a:p>
            <a:pPr>
              <a:lnSpc>
                <a:spcPct val="150000"/>
              </a:lnSpc>
            </a:pPr>
            <a:r>
              <a:rPr lang="de-DE" sz="1100" b="1">
                <a:latin typeface="+mj-lt"/>
              </a:rPr>
              <a:t>DP</a:t>
            </a:r>
          </a:p>
          <a:p>
            <a:pPr>
              <a:lnSpc>
                <a:spcPct val="150000"/>
              </a:lnSpc>
            </a:pPr>
            <a:r>
              <a:rPr lang="de-DE" sz="1100" b="1">
                <a:latin typeface="+mj-lt"/>
              </a:rPr>
              <a:t>DM</a:t>
            </a:r>
          </a:p>
          <a:p>
            <a:pPr>
              <a:lnSpc>
                <a:spcPct val="150000"/>
              </a:lnSpc>
            </a:pPr>
            <a:r>
              <a:rPr lang="de-DE" sz="1100" b="1">
                <a:latin typeface="+mj-lt"/>
              </a:rPr>
              <a:t>ID</a:t>
            </a:r>
            <a:endParaRPr lang="en-GB" sz="1100" b="1">
              <a:latin typeface="+mj-lt"/>
            </a:endParaRPr>
          </a:p>
        </p:txBody>
      </p:sp>
      <p:sp>
        <p:nvSpPr>
          <p:cNvPr id="13" name="Rounded Rectangle 12"/>
          <p:cNvSpPr/>
          <p:nvPr/>
        </p:nvSpPr>
        <p:spPr bwMode="auto">
          <a:xfrm>
            <a:off x="2555776" y="1738839"/>
            <a:ext cx="1800000" cy="360000"/>
          </a:xfrm>
          <a:prstGeom prst="roundRect">
            <a:avLst>
              <a:gd name="adj" fmla="val 0"/>
            </a:avLst>
          </a:prstGeom>
          <a:solidFill>
            <a:srgbClr val="00B1DB"/>
          </a:solidFill>
          <a:ln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600" b="1">
                <a:solidFill>
                  <a:srgbClr val="FFFFFF"/>
                </a:solidFill>
                <a:latin typeface="+mj-lt"/>
                <a:ea typeface="ＭＳ Ｐゴシック" pitchFamily="34" charset="-128"/>
              </a:rPr>
              <a:t>External PHY</a:t>
            </a:r>
          </a:p>
        </p:txBody>
      </p:sp>
      <p:sp>
        <p:nvSpPr>
          <p:cNvPr id="14" name="Rounded Rectangle 13"/>
          <p:cNvSpPr/>
          <p:nvPr/>
        </p:nvSpPr>
        <p:spPr bwMode="auto">
          <a:xfrm>
            <a:off x="2555776" y="2712446"/>
            <a:ext cx="1800000" cy="360000"/>
          </a:xfrm>
          <a:prstGeom prst="roundRect">
            <a:avLst>
              <a:gd name="adj" fmla="val 0"/>
            </a:avLst>
          </a:prstGeom>
          <a:solidFill>
            <a:srgbClr val="CF364A"/>
          </a:solidFill>
          <a:ln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400" b="1">
                <a:solidFill>
                  <a:srgbClr val="FFFFFF"/>
                </a:solidFill>
                <a:latin typeface="+mj-lt"/>
                <a:ea typeface="ＭＳ Ｐゴシック" pitchFamily="34" charset="-128"/>
              </a:rPr>
              <a:t>USB Connector</a:t>
            </a:r>
          </a:p>
        </p:txBody>
      </p:sp>
      <p:cxnSp>
        <p:nvCxnSpPr>
          <p:cNvPr id="15" name="Straight Arrow Connector 14"/>
          <p:cNvCxnSpPr>
            <a:endCxn id="12" idx="1"/>
          </p:cNvCxnSpPr>
          <p:nvPr/>
        </p:nvCxnSpPr>
        <p:spPr bwMode="auto">
          <a:xfrm>
            <a:off x="3405696" y="2084395"/>
            <a:ext cx="2" cy="62452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3659518" y="2087922"/>
            <a:ext cx="2" cy="62452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17" name="Straight Arrow Connector 16"/>
          <p:cNvCxnSpPr/>
          <p:nvPr/>
        </p:nvCxnSpPr>
        <p:spPr bwMode="auto">
          <a:xfrm>
            <a:off x="3909624" y="2084395"/>
            <a:ext cx="2" cy="62452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3155830" y="2084395"/>
            <a:ext cx="2" cy="624524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  <p:sp>
        <p:nvSpPr>
          <p:cNvPr id="19" name="Rounded Rectangle 18"/>
          <p:cNvSpPr/>
          <p:nvPr/>
        </p:nvSpPr>
        <p:spPr bwMode="auto">
          <a:xfrm>
            <a:off x="2555776" y="1004395"/>
            <a:ext cx="1800000" cy="360000"/>
          </a:xfrm>
          <a:prstGeom prst="roundRect">
            <a:avLst>
              <a:gd name="adj" fmla="val 0"/>
            </a:avLst>
          </a:prstGeom>
          <a:solidFill>
            <a:srgbClr val="00A9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600" b="1">
                <a:solidFill>
                  <a:schemeClr val="bg1"/>
                </a:solidFill>
                <a:ea typeface="ＭＳ Ｐゴシック" pitchFamily="34" charset="-128"/>
              </a:rPr>
              <a:t>USB Controller</a:t>
            </a:r>
            <a:endParaRPr lang="en-GB" sz="1600" b="1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460812" y="1400864"/>
            <a:ext cx="997767" cy="314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DE" sz="1100" b="1">
                <a:latin typeface="+mj-lt"/>
              </a:rPr>
              <a:t>ULPI-I/F</a:t>
            </a:r>
            <a:endParaRPr lang="en-GB" sz="1100" b="1">
              <a:latin typeface="+mj-lt"/>
            </a:endParaRPr>
          </a:p>
        </p:txBody>
      </p:sp>
      <p:cxnSp>
        <p:nvCxnSpPr>
          <p:cNvPr id="21" name="Straight Arrow Connector 20"/>
          <p:cNvCxnSpPr>
            <a:endCxn id="13" idx="0"/>
          </p:cNvCxnSpPr>
          <p:nvPr/>
        </p:nvCxnSpPr>
        <p:spPr bwMode="auto">
          <a:xfrm>
            <a:off x="3455776" y="1377783"/>
            <a:ext cx="0" cy="36105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18107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3431125" y="2672936"/>
            <a:ext cx="4536000" cy="1505991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vert" wrap="square" lIns="0" tIns="0" rIns="0" bIns="0" numCol="1" rtlCol="0" anchor="t" anchorCtr="1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100" b="1">
                <a:solidFill>
                  <a:srgbClr val="000000"/>
                </a:solidFill>
                <a:latin typeface="+mj-lt"/>
                <a:ea typeface="ＭＳ Ｐゴシック" pitchFamily="34" charset="-128"/>
              </a:rPr>
              <a:t>RTE Components</a:t>
            </a:r>
            <a:endParaRPr lang="en-GB" sz="1100" b="1">
              <a:solidFill>
                <a:srgbClr val="000000"/>
              </a:solidFill>
              <a:latin typeface="+mj-lt"/>
              <a:ea typeface="ＭＳ Ｐゴシック" pitchFamily="34" charset="-128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3500718" y="3716915"/>
            <a:ext cx="2052000" cy="360000"/>
          </a:xfrm>
          <a:prstGeom prst="roundRect">
            <a:avLst>
              <a:gd name="adj" fmla="val 0"/>
            </a:avLst>
          </a:prstGeom>
          <a:solidFill>
            <a:srgbClr val="00A9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600" b="1">
                <a:solidFill>
                  <a:schemeClr val="bg1"/>
                </a:solidFill>
                <a:latin typeface="+mj-lt"/>
                <a:ea typeface="ＭＳ Ｐゴシック" pitchFamily="34" charset="-128"/>
              </a:rPr>
              <a:t>Driver_USBH0</a:t>
            </a:r>
          </a:p>
        </p:txBody>
      </p:sp>
      <p:sp>
        <p:nvSpPr>
          <p:cNvPr id="6" name="Rounded Rectangle 5"/>
          <p:cNvSpPr/>
          <p:nvPr/>
        </p:nvSpPr>
        <p:spPr bwMode="auto">
          <a:xfrm>
            <a:off x="3500224" y="4245708"/>
            <a:ext cx="2052000" cy="360000"/>
          </a:xfrm>
          <a:prstGeom prst="roundRect">
            <a:avLst>
              <a:gd name="adj" fmla="val 0"/>
            </a:avLst>
          </a:prstGeom>
          <a:solidFill>
            <a:srgbClr val="D77B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600" b="1">
                <a:solidFill>
                  <a:schemeClr val="bg1"/>
                </a:solidFill>
                <a:ea typeface="ＭＳ Ｐゴシック" pitchFamily="34" charset="-128"/>
              </a:rPr>
              <a:t>USB Controller 0</a:t>
            </a:r>
            <a:endParaRPr lang="en-GB" sz="1600" b="1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7" name="Folded Corner 6"/>
          <p:cNvSpPr/>
          <p:nvPr/>
        </p:nvSpPr>
        <p:spPr bwMode="auto">
          <a:xfrm>
            <a:off x="1539175" y="3038303"/>
            <a:ext cx="1505118" cy="692874"/>
          </a:xfrm>
          <a:prstGeom prst="foldedCorner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1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USBH_Config_0.h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40837" y="2663334"/>
            <a:ext cx="180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>
                <a:latin typeface="+mj-lt"/>
              </a:rPr>
              <a:t>Supported USB Device Class</a:t>
            </a:r>
            <a:endParaRPr lang="en-GB" sz="1400" b="1">
              <a:latin typeface="+mj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40837" y="3871150"/>
            <a:ext cx="1800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>
                <a:latin typeface="+mj-lt"/>
              </a:rPr>
              <a:t>USB Host Driver</a:t>
            </a:r>
            <a:endParaRPr lang="en-GB" sz="1400" b="1"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40837" y="4399943"/>
            <a:ext cx="1511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>
                <a:latin typeface="+mj-lt"/>
              </a:rPr>
              <a:t>MCU Hardware</a:t>
            </a:r>
            <a:endParaRPr lang="en-GB" sz="1400" b="1">
              <a:latin typeface="+mj-lt"/>
            </a:endParaRPr>
          </a:p>
        </p:txBody>
      </p:sp>
      <p:cxnSp>
        <p:nvCxnSpPr>
          <p:cNvPr id="11" name="Straight Arrow Connector 10"/>
          <p:cNvCxnSpPr>
            <a:stCxn id="7" idx="3"/>
            <a:endCxn id="20" idx="1"/>
          </p:cNvCxnSpPr>
          <p:nvPr/>
        </p:nvCxnSpPr>
        <p:spPr bwMode="auto">
          <a:xfrm>
            <a:off x="3044293" y="3384740"/>
            <a:ext cx="455931" cy="4426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cxnSp>
        <p:nvCxnSpPr>
          <p:cNvPr id="12" name="Straight Arrow Connector 11"/>
          <p:cNvCxnSpPr>
            <a:stCxn id="13" idx="3"/>
            <a:endCxn id="5" idx="1"/>
          </p:cNvCxnSpPr>
          <p:nvPr/>
        </p:nvCxnSpPr>
        <p:spPr bwMode="auto">
          <a:xfrm flipV="1">
            <a:off x="3044293" y="3896915"/>
            <a:ext cx="456425" cy="3738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lg" len="lg"/>
          </a:ln>
          <a:effectLst/>
        </p:spPr>
      </p:cxnSp>
      <p:sp>
        <p:nvSpPr>
          <p:cNvPr id="13" name="Folded Corner 12"/>
          <p:cNvSpPr/>
          <p:nvPr/>
        </p:nvSpPr>
        <p:spPr bwMode="auto">
          <a:xfrm>
            <a:off x="1539177" y="3924278"/>
            <a:ext cx="1505116" cy="692874"/>
          </a:xfrm>
          <a:prstGeom prst="foldedCorner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0" lang="de-DE" sz="11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Driver Configuration File</a:t>
            </a:r>
          </a:p>
        </p:txBody>
      </p:sp>
      <p:sp>
        <p:nvSpPr>
          <p:cNvPr id="14" name="Folded Corner 13"/>
          <p:cNvSpPr/>
          <p:nvPr/>
        </p:nvSpPr>
        <p:spPr bwMode="auto">
          <a:xfrm>
            <a:off x="1539177" y="2471943"/>
            <a:ext cx="1620000" cy="360000"/>
          </a:xfrm>
          <a:prstGeom prst="foldedCorner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1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USBH_Config_HID.h</a:t>
            </a:r>
          </a:p>
        </p:txBody>
      </p:sp>
      <p:cxnSp>
        <p:nvCxnSpPr>
          <p:cNvPr id="15" name="Straight Connector 14"/>
          <p:cNvCxnSpPr>
            <a:stCxn id="14" idx="3"/>
            <a:endCxn id="21" idx="1"/>
          </p:cNvCxnSpPr>
          <p:nvPr/>
        </p:nvCxnSpPr>
        <p:spPr bwMode="auto">
          <a:xfrm>
            <a:off x="3159177" y="2651943"/>
            <a:ext cx="341047" cy="273001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Rounded Rectangle 15"/>
          <p:cNvSpPr/>
          <p:nvPr/>
        </p:nvSpPr>
        <p:spPr bwMode="auto">
          <a:xfrm>
            <a:off x="5653833" y="4245708"/>
            <a:ext cx="2052000" cy="360000"/>
          </a:xfrm>
          <a:prstGeom prst="roundRect">
            <a:avLst>
              <a:gd name="adj" fmla="val 0"/>
            </a:avLst>
          </a:prstGeom>
          <a:solidFill>
            <a:srgbClr val="D77B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style>
          <a:lnRef idx="0">
            <a:scrgbClr r="0" g="0" b="0"/>
          </a:lnRef>
          <a:fillRef idx="1001">
            <a:schemeClr val="lt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600" b="1">
                <a:solidFill>
                  <a:schemeClr val="bg1"/>
                </a:solidFill>
                <a:ea typeface="ＭＳ Ｐゴシック" pitchFamily="34" charset="-128"/>
              </a:rPr>
              <a:t>USB Controller 1</a:t>
            </a:r>
            <a:endParaRPr lang="en-GB" sz="1600" b="1">
              <a:solidFill>
                <a:schemeClr val="bg1"/>
              </a:solidFill>
              <a:ea typeface="ＭＳ Ｐゴシック" pitchFamily="34" charset="-128"/>
            </a:endParaRPr>
          </a:p>
        </p:txBody>
      </p:sp>
      <p:sp>
        <p:nvSpPr>
          <p:cNvPr id="17" name="Rounded Rectangle 16"/>
          <p:cNvSpPr/>
          <p:nvPr/>
        </p:nvSpPr>
        <p:spPr bwMode="auto">
          <a:xfrm>
            <a:off x="5653342" y="3249000"/>
            <a:ext cx="2052491" cy="360000"/>
          </a:xfrm>
          <a:prstGeom prst="roundRect">
            <a:avLst>
              <a:gd name="adj" fmla="val 0"/>
            </a:avLst>
          </a:prstGeom>
          <a:solidFill>
            <a:srgbClr val="00B1DB"/>
          </a:solidFill>
          <a:ln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600" b="1">
                <a:solidFill>
                  <a:srgbClr val="FFFFFF"/>
                </a:solidFill>
                <a:latin typeface="+mj-lt"/>
                <a:ea typeface="ＭＳ Ｐゴシック" pitchFamily="34" charset="-128"/>
              </a:rPr>
              <a:t>USB Host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940837" y="3403235"/>
            <a:ext cx="1224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>
                <a:latin typeface="+mj-lt"/>
              </a:rPr>
              <a:t>USB Host</a:t>
            </a:r>
            <a:endParaRPr lang="en-GB" sz="1400" b="1">
              <a:latin typeface="+mj-lt"/>
            </a:endParaRPr>
          </a:p>
        </p:txBody>
      </p:sp>
      <p:sp>
        <p:nvSpPr>
          <p:cNvPr id="19" name="Rounded Rectangle 18"/>
          <p:cNvSpPr/>
          <p:nvPr/>
        </p:nvSpPr>
        <p:spPr bwMode="auto">
          <a:xfrm>
            <a:off x="5653340" y="3716914"/>
            <a:ext cx="2052493" cy="360000"/>
          </a:xfrm>
          <a:prstGeom prst="roundRect">
            <a:avLst>
              <a:gd name="adj" fmla="val 0"/>
            </a:avLst>
          </a:prstGeom>
          <a:solidFill>
            <a:srgbClr val="00A9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600" b="1">
                <a:solidFill>
                  <a:schemeClr val="bg1"/>
                </a:solidFill>
                <a:latin typeface="+mj-lt"/>
                <a:ea typeface="ＭＳ Ｐゴシック" pitchFamily="34" charset="-128"/>
              </a:rPr>
              <a:t>Driver_USBH1</a:t>
            </a:r>
          </a:p>
        </p:txBody>
      </p:sp>
      <p:sp>
        <p:nvSpPr>
          <p:cNvPr id="20" name="Rounded Rectangle 19"/>
          <p:cNvSpPr/>
          <p:nvPr/>
        </p:nvSpPr>
        <p:spPr bwMode="auto">
          <a:xfrm>
            <a:off x="3500224" y="3249000"/>
            <a:ext cx="2052000" cy="360000"/>
          </a:xfrm>
          <a:prstGeom prst="roundRect">
            <a:avLst>
              <a:gd name="adj" fmla="val 0"/>
            </a:avLst>
          </a:prstGeom>
          <a:solidFill>
            <a:srgbClr val="00B1DB"/>
          </a:solidFill>
          <a:ln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600" b="1">
                <a:solidFill>
                  <a:srgbClr val="FFFFFF"/>
                </a:solidFill>
                <a:latin typeface="+mj-lt"/>
                <a:ea typeface="ＭＳ Ｐゴシック" pitchFamily="34" charset="-128"/>
              </a:rPr>
              <a:t>USB Host 0</a:t>
            </a:r>
          </a:p>
        </p:txBody>
      </p:sp>
      <p:sp>
        <p:nvSpPr>
          <p:cNvPr id="21" name="Rounded Rectangle 20"/>
          <p:cNvSpPr/>
          <p:nvPr/>
        </p:nvSpPr>
        <p:spPr bwMode="auto">
          <a:xfrm>
            <a:off x="3500224" y="2744944"/>
            <a:ext cx="972000" cy="360000"/>
          </a:xfrm>
          <a:prstGeom prst="roundRect">
            <a:avLst>
              <a:gd name="adj" fmla="val 0"/>
            </a:avLst>
          </a:prstGeom>
          <a:solidFill>
            <a:srgbClr val="CF364A"/>
          </a:solidFill>
          <a:ln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400" b="1">
                <a:solidFill>
                  <a:srgbClr val="FFFFFF"/>
                </a:solidFill>
                <a:latin typeface="+mj-lt"/>
                <a:ea typeface="ＭＳ Ｐゴシック" pitchFamily="34" charset="-128"/>
              </a:rPr>
              <a:t>HID</a:t>
            </a:r>
          </a:p>
        </p:txBody>
      </p:sp>
      <p:sp>
        <p:nvSpPr>
          <p:cNvPr id="22" name="Rounded Rectangle 21"/>
          <p:cNvSpPr/>
          <p:nvPr/>
        </p:nvSpPr>
        <p:spPr bwMode="auto">
          <a:xfrm>
            <a:off x="5639989" y="2744944"/>
            <a:ext cx="972000" cy="360000"/>
          </a:xfrm>
          <a:prstGeom prst="roundRect">
            <a:avLst>
              <a:gd name="adj" fmla="val 0"/>
            </a:avLst>
          </a:prstGeom>
          <a:solidFill>
            <a:srgbClr val="CF364A"/>
          </a:solidFill>
          <a:ln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400" b="1">
                <a:solidFill>
                  <a:srgbClr val="FFFFFF"/>
                </a:solidFill>
                <a:latin typeface="+mj-lt"/>
                <a:ea typeface="ＭＳ Ｐゴシック" pitchFamily="34" charset="-128"/>
              </a:rPr>
              <a:t>MSC</a:t>
            </a:r>
          </a:p>
        </p:txBody>
      </p:sp>
      <p:sp>
        <p:nvSpPr>
          <p:cNvPr id="23" name="Rounded Rectangle 22"/>
          <p:cNvSpPr/>
          <p:nvPr/>
        </p:nvSpPr>
        <p:spPr bwMode="auto">
          <a:xfrm>
            <a:off x="6716701" y="2744944"/>
            <a:ext cx="972000" cy="360000"/>
          </a:xfrm>
          <a:prstGeom prst="roundRect">
            <a:avLst>
              <a:gd name="adj" fmla="val 0"/>
            </a:avLst>
          </a:prstGeom>
          <a:solidFill>
            <a:srgbClr val="CF364A"/>
          </a:solidFill>
          <a:ln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300" b="1">
                <a:solidFill>
                  <a:srgbClr val="FFFFFF"/>
                </a:solidFill>
                <a:latin typeface="+mj-lt"/>
                <a:ea typeface="ＭＳ Ｐゴシック" pitchFamily="34" charset="-128"/>
              </a:rPr>
              <a:t>Custom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300" b="1">
                <a:solidFill>
                  <a:srgbClr val="FFFFFF"/>
                </a:solidFill>
                <a:latin typeface="+mj-lt"/>
                <a:ea typeface="ＭＳ Ｐゴシック" pitchFamily="34" charset="-128"/>
              </a:rPr>
              <a:t>Class</a:t>
            </a:r>
          </a:p>
        </p:txBody>
      </p:sp>
      <p:sp>
        <p:nvSpPr>
          <p:cNvPr id="24" name="Folded Corner 23"/>
          <p:cNvSpPr/>
          <p:nvPr/>
        </p:nvSpPr>
        <p:spPr bwMode="auto">
          <a:xfrm>
            <a:off x="7862217" y="4833176"/>
            <a:ext cx="720000" cy="432048"/>
          </a:xfrm>
          <a:prstGeom prst="foldedCorner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GB" sz="1100" b="1">
              <a:solidFill>
                <a:srgbClr val="000000"/>
              </a:solidFill>
              <a:latin typeface="+mj-lt"/>
              <a:ea typeface="ＭＳ Ｐゴシック" pitchFamily="34" charset="-128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724948" y="5262983"/>
            <a:ext cx="995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00" b="1">
                <a:solidFill>
                  <a:srgbClr val="000000"/>
                </a:solidFill>
                <a:latin typeface="+mj-lt"/>
                <a:ea typeface="ＭＳ Ｐゴシック" pitchFamily="34" charset="-128"/>
                <a:cs typeface="Courier New" pitchFamily="49" charset="0"/>
              </a:rPr>
              <a:t>Configuration</a:t>
            </a:r>
          </a:p>
          <a:p>
            <a:pPr algn="ctr"/>
            <a:r>
              <a:rPr lang="de-DE" sz="900" b="1">
                <a:solidFill>
                  <a:srgbClr val="000000"/>
                </a:solidFill>
                <a:latin typeface="+mj-lt"/>
                <a:ea typeface="ＭＳ Ｐゴシック" pitchFamily="34" charset="-128"/>
                <a:cs typeface="Courier New" pitchFamily="49" charset="0"/>
              </a:rPr>
              <a:t>File</a:t>
            </a:r>
            <a:endParaRPr lang="en-GB" sz="900">
              <a:latin typeface="+mj-lt"/>
            </a:endParaRPr>
          </a:p>
        </p:txBody>
      </p:sp>
      <p:sp>
        <p:nvSpPr>
          <p:cNvPr id="26" name="Folded Corner 25"/>
          <p:cNvSpPr/>
          <p:nvPr/>
        </p:nvSpPr>
        <p:spPr bwMode="auto">
          <a:xfrm>
            <a:off x="8857359" y="4833176"/>
            <a:ext cx="720000" cy="432000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1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+mj-lt"/>
              <a:ea typeface="ＭＳ Ｐゴシック" pitchFamily="34" charset="-128"/>
              <a:cs typeface="Courier New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836485" y="526490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b="1">
                <a:solidFill>
                  <a:srgbClr val="000000"/>
                </a:solidFill>
                <a:latin typeface="+mj-lt"/>
                <a:ea typeface="ＭＳ Ｐゴシック" pitchFamily="34" charset="-128"/>
                <a:cs typeface="Courier New" pitchFamily="49" charset="0"/>
              </a:rPr>
              <a:t>User Code</a:t>
            </a:r>
          </a:p>
          <a:p>
            <a:pPr algn="ctr"/>
            <a:r>
              <a:rPr lang="de-DE" sz="900" b="1">
                <a:solidFill>
                  <a:srgbClr val="000000"/>
                </a:solidFill>
                <a:latin typeface="+mj-lt"/>
                <a:ea typeface="ＭＳ Ｐゴシック" pitchFamily="34" charset="-128"/>
                <a:cs typeface="Courier New" pitchFamily="49" charset="0"/>
              </a:rPr>
              <a:t>Template</a:t>
            </a:r>
            <a:endParaRPr lang="en-GB" sz="900">
              <a:latin typeface="+mj-lt"/>
            </a:endParaRPr>
          </a:p>
        </p:txBody>
      </p:sp>
      <p:sp>
        <p:nvSpPr>
          <p:cNvPr id="28" name="Folded Corner 27"/>
          <p:cNvSpPr/>
          <p:nvPr/>
        </p:nvSpPr>
        <p:spPr bwMode="auto">
          <a:xfrm>
            <a:off x="7028744" y="1595057"/>
            <a:ext cx="2304000" cy="360000"/>
          </a:xfrm>
          <a:prstGeom prst="foldedCorner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1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USBH_Config_CustomClass.h</a:t>
            </a:r>
          </a:p>
        </p:txBody>
      </p:sp>
      <p:cxnSp>
        <p:nvCxnSpPr>
          <p:cNvPr id="29" name="Straight Connector 28"/>
          <p:cNvCxnSpPr>
            <a:stCxn id="28" idx="2"/>
            <a:endCxn id="23" idx="0"/>
          </p:cNvCxnSpPr>
          <p:nvPr/>
        </p:nvCxnSpPr>
        <p:spPr bwMode="auto">
          <a:xfrm flipH="1">
            <a:off x="7202701" y="1955057"/>
            <a:ext cx="978043" cy="78988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30" name="Folded Corner 29"/>
          <p:cNvSpPr/>
          <p:nvPr/>
        </p:nvSpPr>
        <p:spPr bwMode="auto">
          <a:xfrm>
            <a:off x="7028744" y="2096871"/>
            <a:ext cx="2304000" cy="360000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100" b="1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USBH_User_CustomClass.c</a:t>
            </a:r>
            <a:endParaRPr kumimoji="0" lang="de-DE" sz="11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</p:txBody>
      </p:sp>
      <p:cxnSp>
        <p:nvCxnSpPr>
          <p:cNvPr id="31" name="Straight Connector 30"/>
          <p:cNvCxnSpPr>
            <a:stCxn id="30" idx="2"/>
            <a:endCxn id="23" idx="0"/>
          </p:cNvCxnSpPr>
          <p:nvPr/>
        </p:nvCxnSpPr>
        <p:spPr bwMode="auto">
          <a:xfrm flipH="1">
            <a:off x="7202701" y="2456871"/>
            <a:ext cx="978043" cy="28807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Folded Corner 31"/>
          <p:cNvSpPr/>
          <p:nvPr/>
        </p:nvSpPr>
        <p:spPr bwMode="auto">
          <a:xfrm>
            <a:off x="5204533" y="1595057"/>
            <a:ext cx="1620000" cy="360000"/>
          </a:xfrm>
          <a:prstGeom prst="foldedCorner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1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USBH_Config_MSC.h</a:t>
            </a:r>
          </a:p>
        </p:txBody>
      </p:sp>
      <p:cxnSp>
        <p:nvCxnSpPr>
          <p:cNvPr id="33" name="Straight Connector 32"/>
          <p:cNvCxnSpPr>
            <a:stCxn id="32" idx="2"/>
            <a:endCxn id="22" idx="0"/>
          </p:cNvCxnSpPr>
          <p:nvPr/>
        </p:nvCxnSpPr>
        <p:spPr bwMode="auto">
          <a:xfrm>
            <a:off x="6014533" y="1955057"/>
            <a:ext cx="111456" cy="78988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Folded Corner 33"/>
          <p:cNvSpPr/>
          <p:nvPr/>
        </p:nvSpPr>
        <p:spPr bwMode="auto">
          <a:xfrm>
            <a:off x="5204533" y="2096871"/>
            <a:ext cx="1620000" cy="360000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100" b="1">
                <a:solidFill>
                  <a:srgbClr val="000000"/>
                </a:solidFill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USBH_MSC.c</a:t>
            </a:r>
            <a:endParaRPr kumimoji="0" lang="de-DE" sz="11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ourier New" pitchFamily="49" charset="0"/>
              <a:ea typeface="ＭＳ Ｐゴシック" pitchFamily="34" charset="-128"/>
              <a:cs typeface="Courier New" pitchFamily="49" charset="0"/>
            </a:endParaRPr>
          </a:p>
        </p:txBody>
      </p:sp>
      <p:cxnSp>
        <p:nvCxnSpPr>
          <p:cNvPr id="35" name="Straight Connector 34"/>
          <p:cNvCxnSpPr>
            <a:stCxn id="34" idx="2"/>
            <a:endCxn id="22" idx="0"/>
          </p:cNvCxnSpPr>
          <p:nvPr/>
        </p:nvCxnSpPr>
        <p:spPr bwMode="auto">
          <a:xfrm>
            <a:off x="6014533" y="2456871"/>
            <a:ext cx="111456" cy="288073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Rounded Rectangle 35"/>
          <p:cNvSpPr/>
          <p:nvPr/>
        </p:nvSpPr>
        <p:spPr bwMode="auto">
          <a:xfrm>
            <a:off x="4578925" y="2744944"/>
            <a:ext cx="972000" cy="360000"/>
          </a:xfrm>
          <a:prstGeom prst="roundRect">
            <a:avLst>
              <a:gd name="adj" fmla="val 0"/>
            </a:avLst>
          </a:prstGeom>
          <a:solidFill>
            <a:srgbClr val="CF364A"/>
          </a:solidFill>
          <a:ln>
            <a:headEnd type="none" w="med" len="med"/>
            <a:tailEnd type="none" w="med" len="med"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400" b="1">
                <a:solidFill>
                  <a:srgbClr val="FFFFFF"/>
                </a:solidFill>
                <a:latin typeface="+mj-lt"/>
                <a:ea typeface="ＭＳ Ｐゴシック" pitchFamily="34" charset="-128"/>
              </a:rPr>
              <a:t>CDC</a:t>
            </a:r>
          </a:p>
        </p:txBody>
      </p:sp>
      <p:sp>
        <p:nvSpPr>
          <p:cNvPr id="37" name="Folded Corner 36"/>
          <p:cNvSpPr/>
          <p:nvPr/>
        </p:nvSpPr>
        <p:spPr bwMode="auto">
          <a:xfrm>
            <a:off x="3431125" y="1595057"/>
            <a:ext cx="1620000" cy="360000"/>
          </a:xfrm>
          <a:prstGeom prst="foldedCorner">
            <a:avLst/>
          </a:prstGeom>
          <a:solidFill>
            <a:srgbClr val="FFFFC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1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itchFamily="49" charset="0"/>
                <a:ea typeface="ＭＳ Ｐゴシック" pitchFamily="34" charset="-128"/>
                <a:cs typeface="Courier New" pitchFamily="49" charset="0"/>
              </a:rPr>
              <a:t>USBH_Config_CDC.h</a:t>
            </a:r>
          </a:p>
        </p:txBody>
      </p:sp>
      <p:cxnSp>
        <p:nvCxnSpPr>
          <p:cNvPr id="38" name="Straight Connector 37"/>
          <p:cNvCxnSpPr>
            <a:stCxn id="37" idx="2"/>
            <a:endCxn id="36" idx="0"/>
          </p:cNvCxnSpPr>
          <p:nvPr/>
        </p:nvCxnSpPr>
        <p:spPr bwMode="auto">
          <a:xfrm>
            <a:off x="4241125" y="1955057"/>
            <a:ext cx="823800" cy="789887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81203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 bwMode="auto">
          <a:xfrm>
            <a:off x="35496" y="-387424"/>
            <a:ext cx="2160000" cy="7200800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0" tIns="0" rIns="0" bIns="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ＭＳ Ｐゴシック" pitchFamily="34" charset="-128"/>
              </a:rPr>
              <a:t>USB Host</a:t>
            </a:r>
            <a:endParaRPr kumimoji="0" lang="en-GB" sz="24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+mj-lt"/>
              <a:ea typeface="ＭＳ Ｐゴシック" pitchFamily="34" charset="-128"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179496" y="71654"/>
            <a:ext cx="1872000" cy="658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3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ＭＳ Ｐゴシック" pitchFamily="34" charset="-128"/>
              </a:rPr>
              <a:t>USB Middleware</a:t>
            </a:r>
            <a:endParaRPr kumimoji="0" lang="en-GB" sz="13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+mj-lt"/>
              <a:ea typeface="ＭＳ Ｐゴシック" pitchFamily="34" charset="-128"/>
            </a:endParaRPr>
          </a:p>
        </p:txBody>
      </p:sp>
      <p:sp>
        <p:nvSpPr>
          <p:cNvPr id="6" name="Rounded Rectangle 5"/>
          <p:cNvSpPr/>
          <p:nvPr/>
        </p:nvSpPr>
        <p:spPr bwMode="auto">
          <a:xfrm>
            <a:off x="4046679" y="-387424"/>
            <a:ext cx="5400000" cy="7200800"/>
          </a:xfrm>
          <a:prstGeom prst="roundRect">
            <a:avLst>
              <a:gd name="adj" fmla="val 0"/>
            </a:avLst>
          </a:prstGeom>
          <a:solidFill>
            <a:schemeClr val="bg1">
              <a:lumMod val="65000"/>
            </a:schemeClr>
          </a:solidFill>
          <a:ln>
            <a:noFill/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square" lIns="0" tIns="0" rIns="0" bIns="0" numCol="1" rtlCol="0" anchor="t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24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ＭＳ Ｐゴシック" pitchFamily="34" charset="-128"/>
              </a:rPr>
              <a:t>USB Device</a:t>
            </a:r>
            <a:endParaRPr kumimoji="0" lang="en-GB" sz="24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+mj-lt"/>
              <a:ea typeface="ＭＳ Ｐゴシック" pitchFamily="34" charset="-128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4190695" y="71654"/>
            <a:ext cx="2880320" cy="6597706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3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ＭＳ Ｐゴシック" pitchFamily="34" charset="-128"/>
              </a:rPr>
              <a:t>Hardware</a:t>
            </a:r>
            <a:r>
              <a:rPr kumimoji="0" lang="de-DE" sz="1300" b="1" i="0" u="none" strike="noStrike" cap="none" normalizeH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ＭＳ Ｐゴシック" pitchFamily="34" charset="-128"/>
              </a:rPr>
              <a:t> Dependent</a:t>
            </a:r>
            <a:endParaRPr kumimoji="0" lang="en-GB" sz="13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+mj-lt"/>
              <a:ea typeface="ＭＳ Ｐゴシック" pitchFamily="34" charset="-128"/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324428" y="5477517"/>
            <a:ext cx="1620000" cy="864056"/>
          </a:xfrm>
          <a:prstGeom prst="roundRect">
            <a:avLst>
              <a:gd name="adj" fmla="val 0"/>
            </a:avLst>
          </a:prstGeom>
          <a:solidFill>
            <a:srgbClr val="00A9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600" b="1">
                <a:solidFill>
                  <a:schemeClr val="bg1"/>
                </a:solidFill>
                <a:latin typeface="+mj-lt"/>
                <a:ea typeface="ＭＳ Ｐゴシック" pitchFamily="34" charset="-128"/>
              </a:rPr>
              <a:t>Client</a:t>
            </a:r>
          </a:p>
        </p:txBody>
      </p:sp>
      <p:cxnSp>
        <p:nvCxnSpPr>
          <p:cNvPr id="9" name="Straight Arrow Connector 8"/>
          <p:cNvCxnSpPr>
            <a:stCxn id="48" idx="1"/>
          </p:cNvCxnSpPr>
          <p:nvPr/>
        </p:nvCxnSpPr>
        <p:spPr bwMode="auto">
          <a:xfrm flipH="1">
            <a:off x="1932829" y="1313976"/>
            <a:ext cx="2387444" cy="0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0" name="Straight Arrow Connector 9"/>
          <p:cNvCxnSpPr/>
          <p:nvPr/>
        </p:nvCxnSpPr>
        <p:spPr bwMode="auto">
          <a:xfrm flipH="1">
            <a:off x="1932826" y="1785414"/>
            <a:ext cx="2387447" cy="0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lg" len="lg"/>
            <a:tailEnd type="none" w="lg" len="lg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H="1">
            <a:off x="1932825" y="3236460"/>
            <a:ext cx="2387447" cy="0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flipH="1">
            <a:off x="1956563" y="5680639"/>
            <a:ext cx="2363709" cy="0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3" name="Straight Arrow Connector 12"/>
          <p:cNvCxnSpPr/>
          <p:nvPr/>
        </p:nvCxnSpPr>
        <p:spPr bwMode="auto">
          <a:xfrm>
            <a:off x="1935000" y="2250080"/>
            <a:ext cx="2448000" cy="0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lg" len="lg"/>
            <a:tailEnd type="none" w="lg" len="lg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1880680" y="2729218"/>
            <a:ext cx="2448000" cy="0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5" name="Straight Arrow Connector 14"/>
          <p:cNvCxnSpPr>
            <a:endCxn id="58" idx="1"/>
          </p:cNvCxnSpPr>
          <p:nvPr/>
        </p:nvCxnSpPr>
        <p:spPr bwMode="auto">
          <a:xfrm>
            <a:off x="1958447" y="6151970"/>
            <a:ext cx="2367306" cy="0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>
            <a:off x="1880680" y="850403"/>
            <a:ext cx="2448000" cy="0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lg" len="lg"/>
            <a:tailEnd type="triangle" w="lg" len="lg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1951082" y="327279"/>
            <a:ext cx="2361824" cy="553998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de-DE" sz="1400">
                <a:latin typeface="+mj-lt"/>
              </a:rPr>
              <a:t>Control Transfers</a:t>
            </a:r>
          </a:p>
          <a:p>
            <a:pPr algn="ctr">
              <a:lnSpc>
                <a:spcPts val="1800"/>
              </a:lnSpc>
            </a:pPr>
            <a:r>
              <a:rPr lang="de-DE" sz="1400">
                <a:latin typeface="+mj-lt"/>
              </a:rPr>
              <a:t>Message Pipes</a:t>
            </a:r>
            <a:endParaRPr lang="en-GB" sz="1400">
              <a:latin typeface="+mj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932825" y="1255112"/>
            <a:ext cx="2386797" cy="553998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de-DE" sz="1400">
                <a:latin typeface="+mj-lt"/>
              </a:rPr>
              <a:t>Interrupt Transfers</a:t>
            </a:r>
          </a:p>
          <a:p>
            <a:pPr algn="ctr">
              <a:lnSpc>
                <a:spcPts val="1800"/>
              </a:lnSpc>
            </a:pPr>
            <a:r>
              <a:rPr lang="de-DE" sz="1400">
                <a:latin typeface="+mj-lt"/>
              </a:rPr>
              <a:t>Stream Pipes</a:t>
            </a:r>
            <a:endParaRPr lang="en-GB" sz="1400">
              <a:latin typeface="+mj-lt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32174" y="2204864"/>
            <a:ext cx="2387448" cy="553998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de-DE" sz="1400">
                <a:latin typeface="+mj-lt"/>
              </a:rPr>
              <a:t> Bulk Transfers</a:t>
            </a:r>
          </a:p>
          <a:p>
            <a:pPr algn="ctr">
              <a:lnSpc>
                <a:spcPts val="1800"/>
              </a:lnSpc>
            </a:pPr>
            <a:r>
              <a:rPr lang="de-DE" sz="1400">
                <a:latin typeface="+mj-lt"/>
              </a:rPr>
              <a:t>Stream Pipes</a:t>
            </a:r>
            <a:endParaRPr lang="en-GB" sz="1400">
              <a:latin typeface="+mj-lt"/>
            </a:endParaRPr>
          </a:p>
        </p:txBody>
      </p:sp>
      <p:sp>
        <p:nvSpPr>
          <p:cNvPr id="20" name="Rounded Rectangle 19"/>
          <p:cNvSpPr/>
          <p:nvPr/>
        </p:nvSpPr>
        <p:spPr bwMode="auto">
          <a:xfrm>
            <a:off x="7215031" y="71654"/>
            <a:ext cx="2124000" cy="6597706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b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3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ea typeface="ＭＳ Ｐゴシック" pitchFamily="34" charset="-128"/>
              </a:rPr>
              <a:t>USB Middleware</a:t>
            </a:r>
            <a:endParaRPr kumimoji="0" lang="en-GB" sz="13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+mj-lt"/>
              <a:ea typeface="ＭＳ Ｐゴシック" pitchFamily="34" charset="-128"/>
            </a:endParaRPr>
          </a:p>
        </p:txBody>
      </p:sp>
      <p:cxnSp>
        <p:nvCxnSpPr>
          <p:cNvPr id="21" name="Straight Connector 20"/>
          <p:cNvCxnSpPr/>
          <p:nvPr/>
        </p:nvCxnSpPr>
        <p:spPr bwMode="auto">
          <a:xfrm>
            <a:off x="6950900" y="850403"/>
            <a:ext cx="432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6950852" y="1313976"/>
            <a:ext cx="432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/>
          <p:nvPr/>
        </p:nvCxnSpPr>
        <p:spPr bwMode="auto">
          <a:xfrm>
            <a:off x="6950852" y="1782028"/>
            <a:ext cx="432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/>
          <p:cNvCxnSpPr/>
          <p:nvPr/>
        </p:nvCxnSpPr>
        <p:spPr bwMode="auto">
          <a:xfrm>
            <a:off x="6950852" y="2239632"/>
            <a:ext cx="432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/>
          <p:cNvCxnSpPr/>
          <p:nvPr/>
        </p:nvCxnSpPr>
        <p:spPr bwMode="auto">
          <a:xfrm>
            <a:off x="6950852" y="2749002"/>
            <a:ext cx="432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/>
          <p:cNvCxnSpPr/>
          <p:nvPr/>
        </p:nvCxnSpPr>
        <p:spPr bwMode="auto">
          <a:xfrm>
            <a:off x="6950852" y="3236460"/>
            <a:ext cx="432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/>
          <p:cNvCxnSpPr/>
          <p:nvPr/>
        </p:nvCxnSpPr>
        <p:spPr bwMode="auto">
          <a:xfrm>
            <a:off x="6927047" y="5641625"/>
            <a:ext cx="432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>
            <a:off x="6927047" y="6167196"/>
            <a:ext cx="432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Rounded Rectangle 28"/>
          <p:cNvSpPr/>
          <p:nvPr/>
        </p:nvSpPr>
        <p:spPr bwMode="auto">
          <a:xfrm>
            <a:off x="7364525" y="1133976"/>
            <a:ext cx="1836000" cy="831438"/>
          </a:xfrm>
          <a:prstGeom prst="roundRect">
            <a:avLst>
              <a:gd name="adj" fmla="val 0"/>
            </a:avLst>
          </a:prstGeom>
          <a:solidFill>
            <a:srgbClr val="00C3DC"/>
          </a:solidFill>
          <a:ln cap="sq"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34" charset="-128"/>
              </a:rPr>
              <a:t>Device Functionality</a:t>
            </a:r>
            <a:r>
              <a:rPr kumimoji="0" lang="de-DE" sz="1600" b="1" i="0" u="none" strike="noStrike" cap="none" normalizeH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34" charset="-128"/>
              </a:rPr>
              <a:t> 1</a:t>
            </a:r>
            <a:endParaRPr kumimoji="0" lang="de-DE" sz="16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+mj-lt"/>
              <a:ea typeface="ＭＳ Ｐゴシック" pitchFamily="34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b="1">
                <a:solidFill>
                  <a:schemeClr val="bg1"/>
                </a:solidFill>
                <a:latin typeface="+mj-lt"/>
                <a:ea typeface="ＭＳ Ｐゴシック" pitchFamily="34" charset="-128"/>
              </a:rPr>
              <a:t>(e.g. HID Class)</a:t>
            </a:r>
            <a:endParaRPr kumimoji="0" lang="de-DE" sz="16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+mj-lt"/>
              <a:ea typeface="ＭＳ Ｐゴシック" pitchFamily="34" charset="-128"/>
            </a:endParaRPr>
          </a:p>
        </p:txBody>
      </p:sp>
      <p:sp>
        <p:nvSpPr>
          <p:cNvPr id="30" name="Rounded Rectangle 29"/>
          <p:cNvSpPr/>
          <p:nvPr/>
        </p:nvSpPr>
        <p:spPr bwMode="auto">
          <a:xfrm>
            <a:off x="7364523" y="2070080"/>
            <a:ext cx="1836000" cy="864056"/>
          </a:xfrm>
          <a:prstGeom prst="roundRect">
            <a:avLst>
              <a:gd name="adj" fmla="val 0"/>
            </a:avLst>
          </a:prstGeom>
          <a:solidFill>
            <a:srgbClr val="00C3DC"/>
          </a:solidFill>
          <a:ln cap="sq"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34" charset="-128"/>
              </a:rPr>
              <a:t>Device Functionality 2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b="1">
                <a:solidFill>
                  <a:schemeClr val="bg1"/>
                </a:solidFill>
                <a:latin typeface="+mj-lt"/>
                <a:ea typeface="ＭＳ Ｐゴシック" pitchFamily="34" charset="-128"/>
              </a:rPr>
              <a:t>(e.g. MSC)</a:t>
            </a:r>
            <a:endParaRPr kumimoji="0" lang="de-DE" sz="16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+mj-lt"/>
              <a:ea typeface="ＭＳ Ｐゴシック" pitchFamily="34" charset="-128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951082" y="2938592"/>
            <a:ext cx="2369189" cy="605294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de-DE" sz="1400">
                <a:latin typeface="+mj-lt"/>
              </a:rPr>
              <a:t>Interrupt Transfers</a:t>
            </a:r>
          </a:p>
          <a:p>
            <a:pPr algn="ctr">
              <a:lnSpc>
                <a:spcPts val="2000"/>
              </a:lnSpc>
            </a:pPr>
            <a:r>
              <a:rPr lang="de-DE" sz="1400">
                <a:latin typeface="+mj-lt"/>
              </a:rPr>
              <a:t>Stream Pipe</a:t>
            </a:r>
            <a:endParaRPr lang="en-GB" sz="1400">
              <a:latin typeface="+mj-lt"/>
            </a:endParaRPr>
          </a:p>
        </p:txBody>
      </p:sp>
      <p:cxnSp>
        <p:nvCxnSpPr>
          <p:cNvPr id="32" name="Straight Arrow Connector 31"/>
          <p:cNvCxnSpPr/>
          <p:nvPr/>
        </p:nvCxnSpPr>
        <p:spPr bwMode="auto">
          <a:xfrm>
            <a:off x="1935000" y="3721668"/>
            <a:ext cx="2448000" cy="0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lg" len="lg"/>
            <a:tailEnd type="none" w="lg" len="lg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>
            <a:off x="1887504" y="4200806"/>
            <a:ext cx="2448000" cy="0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1932826" y="3672320"/>
            <a:ext cx="2387446" cy="553998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de-DE" sz="1400">
                <a:latin typeface="+mj-lt"/>
              </a:rPr>
              <a:t> Bulk Transfers</a:t>
            </a:r>
          </a:p>
          <a:p>
            <a:pPr algn="ctr">
              <a:lnSpc>
                <a:spcPts val="1800"/>
              </a:lnSpc>
            </a:pPr>
            <a:r>
              <a:rPr lang="de-DE" sz="1400">
                <a:latin typeface="+mj-lt"/>
              </a:rPr>
              <a:t>Stream Pipes</a:t>
            </a:r>
            <a:endParaRPr lang="en-GB" sz="1400">
              <a:latin typeface="+mj-lt"/>
            </a:endParaRPr>
          </a:p>
        </p:txBody>
      </p:sp>
      <p:cxnSp>
        <p:nvCxnSpPr>
          <p:cNvPr id="35" name="Straight Connector 34"/>
          <p:cNvCxnSpPr/>
          <p:nvPr/>
        </p:nvCxnSpPr>
        <p:spPr bwMode="auto">
          <a:xfrm>
            <a:off x="6958216" y="3711220"/>
            <a:ext cx="432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6950852" y="4220590"/>
            <a:ext cx="432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Rounded Rectangle 36"/>
          <p:cNvSpPr/>
          <p:nvPr/>
        </p:nvSpPr>
        <p:spPr bwMode="auto">
          <a:xfrm>
            <a:off x="7358775" y="5477517"/>
            <a:ext cx="1836000" cy="864056"/>
          </a:xfrm>
          <a:prstGeom prst="roundRect">
            <a:avLst>
              <a:gd name="adj" fmla="val 0"/>
            </a:avLst>
          </a:prstGeom>
          <a:solidFill>
            <a:srgbClr val="00C3DC"/>
          </a:solidFill>
          <a:ln cap="sq"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34" charset="-128"/>
              </a:rPr>
              <a:t>Device Functionality n</a:t>
            </a:r>
          </a:p>
        </p:txBody>
      </p:sp>
      <p:cxnSp>
        <p:nvCxnSpPr>
          <p:cNvPr id="38" name="Straight Arrow Connector 37"/>
          <p:cNvCxnSpPr/>
          <p:nvPr/>
        </p:nvCxnSpPr>
        <p:spPr bwMode="auto">
          <a:xfrm>
            <a:off x="1956563" y="4697931"/>
            <a:ext cx="2387447" cy="0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39" name="TextBox 38"/>
          <p:cNvSpPr txBox="1"/>
          <p:nvPr/>
        </p:nvSpPr>
        <p:spPr>
          <a:xfrm>
            <a:off x="2078573" y="4409025"/>
            <a:ext cx="2112122" cy="605294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de-DE" sz="1400">
                <a:latin typeface="+mj-lt"/>
              </a:rPr>
              <a:t>Isochronous Transfers</a:t>
            </a:r>
          </a:p>
          <a:p>
            <a:pPr algn="ctr">
              <a:lnSpc>
                <a:spcPts val="2000"/>
              </a:lnSpc>
            </a:pPr>
            <a:r>
              <a:rPr lang="de-DE" sz="1400">
                <a:latin typeface="+mj-lt"/>
              </a:rPr>
              <a:t>Stream Pipe</a:t>
            </a:r>
            <a:endParaRPr lang="en-GB" sz="1400">
              <a:latin typeface="+mj-lt"/>
            </a:endParaRPr>
          </a:p>
        </p:txBody>
      </p:sp>
      <p:cxnSp>
        <p:nvCxnSpPr>
          <p:cNvPr id="40" name="Straight Connector 39"/>
          <p:cNvCxnSpPr/>
          <p:nvPr/>
        </p:nvCxnSpPr>
        <p:spPr bwMode="auto">
          <a:xfrm>
            <a:off x="6950852" y="4697931"/>
            <a:ext cx="432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1" name="Rounded Rectangle 40"/>
          <p:cNvSpPr/>
          <p:nvPr/>
        </p:nvSpPr>
        <p:spPr bwMode="auto">
          <a:xfrm>
            <a:off x="7359047" y="4517931"/>
            <a:ext cx="1836000" cy="863634"/>
          </a:xfrm>
          <a:prstGeom prst="roundRect">
            <a:avLst>
              <a:gd name="adj" fmla="val 0"/>
            </a:avLst>
          </a:prstGeom>
          <a:solidFill>
            <a:srgbClr val="00C3DC"/>
          </a:solidFill>
          <a:ln cap="sq"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34" charset="-128"/>
              </a:rPr>
              <a:t>Device Functionality</a:t>
            </a:r>
            <a:r>
              <a:rPr kumimoji="0" lang="de-DE" sz="1600" b="1" i="0" u="none" strike="noStrike" cap="none" normalizeH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34" charset="-128"/>
              </a:rPr>
              <a:t> 4</a:t>
            </a:r>
            <a:endParaRPr kumimoji="0" lang="de-DE" sz="16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+mj-lt"/>
              <a:ea typeface="ＭＳ Ｐゴシック" pitchFamily="34" charset="-128"/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b="1">
                <a:solidFill>
                  <a:schemeClr val="bg1"/>
                </a:solidFill>
                <a:latin typeface="+mj-lt"/>
                <a:ea typeface="ＭＳ Ｐゴシック" pitchFamily="34" charset="-128"/>
              </a:rPr>
              <a:t>(e.g. ADC Class)</a:t>
            </a:r>
            <a:endParaRPr kumimoji="0" lang="de-DE" sz="16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+mj-lt"/>
              <a:ea typeface="ＭＳ Ｐゴシック" pitchFamily="34" charset="-128"/>
            </a:endParaRPr>
          </a:p>
        </p:txBody>
      </p:sp>
      <p:sp>
        <p:nvSpPr>
          <p:cNvPr id="42" name="Rounded Rectangle 41"/>
          <p:cNvSpPr/>
          <p:nvPr/>
        </p:nvSpPr>
        <p:spPr bwMode="auto">
          <a:xfrm>
            <a:off x="7359048" y="3056459"/>
            <a:ext cx="1836000" cy="1349661"/>
          </a:xfrm>
          <a:prstGeom prst="roundRect">
            <a:avLst>
              <a:gd name="adj" fmla="val 0"/>
            </a:avLst>
          </a:prstGeom>
          <a:solidFill>
            <a:srgbClr val="00C3DC"/>
          </a:solidFill>
          <a:ln cap="sq"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34" charset="-128"/>
              </a:rPr>
              <a:t>Device Functionality 3</a:t>
            </a: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b="1">
                <a:solidFill>
                  <a:schemeClr val="bg1"/>
                </a:solidFill>
                <a:latin typeface="+mj-lt"/>
                <a:ea typeface="ＭＳ Ｐゴシック" pitchFamily="34" charset="-128"/>
              </a:rPr>
              <a:t>(e.g. CDC)</a:t>
            </a:r>
            <a:endParaRPr kumimoji="0" lang="de-DE" sz="16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+mj-lt"/>
              <a:ea typeface="ＭＳ Ｐゴシック" pitchFamily="34" charset="-128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909517" y="5754522"/>
            <a:ext cx="2387446" cy="348813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de-DE" sz="1400">
                <a:latin typeface="+mj-lt"/>
              </a:rPr>
              <a:t> Stream Pipes</a:t>
            </a:r>
            <a:endParaRPr lang="en-GB" sz="1400">
              <a:latin typeface="+mj-lt"/>
            </a:endParaRPr>
          </a:p>
        </p:txBody>
      </p:sp>
      <p:cxnSp>
        <p:nvCxnSpPr>
          <p:cNvPr id="44" name="Straight Connector 43"/>
          <p:cNvCxnSpPr/>
          <p:nvPr/>
        </p:nvCxnSpPr>
        <p:spPr bwMode="auto">
          <a:xfrm>
            <a:off x="6950852" y="383891"/>
            <a:ext cx="432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5" name="Rounded Rectangle 44"/>
          <p:cNvSpPr/>
          <p:nvPr/>
        </p:nvSpPr>
        <p:spPr bwMode="auto">
          <a:xfrm>
            <a:off x="7364524" y="195955"/>
            <a:ext cx="1836000" cy="834448"/>
          </a:xfrm>
          <a:prstGeom prst="roundRect">
            <a:avLst>
              <a:gd name="adj" fmla="val 0"/>
            </a:avLst>
          </a:prstGeom>
          <a:solidFill>
            <a:srgbClr val="00C3DC"/>
          </a:solidFill>
          <a:ln cap="sq"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sz="16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34" charset="-128"/>
              </a:rPr>
              <a:t>USB</a:t>
            </a:r>
            <a:r>
              <a:rPr kumimoji="0" lang="de-DE" sz="1600" b="1" i="0" u="none" strike="noStrike" cap="none" normalizeH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ＭＳ Ｐゴシック" pitchFamily="34" charset="-128"/>
              </a:rPr>
              <a:t> Device</a:t>
            </a:r>
            <a:endParaRPr kumimoji="0" lang="de-DE" sz="16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+mj-lt"/>
              <a:ea typeface="ＭＳ Ｐゴシック" pitchFamily="34" charset="-128"/>
            </a:endParaRPr>
          </a:p>
        </p:txBody>
      </p:sp>
      <p:cxnSp>
        <p:nvCxnSpPr>
          <p:cNvPr id="46" name="Straight Arrow Connector 45"/>
          <p:cNvCxnSpPr/>
          <p:nvPr/>
        </p:nvCxnSpPr>
        <p:spPr bwMode="auto">
          <a:xfrm>
            <a:off x="1935000" y="376546"/>
            <a:ext cx="2448000" cy="0"/>
          </a:xfrm>
          <a:prstGeom prst="straightConnector1">
            <a:avLst/>
          </a:prstGeom>
          <a:solidFill>
            <a:schemeClr val="accent1"/>
          </a:solidFill>
          <a:ln w="41275" cap="flat" cmpd="sng" algn="ctr">
            <a:solidFill>
              <a:schemeClr val="tx1"/>
            </a:solidFill>
            <a:prstDash val="solid"/>
            <a:round/>
            <a:headEnd type="triangle" w="lg" len="lg"/>
            <a:tailEnd type="none" w="med" len="med"/>
          </a:ln>
          <a:effectLst/>
        </p:spPr>
      </p:cxnSp>
      <p:sp>
        <p:nvSpPr>
          <p:cNvPr id="47" name="Rounded Rectangle 46"/>
          <p:cNvSpPr/>
          <p:nvPr/>
        </p:nvSpPr>
        <p:spPr bwMode="auto">
          <a:xfrm>
            <a:off x="4320273" y="670403"/>
            <a:ext cx="2628000" cy="360000"/>
          </a:xfrm>
          <a:prstGeom prst="roundRect">
            <a:avLst>
              <a:gd name="adj" fmla="val 0"/>
            </a:avLst>
          </a:prstGeom>
          <a:solidFill>
            <a:srgbClr val="CF364A"/>
          </a:solidFill>
          <a:ln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400" b="1">
                <a:solidFill>
                  <a:schemeClr val="bg1"/>
                </a:solidFill>
                <a:latin typeface="+mj-lt"/>
                <a:ea typeface="ＭＳ Ｐゴシック" pitchFamily="34" charset="-128"/>
              </a:rPr>
              <a:t>Control </a:t>
            </a:r>
            <a:r>
              <a:rPr lang="en-GB" sz="1400" b="1">
                <a:solidFill>
                  <a:schemeClr val="bg1"/>
                </a:solidFill>
                <a:latin typeface="+mj-lt"/>
                <a:ea typeface="ＭＳ Ｐゴシック" pitchFamily="34" charset="-128"/>
              </a:rPr>
              <a:t>OUT </a:t>
            </a:r>
            <a:r>
              <a:rPr lang="de-DE" sz="1400" b="1">
                <a:solidFill>
                  <a:schemeClr val="bg1"/>
                </a:solidFill>
                <a:latin typeface="+mj-lt"/>
                <a:ea typeface="ＭＳ Ｐゴシック" pitchFamily="34" charset="-128"/>
              </a:rPr>
              <a:t>Endpoint</a:t>
            </a:r>
            <a:r>
              <a:rPr lang="en-GB" sz="1400" b="1">
                <a:solidFill>
                  <a:schemeClr val="bg1"/>
                </a:solidFill>
                <a:latin typeface="+mj-lt"/>
                <a:ea typeface="ＭＳ Ｐゴシック" pitchFamily="34" charset="-128"/>
              </a:rPr>
              <a:t> 0</a:t>
            </a:r>
            <a:endParaRPr lang="de-DE" sz="1400" b="1">
              <a:solidFill>
                <a:schemeClr val="bg1"/>
              </a:solidFill>
              <a:latin typeface="+mj-lt"/>
              <a:ea typeface="ＭＳ Ｐゴシック" pitchFamily="34" charset="-128"/>
            </a:endParaRPr>
          </a:p>
        </p:txBody>
      </p:sp>
      <p:sp>
        <p:nvSpPr>
          <p:cNvPr id="48" name="Rounded Rectangle 47"/>
          <p:cNvSpPr/>
          <p:nvPr/>
        </p:nvSpPr>
        <p:spPr bwMode="auto">
          <a:xfrm>
            <a:off x="4320273" y="1133976"/>
            <a:ext cx="2628000" cy="360000"/>
          </a:xfrm>
          <a:prstGeom prst="roundRect">
            <a:avLst>
              <a:gd name="adj" fmla="val 0"/>
            </a:avLst>
          </a:prstGeom>
          <a:solidFill>
            <a:srgbClr val="CF364A"/>
          </a:solidFill>
          <a:ln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b="1">
                <a:solidFill>
                  <a:schemeClr val="bg1"/>
                </a:solidFill>
                <a:latin typeface="+mj-lt"/>
                <a:ea typeface="ＭＳ Ｐゴシック" pitchFamily="34" charset="-128"/>
              </a:rPr>
              <a:t>Interrupt IN Endpoint</a:t>
            </a:r>
            <a:r>
              <a:rPr lang="en-GB" sz="1400" b="1">
                <a:solidFill>
                  <a:schemeClr val="bg1"/>
                </a:solidFill>
                <a:latin typeface="+mj-lt"/>
                <a:ea typeface="ＭＳ Ｐゴシック" pitchFamily="34" charset="-128"/>
              </a:rPr>
              <a:t> 1</a:t>
            </a:r>
            <a:endParaRPr lang="de-DE" sz="1400" b="1">
              <a:solidFill>
                <a:schemeClr val="bg1"/>
              </a:solidFill>
              <a:latin typeface="+mj-lt"/>
              <a:ea typeface="ＭＳ Ｐゴシック" pitchFamily="34" charset="-128"/>
            </a:endParaRPr>
          </a:p>
        </p:txBody>
      </p:sp>
      <p:sp>
        <p:nvSpPr>
          <p:cNvPr id="49" name="Rounded Rectangle 48"/>
          <p:cNvSpPr/>
          <p:nvPr/>
        </p:nvSpPr>
        <p:spPr bwMode="auto">
          <a:xfrm>
            <a:off x="4320273" y="1605414"/>
            <a:ext cx="2628000" cy="360000"/>
          </a:xfrm>
          <a:prstGeom prst="roundRect">
            <a:avLst>
              <a:gd name="adj" fmla="val 0"/>
            </a:avLst>
          </a:prstGeom>
          <a:solidFill>
            <a:srgbClr val="CF364A"/>
          </a:solidFill>
          <a:ln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b="1">
                <a:solidFill>
                  <a:schemeClr val="bg1"/>
                </a:solidFill>
                <a:latin typeface="+mj-lt"/>
                <a:ea typeface="ＭＳ Ｐゴシック" pitchFamily="34" charset="-128"/>
              </a:rPr>
              <a:t>Interrupt OUT Endpoint 1</a:t>
            </a:r>
          </a:p>
        </p:txBody>
      </p:sp>
      <p:sp>
        <p:nvSpPr>
          <p:cNvPr id="50" name="Rounded Rectangle 49"/>
          <p:cNvSpPr/>
          <p:nvPr/>
        </p:nvSpPr>
        <p:spPr bwMode="auto">
          <a:xfrm>
            <a:off x="4320273" y="2070080"/>
            <a:ext cx="2628000" cy="360000"/>
          </a:xfrm>
          <a:prstGeom prst="roundRect">
            <a:avLst>
              <a:gd name="adj" fmla="val 0"/>
            </a:avLst>
          </a:prstGeom>
          <a:solidFill>
            <a:srgbClr val="CF364A"/>
          </a:solidFill>
          <a:ln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b="1">
                <a:solidFill>
                  <a:schemeClr val="bg1"/>
                </a:solidFill>
                <a:latin typeface="+mj-lt"/>
                <a:ea typeface="ＭＳ Ｐゴシック" pitchFamily="34" charset="-128"/>
              </a:rPr>
              <a:t>Bulk IN Endpoint</a:t>
            </a:r>
            <a:r>
              <a:rPr lang="en-GB" sz="1400" b="1">
                <a:solidFill>
                  <a:schemeClr val="bg1"/>
                </a:solidFill>
                <a:latin typeface="+mj-lt"/>
                <a:ea typeface="ＭＳ Ｐゴシック" pitchFamily="34" charset="-128"/>
              </a:rPr>
              <a:t> 2</a:t>
            </a:r>
            <a:endParaRPr lang="de-DE" sz="1400" b="1">
              <a:solidFill>
                <a:schemeClr val="bg1"/>
              </a:solidFill>
              <a:latin typeface="+mj-lt"/>
              <a:ea typeface="ＭＳ Ｐゴシック" pitchFamily="34" charset="-128"/>
            </a:endParaRPr>
          </a:p>
        </p:txBody>
      </p:sp>
      <p:sp>
        <p:nvSpPr>
          <p:cNvPr id="51" name="Rounded Rectangle 50"/>
          <p:cNvSpPr/>
          <p:nvPr/>
        </p:nvSpPr>
        <p:spPr bwMode="auto">
          <a:xfrm>
            <a:off x="4320273" y="2574136"/>
            <a:ext cx="2628000" cy="360000"/>
          </a:xfrm>
          <a:prstGeom prst="roundRect">
            <a:avLst>
              <a:gd name="adj" fmla="val 0"/>
            </a:avLst>
          </a:prstGeom>
          <a:solidFill>
            <a:srgbClr val="CF364A"/>
          </a:solidFill>
          <a:ln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b="1">
                <a:solidFill>
                  <a:schemeClr val="bg1"/>
                </a:solidFill>
                <a:latin typeface="+mj-lt"/>
                <a:ea typeface="ＭＳ Ｐゴシック" pitchFamily="34" charset="-128"/>
              </a:rPr>
              <a:t>Bulk OUT Endpoint</a:t>
            </a:r>
            <a:r>
              <a:rPr lang="en-GB" sz="1400" b="1">
                <a:solidFill>
                  <a:schemeClr val="bg1"/>
                </a:solidFill>
                <a:latin typeface="+mj-lt"/>
                <a:ea typeface="ＭＳ Ｐゴシック" pitchFamily="34" charset="-128"/>
              </a:rPr>
              <a:t> 2</a:t>
            </a:r>
            <a:endParaRPr lang="de-DE" sz="1400" b="1">
              <a:solidFill>
                <a:schemeClr val="bg1"/>
              </a:solidFill>
              <a:latin typeface="+mj-lt"/>
              <a:ea typeface="ＭＳ Ｐゴシック" pitchFamily="34" charset="-128"/>
            </a:endParaRPr>
          </a:p>
        </p:txBody>
      </p:sp>
      <p:sp>
        <p:nvSpPr>
          <p:cNvPr id="52" name="TextBox 51"/>
          <p:cNvSpPr txBox="1"/>
          <p:nvPr/>
        </p:nvSpPr>
        <p:spPr>
          <a:xfrm rot="5400000">
            <a:off x="5454054" y="4980391"/>
            <a:ext cx="46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>
                <a:solidFill>
                  <a:srgbClr val="A10608"/>
                </a:solidFill>
                <a:latin typeface="+mj-lt"/>
              </a:rPr>
              <a:t>...</a:t>
            </a:r>
            <a:endParaRPr lang="en-GB" sz="2400" b="1">
              <a:solidFill>
                <a:srgbClr val="A10608"/>
              </a:solidFill>
              <a:latin typeface="+mj-lt"/>
            </a:endParaRPr>
          </a:p>
        </p:txBody>
      </p:sp>
      <p:sp>
        <p:nvSpPr>
          <p:cNvPr id="53" name="Rounded Rectangle 52"/>
          <p:cNvSpPr/>
          <p:nvPr/>
        </p:nvSpPr>
        <p:spPr bwMode="auto">
          <a:xfrm>
            <a:off x="4329402" y="3056460"/>
            <a:ext cx="2628000" cy="360000"/>
          </a:xfrm>
          <a:prstGeom prst="roundRect">
            <a:avLst>
              <a:gd name="adj" fmla="val 0"/>
            </a:avLst>
          </a:prstGeom>
          <a:solidFill>
            <a:srgbClr val="CF364A"/>
          </a:solidFill>
          <a:ln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b="1">
                <a:solidFill>
                  <a:schemeClr val="bg1"/>
                </a:solidFill>
                <a:latin typeface="+mj-lt"/>
                <a:ea typeface="ＭＳ Ｐゴシック" pitchFamily="34" charset="-128"/>
              </a:rPr>
              <a:t>Interrupt IN Endpoint</a:t>
            </a:r>
            <a:r>
              <a:rPr lang="en-GB" sz="1400" b="1">
                <a:solidFill>
                  <a:schemeClr val="bg1"/>
                </a:solidFill>
                <a:latin typeface="+mj-lt"/>
                <a:ea typeface="ＭＳ Ｐゴシック" pitchFamily="34" charset="-128"/>
              </a:rPr>
              <a:t> 3</a:t>
            </a:r>
            <a:endParaRPr lang="de-DE" sz="1400" b="1">
              <a:solidFill>
                <a:schemeClr val="bg1"/>
              </a:solidFill>
              <a:latin typeface="+mj-lt"/>
              <a:ea typeface="ＭＳ Ｐゴシック" pitchFamily="34" charset="-128"/>
            </a:endParaRPr>
          </a:p>
        </p:txBody>
      </p:sp>
      <p:sp>
        <p:nvSpPr>
          <p:cNvPr id="54" name="Rounded Rectangle 53"/>
          <p:cNvSpPr/>
          <p:nvPr/>
        </p:nvSpPr>
        <p:spPr bwMode="auto">
          <a:xfrm>
            <a:off x="4327637" y="3541668"/>
            <a:ext cx="2628000" cy="360000"/>
          </a:xfrm>
          <a:prstGeom prst="roundRect">
            <a:avLst>
              <a:gd name="adj" fmla="val 0"/>
            </a:avLst>
          </a:prstGeom>
          <a:solidFill>
            <a:srgbClr val="CF364A"/>
          </a:solidFill>
          <a:ln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b="1">
                <a:solidFill>
                  <a:schemeClr val="bg1"/>
                </a:solidFill>
                <a:latin typeface="+mj-lt"/>
                <a:ea typeface="ＭＳ Ｐゴシック" pitchFamily="34" charset="-128"/>
              </a:rPr>
              <a:t>Bulk IN Endpoint</a:t>
            </a:r>
            <a:r>
              <a:rPr lang="en-GB" sz="1400" b="1">
                <a:solidFill>
                  <a:schemeClr val="bg1"/>
                </a:solidFill>
                <a:latin typeface="+mj-lt"/>
                <a:ea typeface="ＭＳ Ｐゴシック" pitchFamily="34" charset="-128"/>
              </a:rPr>
              <a:t> 4</a:t>
            </a:r>
            <a:endParaRPr lang="de-DE" sz="1400" b="1">
              <a:solidFill>
                <a:schemeClr val="bg1"/>
              </a:solidFill>
              <a:latin typeface="+mj-lt"/>
              <a:ea typeface="ＭＳ Ｐゴシック" pitchFamily="34" charset="-128"/>
            </a:endParaRPr>
          </a:p>
        </p:txBody>
      </p:sp>
      <p:sp>
        <p:nvSpPr>
          <p:cNvPr id="55" name="Rounded Rectangle 54"/>
          <p:cNvSpPr/>
          <p:nvPr/>
        </p:nvSpPr>
        <p:spPr bwMode="auto">
          <a:xfrm>
            <a:off x="4327637" y="4045724"/>
            <a:ext cx="2628000" cy="360000"/>
          </a:xfrm>
          <a:prstGeom prst="roundRect">
            <a:avLst>
              <a:gd name="adj" fmla="val 0"/>
            </a:avLst>
          </a:prstGeom>
          <a:solidFill>
            <a:srgbClr val="CF364A"/>
          </a:solidFill>
          <a:ln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b="1">
                <a:solidFill>
                  <a:schemeClr val="bg1"/>
                </a:solidFill>
                <a:latin typeface="+mj-lt"/>
                <a:ea typeface="ＭＳ Ｐゴシック" pitchFamily="34" charset="-128"/>
              </a:rPr>
              <a:t>Bulk OUT Endpoint</a:t>
            </a:r>
            <a:r>
              <a:rPr lang="en-GB" sz="1400" b="1">
                <a:solidFill>
                  <a:schemeClr val="bg1"/>
                </a:solidFill>
                <a:latin typeface="+mj-lt"/>
                <a:ea typeface="ＭＳ Ｐゴシック" pitchFamily="34" charset="-128"/>
              </a:rPr>
              <a:t> 4</a:t>
            </a:r>
            <a:endParaRPr lang="de-DE" sz="1400" b="1">
              <a:solidFill>
                <a:schemeClr val="bg1"/>
              </a:solidFill>
              <a:latin typeface="+mj-lt"/>
              <a:ea typeface="ＭＳ Ｐゴシック" pitchFamily="34" charset="-128"/>
            </a:endParaRPr>
          </a:p>
        </p:txBody>
      </p:sp>
      <p:sp>
        <p:nvSpPr>
          <p:cNvPr id="56" name="Rounded Rectangle 55"/>
          <p:cNvSpPr/>
          <p:nvPr/>
        </p:nvSpPr>
        <p:spPr bwMode="auto">
          <a:xfrm>
            <a:off x="4325753" y="4517931"/>
            <a:ext cx="2628000" cy="360000"/>
          </a:xfrm>
          <a:prstGeom prst="roundRect">
            <a:avLst>
              <a:gd name="adj" fmla="val 0"/>
            </a:avLst>
          </a:prstGeom>
          <a:solidFill>
            <a:srgbClr val="CF364A"/>
          </a:solidFill>
          <a:ln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b="1">
                <a:solidFill>
                  <a:schemeClr val="bg1"/>
                </a:solidFill>
                <a:latin typeface="+mj-lt"/>
                <a:ea typeface="ＭＳ Ｐゴシック" pitchFamily="34" charset="-128"/>
              </a:rPr>
              <a:t>Isochronous OUT Endpoint</a:t>
            </a:r>
            <a:r>
              <a:rPr lang="en-GB" sz="1400" b="1">
                <a:solidFill>
                  <a:schemeClr val="bg1"/>
                </a:solidFill>
                <a:latin typeface="+mj-lt"/>
                <a:ea typeface="ＭＳ Ｐゴシック" pitchFamily="34" charset="-128"/>
              </a:rPr>
              <a:t> 5</a:t>
            </a:r>
            <a:endParaRPr lang="de-DE" sz="1400" b="1">
              <a:solidFill>
                <a:schemeClr val="bg1"/>
              </a:solidFill>
              <a:latin typeface="+mj-lt"/>
              <a:ea typeface="ＭＳ Ｐゴシック" pitchFamily="34" charset="-128"/>
            </a:endParaRPr>
          </a:p>
        </p:txBody>
      </p:sp>
      <p:sp>
        <p:nvSpPr>
          <p:cNvPr id="57" name="Rounded Rectangle 56"/>
          <p:cNvSpPr/>
          <p:nvPr/>
        </p:nvSpPr>
        <p:spPr bwMode="auto">
          <a:xfrm>
            <a:off x="4320271" y="5477517"/>
            <a:ext cx="2628000" cy="360000"/>
          </a:xfrm>
          <a:prstGeom prst="roundRect">
            <a:avLst>
              <a:gd name="adj" fmla="val 0"/>
            </a:avLst>
          </a:prstGeom>
          <a:solidFill>
            <a:srgbClr val="CF364A"/>
          </a:solidFill>
          <a:ln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b="1">
                <a:solidFill>
                  <a:schemeClr val="bg1"/>
                </a:solidFill>
                <a:latin typeface="+mj-lt"/>
                <a:ea typeface="ＭＳ Ｐゴシック" pitchFamily="34" charset="-128"/>
              </a:rPr>
              <a:t>IN Endpoint</a:t>
            </a:r>
            <a:r>
              <a:rPr lang="en-GB" sz="1400" b="1">
                <a:solidFill>
                  <a:schemeClr val="bg1"/>
                </a:solidFill>
                <a:latin typeface="+mj-lt"/>
                <a:ea typeface="ＭＳ Ｐゴシック" pitchFamily="34" charset="-128"/>
              </a:rPr>
              <a:t> 15</a:t>
            </a:r>
            <a:endParaRPr lang="de-DE" sz="1400" b="1">
              <a:solidFill>
                <a:schemeClr val="bg1"/>
              </a:solidFill>
              <a:latin typeface="+mj-lt"/>
              <a:ea typeface="ＭＳ Ｐゴシック" pitchFamily="34" charset="-128"/>
            </a:endParaRPr>
          </a:p>
        </p:txBody>
      </p:sp>
      <p:sp>
        <p:nvSpPr>
          <p:cNvPr id="58" name="Rounded Rectangle 57"/>
          <p:cNvSpPr/>
          <p:nvPr/>
        </p:nvSpPr>
        <p:spPr bwMode="auto">
          <a:xfrm>
            <a:off x="4325753" y="5971970"/>
            <a:ext cx="2628000" cy="360000"/>
          </a:xfrm>
          <a:prstGeom prst="roundRect">
            <a:avLst>
              <a:gd name="adj" fmla="val 0"/>
            </a:avLst>
          </a:prstGeom>
          <a:solidFill>
            <a:srgbClr val="CF364A"/>
          </a:solidFill>
          <a:ln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b="1">
                <a:solidFill>
                  <a:schemeClr val="bg1"/>
                </a:solidFill>
                <a:latin typeface="+mj-lt"/>
                <a:ea typeface="ＭＳ Ｐゴシック" pitchFamily="34" charset="-128"/>
              </a:rPr>
              <a:t>OUT Endpoint</a:t>
            </a:r>
            <a:r>
              <a:rPr lang="en-GB" sz="1400" b="1">
                <a:solidFill>
                  <a:schemeClr val="bg1"/>
                </a:solidFill>
                <a:latin typeface="+mj-lt"/>
                <a:ea typeface="ＭＳ Ｐゴシック" pitchFamily="34" charset="-128"/>
              </a:rPr>
              <a:t> 15</a:t>
            </a:r>
            <a:endParaRPr lang="de-DE" sz="1400" b="1">
              <a:solidFill>
                <a:schemeClr val="bg1"/>
              </a:solidFill>
              <a:latin typeface="+mj-lt"/>
              <a:ea typeface="ＭＳ Ｐゴシック" pitchFamily="34" charset="-128"/>
            </a:endParaRPr>
          </a:p>
        </p:txBody>
      </p:sp>
      <p:sp>
        <p:nvSpPr>
          <p:cNvPr id="59" name="Rounded Rectangle 58"/>
          <p:cNvSpPr/>
          <p:nvPr/>
        </p:nvSpPr>
        <p:spPr bwMode="auto">
          <a:xfrm>
            <a:off x="4316855" y="195955"/>
            <a:ext cx="2628000" cy="360000"/>
          </a:xfrm>
          <a:prstGeom prst="roundRect">
            <a:avLst>
              <a:gd name="adj" fmla="val 0"/>
            </a:avLst>
          </a:prstGeom>
          <a:solidFill>
            <a:srgbClr val="CF364A"/>
          </a:solidFill>
          <a:ln>
            <a:headEnd type="none" w="med" len="med"/>
            <a:tailEnd type="none" w="med" len="med"/>
          </a:ln>
          <a:effectLst/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b="1">
                <a:solidFill>
                  <a:schemeClr val="bg1"/>
                </a:solidFill>
                <a:latin typeface="+mj-lt"/>
                <a:ea typeface="ＭＳ Ｐゴシック" pitchFamily="34" charset="-128"/>
              </a:rPr>
              <a:t>Control IN Endpoint</a:t>
            </a:r>
            <a:r>
              <a:rPr lang="en-GB" sz="1400" b="1">
                <a:solidFill>
                  <a:schemeClr val="bg1"/>
                </a:solidFill>
                <a:latin typeface="+mj-lt"/>
                <a:ea typeface="ＭＳ Ｐゴシック" pitchFamily="34" charset="-128"/>
              </a:rPr>
              <a:t> 0</a:t>
            </a:r>
            <a:endParaRPr lang="de-DE" sz="1400" b="1">
              <a:solidFill>
                <a:schemeClr val="bg1"/>
              </a:solidFill>
              <a:latin typeface="+mj-lt"/>
              <a:ea typeface="ＭＳ Ｐゴシック" pitchFamily="34" charset="-128"/>
            </a:endParaRPr>
          </a:p>
        </p:txBody>
      </p:sp>
      <p:sp>
        <p:nvSpPr>
          <p:cNvPr id="60" name="Rounded Rectangle 59"/>
          <p:cNvSpPr/>
          <p:nvPr/>
        </p:nvSpPr>
        <p:spPr bwMode="auto">
          <a:xfrm>
            <a:off x="314710" y="195955"/>
            <a:ext cx="1620000" cy="834448"/>
          </a:xfrm>
          <a:prstGeom prst="roundRect">
            <a:avLst>
              <a:gd name="adj" fmla="val 0"/>
            </a:avLst>
          </a:prstGeom>
          <a:solidFill>
            <a:srgbClr val="00A9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600" b="1">
                <a:solidFill>
                  <a:schemeClr val="bg1"/>
                </a:solidFill>
                <a:latin typeface="+mj-lt"/>
                <a:ea typeface="ＭＳ Ｐゴシック" pitchFamily="34" charset="-128"/>
              </a:rPr>
              <a:t>USB Host</a:t>
            </a:r>
          </a:p>
        </p:txBody>
      </p:sp>
      <p:sp>
        <p:nvSpPr>
          <p:cNvPr id="61" name="Rounded Rectangle 60"/>
          <p:cNvSpPr/>
          <p:nvPr/>
        </p:nvSpPr>
        <p:spPr bwMode="auto">
          <a:xfrm>
            <a:off x="314710" y="1133976"/>
            <a:ext cx="1620000" cy="831438"/>
          </a:xfrm>
          <a:prstGeom prst="roundRect">
            <a:avLst>
              <a:gd name="adj" fmla="val 0"/>
            </a:avLst>
          </a:prstGeom>
          <a:solidFill>
            <a:srgbClr val="00A9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600" b="1">
                <a:solidFill>
                  <a:schemeClr val="bg1"/>
                </a:solidFill>
                <a:latin typeface="+mj-lt"/>
                <a:ea typeface="ＭＳ Ｐゴシック" pitchFamily="34" charset="-128"/>
              </a:rPr>
              <a:t>Client</a:t>
            </a:r>
          </a:p>
        </p:txBody>
      </p:sp>
      <p:sp>
        <p:nvSpPr>
          <p:cNvPr id="62" name="Rounded Rectangle 61"/>
          <p:cNvSpPr/>
          <p:nvPr/>
        </p:nvSpPr>
        <p:spPr bwMode="auto">
          <a:xfrm>
            <a:off x="314710" y="2070080"/>
            <a:ext cx="1620000" cy="864056"/>
          </a:xfrm>
          <a:prstGeom prst="roundRect">
            <a:avLst>
              <a:gd name="adj" fmla="val 0"/>
            </a:avLst>
          </a:prstGeom>
          <a:solidFill>
            <a:srgbClr val="00A9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600" b="1">
                <a:solidFill>
                  <a:schemeClr val="bg1"/>
                </a:solidFill>
                <a:latin typeface="+mj-lt"/>
                <a:ea typeface="ＭＳ Ｐゴシック" pitchFamily="34" charset="-128"/>
              </a:rPr>
              <a:t>Client</a:t>
            </a:r>
          </a:p>
        </p:txBody>
      </p:sp>
      <p:sp>
        <p:nvSpPr>
          <p:cNvPr id="63" name="Rounded Rectangle 62"/>
          <p:cNvSpPr/>
          <p:nvPr/>
        </p:nvSpPr>
        <p:spPr bwMode="auto">
          <a:xfrm>
            <a:off x="314710" y="3056460"/>
            <a:ext cx="1620000" cy="1349264"/>
          </a:xfrm>
          <a:prstGeom prst="roundRect">
            <a:avLst>
              <a:gd name="adj" fmla="val 0"/>
            </a:avLst>
          </a:prstGeom>
          <a:solidFill>
            <a:srgbClr val="00A9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600" b="1">
                <a:solidFill>
                  <a:schemeClr val="bg1"/>
                </a:solidFill>
                <a:latin typeface="+mj-lt"/>
                <a:ea typeface="ＭＳ Ｐゴシック" pitchFamily="34" charset="-128"/>
              </a:rPr>
              <a:t>Client</a:t>
            </a:r>
          </a:p>
        </p:txBody>
      </p:sp>
      <p:sp>
        <p:nvSpPr>
          <p:cNvPr id="64" name="Rounded Rectangle 63"/>
          <p:cNvSpPr/>
          <p:nvPr/>
        </p:nvSpPr>
        <p:spPr bwMode="auto">
          <a:xfrm>
            <a:off x="338446" y="4517931"/>
            <a:ext cx="1620000" cy="360000"/>
          </a:xfrm>
          <a:prstGeom prst="roundRect">
            <a:avLst>
              <a:gd name="adj" fmla="val 0"/>
            </a:avLst>
          </a:prstGeom>
          <a:solidFill>
            <a:srgbClr val="00A9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z="1600" b="1">
                <a:solidFill>
                  <a:schemeClr val="bg1"/>
                </a:solidFill>
                <a:latin typeface="+mj-lt"/>
                <a:ea typeface="ＭＳ Ｐゴシック" pitchFamily="34" charset="-128"/>
              </a:rPr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42527537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M PPT Template 2014 Public">
  <a:themeElements>
    <a:clrScheme name="Custom 13">
      <a:dk1>
        <a:srgbClr val="000000"/>
      </a:dk1>
      <a:lt1>
        <a:srgbClr val="FFFFFF"/>
      </a:lt1>
      <a:dk2>
        <a:srgbClr val="61116A"/>
      </a:dk2>
      <a:lt2>
        <a:srgbClr val="F68A33"/>
      </a:lt2>
      <a:accent1>
        <a:srgbClr val="128CAB"/>
      </a:accent1>
      <a:accent2>
        <a:srgbClr val="ED174F"/>
      </a:accent2>
      <a:accent3>
        <a:srgbClr val="26CEAD"/>
      </a:accent3>
      <a:accent4>
        <a:srgbClr val="F68A33"/>
      </a:accent4>
      <a:accent5>
        <a:srgbClr val="00B1DB"/>
      </a:accent5>
      <a:accent6>
        <a:srgbClr val="61116A"/>
      </a:accent6>
      <a:hlink>
        <a:srgbClr val="128CAB"/>
      </a:hlink>
      <a:folHlink>
        <a:srgbClr val="9A8B7C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>
    <a:spDef>
      <a:spPr>
        <a:noFill/>
        <a:ln>
          <a:solidFill>
            <a:schemeClr val="accent1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wrap="square" lIns="0" tIns="0" rIns="0" bIns="0" rtlCol="0" anchor="t">
        <a:norm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p:properties xmlns:p="http://schemas.microsoft.com/office/2006/metadata/properties" xmlns:xsi="http://www.w3.org/2001/XMLSchema-instance">
  <documentManagement>
    <AlternateThumbnailUrl xmlns="http://schemas.microsoft.com/sharepoint/v3">
      <Url xsi:nil="true"/>
      <Description xsi:nil="true"/>
    </AlternateThumbnailUrl>
    <ImageCreateDate xmlns="http://schemas.microsoft.com/sharepoint/v3" xsi:nil="true"/>
    <Description xmlns="http://schemas.microsoft.com/sharepoint/v3" xsi:nil="true"/>
    <_dlc_DocId xmlns="f2ad5090-61a8-4b8c-ab70-68f4ff4d1933">ARM-ECM-0151353</_dlc_DocId>
    <_dlc_DocIdUrl xmlns="f2ad5090-61a8-4b8c-ab70-68f4ff4d1933">
      <Url>http://teamsites.arm.com/sites/marketing/branding/_layouts/DocIdRedir.aspx?ID=ARM-ECM-0151353</Url>
      <Description>ARM-ECM-0151353</Description>
    </_dlc_DocIdUrl>
  </documentManagement>
</p:properti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Picture" ma:contentTypeID="0x010102005A5C1BE65173D647975D08D04557E024" ma:contentTypeVersion="3" ma:contentTypeDescription="Upload an image or a photograph." ma:contentTypeScope="" ma:versionID="4e02033e9a8407b55ee482baa8e8773d">
  <xsd:schema xmlns:xsd="http://www.w3.org/2001/XMLSchema" xmlns:xs="http://www.w3.org/2001/XMLSchema" xmlns:p="http://schemas.microsoft.com/office/2006/metadata/properties" xmlns:ns1="http://schemas.microsoft.com/sharepoint/v3" xmlns:ns2="f2ad5090-61a8-4b8c-ab70-68f4ff4d1933" targetNamespace="http://schemas.microsoft.com/office/2006/metadata/properties" ma:root="true" ma:fieldsID="56baf7bb33d679821ced92383ddba583" ns1:_="" ns2:_="">
    <xsd:import namespace="http://schemas.microsoft.com/sharepoint/v3"/>
    <xsd:import namespace="f2ad5090-61a8-4b8c-ab70-68f4ff4d1933"/>
    <xsd:element name="properties">
      <xsd:complexType>
        <xsd:sequence>
          <xsd:element name="documentManagement">
            <xsd:complexType>
              <xsd:all>
                <xsd:element ref="ns1:ImageWidth" minOccurs="0"/>
                <xsd:element ref="ns1:ImageHeight" minOccurs="0"/>
                <xsd:element ref="ns1:ImageCreateDate" minOccurs="0"/>
                <xsd:element ref="ns1:Description" minOccurs="0"/>
                <xsd:element ref="ns1:ThumbnailExists" minOccurs="0"/>
                <xsd:element ref="ns1:PreviewExists" minOccurs="0"/>
                <xsd:element ref="ns1:AlternateThumbnailUrl" minOccurs="0"/>
                <xsd:element ref="ns2:_dlc_DocId" minOccurs="0"/>
                <xsd:element ref="ns2:_dlc_DocIdUrl" minOccurs="0"/>
                <xsd:element ref="ns2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ImageWidth" ma:index="11" nillable="true" ma:displayName="Picture Width" ma:internalName="ImageWidth" ma:readOnly="true">
      <xsd:simpleType>
        <xsd:restriction base="dms:Unknown"/>
      </xsd:simpleType>
    </xsd:element>
    <xsd:element name="ImageHeight" ma:index="12" nillable="true" ma:displayName="Picture Height" ma:internalName="ImageHeight" ma:readOnly="true">
      <xsd:simpleType>
        <xsd:restriction base="dms:Unknown"/>
      </xsd:simpleType>
    </xsd:element>
    <xsd:element name="ImageCreateDate" ma:index="13" nillable="true" ma:displayName="Date Picture Taken" ma:format="DateTime" ma:hidden="true" ma:internalName="ImageCreateDate">
      <xsd:simpleType>
        <xsd:restriction base="dms:DateTime"/>
      </xsd:simpleType>
    </xsd:element>
    <xsd:element name="Description" ma:index="14" nillable="true" ma:displayName="Description" ma:description="Used as alternative text for the picture." ma:hidden="true" ma:internalName="Description">
      <xsd:simpleType>
        <xsd:restriction base="dms:Note">
          <xsd:maxLength value="255"/>
        </xsd:restriction>
      </xsd:simpleType>
    </xsd:element>
    <xsd:element name="ThumbnailExists" ma:index="23" nillable="true" ma:displayName="Thumbnail Exists" ma:default="FALSE" ma:hidden="true" ma:internalName="ThumbnailExists" ma:readOnly="true">
      <xsd:simpleType>
        <xsd:restriction base="dms:Boolean"/>
      </xsd:simpleType>
    </xsd:element>
    <xsd:element name="PreviewExists" ma:index="24" nillable="true" ma:displayName="Preview Exists" ma:default="FALSE" ma:hidden="true" ma:internalName="PreviewExists" ma:readOnly="true">
      <xsd:simpleType>
        <xsd:restriction base="dms:Boolean"/>
      </xsd:simpleType>
    </xsd:element>
    <xsd:element name="AlternateThumbnailUrl" ma:index="25" nillable="true" ma:displayName="Preview Image URL" ma:format="Image" ma:hidden="true" ma:internalName="AlternateThumbnailUrl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d5090-61a8-4b8c-ab70-68f4ff4d1933" elementFormDefault="qualified">
    <xsd:import namespace="http://schemas.microsoft.com/office/2006/documentManagement/types"/>
    <xsd:import namespace="http://schemas.microsoft.com/office/infopath/2007/PartnerControls"/>
    <xsd:element name="_dlc_DocId" ma:index="26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27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8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8" ma:displayName="Title"/>
        <xsd:element ref="dc:subject" minOccurs="0" maxOccurs="1"/>
        <xsd:element ref="dc:description" minOccurs="0" maxOccurs="1"/>
        <xsd:element name="keywords" minOccurs="0" maxOccurs="1" type="xsd:string" ma:index="20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E6E82D6-7FB8-4D99-A7B6-3C5BB1D894B9}">
  <ds:schemaRefs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infopath/2007/PartnerControls"/>
    <ds:schemaRef ds:uri="f2ad5090-61a8-4b8c-ab70-68f4ff4d1933"/>
    <ds:schemaRef ds:uri="http://purl.org/dc/terms/"/>
    <ds:schemaRef ds:uri="http://schemas.microsoft.com/sharepoint/v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8CB23D7-89E5-42FF-A5EB-008A06AB37C7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9C777C69-0744-4BF3-8514-FB149EBD2248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E2FEA05E-38D0-44EA-8B8D-2375FC6AAF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2ad5090-61a8-4b8c-ab70-68f4ff4d19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ARM PPT Template 2014 Public</Template>
  <TotalTime>8591</TotalTime>
  <Words>448</Words>
  <Application>Microsoft Office PowerPoint</Application>
  <PresentationFormat>Custom</PresentationFormat>
  <Paragraphs>173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ＭＳ Ｐゴシック</vt:lpstr>
      <vt:lpstr>Arial</vt:lpstr>
      <vt:lpstr>Calibri</vt:lpstr>
      <vt:lpstr>Courier New</vt:lpstr>
      <vt:lpstr>Gill Sans MT</vt:lpstr>
      <vt:lpstr>Verdana</vt:lpstr>
      <vt:lpstr>Wingdings</vt:lpstr>
      <vt:lpstr>Wingdings 2</vt:lpstr>
      <vt:lpstr>ARM PPT Template 2014 Public</vt:lpstr>
      <vt:lpstr>USB Component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Arm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Seidl</dc:creator>
  <cp:lastModifiedBy>Milorad Cvjetkovic</cp:lastModifiedBy>
  <cp:revision>423</cp:revision>
  <cp:lastPrinted>2014-06-23T13:17:36Z</cp:lastPrinted>
  <dcterms:created xsi:type="dcterms:W3CDTF">2014-02-14T11:44:43Z</dcterms:created>
  <dcterms:modified xsi:type="dcterms:W3CDTF">2024-09-26T11:04:24Z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0x010102005A5C1BE65173D647975D08D04557E024</vt:lpwstr>
  </property>
  <property fmtid="{D5CDD505-2E9C-101B-9397-08002B2CF9AE}" pid="3" name="_dlc_DocIdItemGuid">
    <vt:lpwstr>d0713a34-1062-48d0-aada-3b674e8d17e0</vt:lpwstr>
  </property>
  <property fmtid="{D5CDD505-2E9C-101B-9397-08002B2CF9AE}" pid="4" name="vti_description">
    <vt:lpwstr/>
  </property>
</Properties>
</file>