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12"/>
  </p:notesMasterIdLst>
  <p:handoutMasterIdLst>
    <p:handoutMasterId r:id="rId13"/>
  </p:handoutMasterIdLst>
  <p:sldIdLst>
    <p:sldId id="333" r:id="rId6"/>
    <p:sldId id="335" r:id="rId7"/>
    <p:sldId id="353" r:id="rId8"/>
    <p:sldId id="338" r:id="rId9"/>
    <p:sldId id="336" r:id="rId10"/>
    <p:sldId id="337" r:id="rId11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B"/>
    <a:srgbClr val="00B1DB"/>
    <a:srgbClr val="AE1280"/>
    <a:srgbClr val="808082"/>
    <a:srgbClr val="128CAB"/>
    <a:srgbClr val="FF7E17"/>
    <a:srgbClr val="A5004C"/>
    <a:srgbClr val="26CEAD"/>
    <a:srgbClr val="58595B"/>
    <a:srgbClr val="4E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9" autoAdjust="0"/>
    <p:restoredTop sz="94675" autoAdjust="0"/>
  </p:normalViewPr>
  <p:slideViewPr>
    <p:cSldViewPr snapToGrid="0">
      <p:cViewPr varScale="1">
        <p:scale>
          <a:sx n="105" d="100"/>
          <a:sy n="105" d="100"/>
        </p:scale>
        <p:origin x="378" y="306"/>
      </p:cViewPr>
      <p:guideLst>
        <p:guide orient="horz" pos="3865"/>
        <p:guide orient="horz" pos="501"/>
        <p:guide orient="horz" pos="1999"/>
        <p:guide pos="6741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48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9" r:id="rId10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System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599" y="3264412"/>
            <a:ext cx="8676000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477" y="1009661"/>
            <a:ext cx="8676000" cy="2124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File System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00" y="1487488"/>
            <a:ext cx="6442996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7735" y="2330057"/>
            <a:ext cx="1872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33672" y="1487488"/>
            <a:ext cx="1714755" cy="1512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System 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3771" y="2330057"/>
            <a:ext cx="1872000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NOR Flash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8684" y="1656223"/>
            <a:ext cx="2880000" cy="540000"/>
          </a:xfrm>
          <a:prstGeom prst="rect">
            <a:avLst/>
          </a:prstGeom>
          <a:solidFill>
            <a:srgbClr val="A500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SD/MMC</a:t>
            </a:r>
          </a:p>
          <a:p>
            <a:pPr algn="ctr"/>
            <a:r>
              <a:rPr lang="en-US" sz="1600" b="1" dirty="0"/>
              <a:t>Memory Card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97735" y="1656223"/>
            <a:ext cx="2880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MSC</a:t>
            </a:r>
          </a:p>
          <a:p>
            <a:pPr algn="ctr"/>
            <a:r>
              <a:rPr lang="en-US" sz="1600" b="1" dirty="0"/>
              <a:t>Mass Storage Class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6684" y="2330057"/>
            <a:ext cx="1872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NAND Flash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00858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93771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9596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86684" y="3668089"/>
            <a:ext cx="187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MCI</a:t>
            </a:r>
          </a:p>
        </p:txBody>
      </p:sp>
    </p:spTree>
    <p:extLst>
      <p:ext uri="{BB962C8B-B14F-4D97-AF65-F5344CB8AC3E}">
        <p14:creationId xmlns:p14="http://schemas.microsoft.com/office/powerpoint/2010/main" val="25916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5477" y="1009661"/>
            <a:ext cx="8676000" cy="2124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File System Type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00" y="1487488"/>
            <a:ext cx="6442996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FAT File System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8684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RAM</a:t>
            </a:r>
          </a:p>
          <a:p>
            <a:pPr algn="ctr"/>
            <a:r>
              <a:rPr lang="en-US" sz="1600" b="1" dirty="0"/>
              <a:t>Disk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R:/R0: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7900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Memory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U:/U0:, U1: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3771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NAND</a:t>
            </a:r>
          </a:p>
          <a:p>
            <a:pPr algn="ctr"/>
            <a:r>
              <a:rPr lang="en-US" sz="1600" b="1" dirty="0"/>
              <a:t>Flash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N:/N0:, N1: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1301" y="1861326"/>
            <a:ext cx="1440000" cy="1008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Memory Card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M:/M0:, M1: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84445" y="1487488"/>
            <a:ext cx="1667151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EFS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8020" y="1861326"/>
            <a:ext cx="1440000" cy="1008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NOR</a:t>
            </a:r>
          </a:p>
          <a:p>
            <a:pPr algn="ctr"/>
            <a:r>
              <a:rPr lang="en-US" sz="1600" b="1" dirty="0"/>
              <a:t>Flash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F:/F0:, F1: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11477" y="1861326"/>
            <a:ext cx="900189" cy="100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Media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Type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val="5155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746" y="2146585"/>
            <a:ext cx="159391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 Box 4">
            <a:extLst>
              <a:ext uri="{FF2B5EF4-FFF2-40B4-BE49-F238E27FC236}">
                <a16:creationId xmlns:a16="http://schemas.microsoft.com/office/drawing/2014/main" id="{92F72AF7-FA4D-8AD8-1FE1-C5AE1E74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560" y="2877953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dirty="0">
                <a:latin typeface="Arial"/>
                <a:ea typeface="Calibri"/>
                <a:cs typeface="Times New Roman"/>
              </a:rPr>
              <a:t>SD Card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94AE85-7523-9A1D-DF55-CC83F6985456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2322026" y="2617093"/>
            <a:ext cx="0" cy="269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med"/>
            <a:tailEnd type="triangle" w="sm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AC27B4-99B7-CDC7-FA71-FF4065245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83515" y="2590709"/>
            <a:ext cx="266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745306-BAD7-DCE8-A9EB-37CAF3F1A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226" y="2119067"/>
            <a:ext cx="1777724" cy="1019483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A470FB69-DC2E-34B8-6041-AD8C55F42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297" y="2524522"/>
            <a:ext cx="159391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Virtual COM</a:t>
            </a:r>
          </a:p>
        </p:txBody>
      </p:sp>
    </p:spTree>
    <p:extLst>
      <p:ext uri="{BB962C8B-B14F-4D97-AF65-F5344CB8AC3E}">
        <p14:creationId xmlns:p14="http://schemas.microsoft.com/office/powerpoint/2010/main" val="26920729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2740707" y="3069600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77603" y="2809126"/>
            <a:ext cx="514985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Picture 5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72" y="2057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259272" y="2823668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8" y="2675175"/>
            <a:ext cx="1634780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SD Cards.sv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80101" r="47452" b="6743"/>
          <a:stretch/>
        </p:blipFill>
        <p:spPr bwMode="auto">
          <a:xfrm rot="16200000">
            <a:off x="2172204" y="4283072"/>
            <a:ext cx="265565" cy="1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2225569" y="4265648"/>
            <a:ext cx="140418" cy="1931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1" name="Picture 2" descr="File:SD Cards.sv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t="86075" r="51814" b="9588"/>
          <a:stretch/>
        </p:blipFill>
        <p:spPr bwMode="auto">
          <a:xfrm rot="16200000">
            <a:off x="2305683" y="4277438"/>
            <a:ext cx="76103" cy="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84020" y="4238381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b="1" i="1" dirty="0">
                <a:latin typeface="Arial"/>
                <a:ea typeface="Calibri"/>
                <a:cs typeface="Times New Roman"/>
              </a:rPr>
              <a:t>SD Card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73" y="2670713"/>
            <a:ext cx="1673247" cy="119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23999" y="3180155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b="1" i="1" dirty="0">
                <a:latin typeface="Arial"/>
                <a:ea typeface="Calibri"/>
                <a:cs typeface="Times New Roman"/>
              </a:rPr>
              <a:t>NAND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24000" y="3435658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b="1" i="1" dirty="0">
                <a:latin typeface="Arial"/>
                <a:ea typeface="Calibri"/>
                <a:cs typeface="Times New Roman"/>
              </a:rPr>
              <a:t>NOR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13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7834" y="457931"/>
            <a:ext cx="10908000" cy="49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On-Chip ECC Configuration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834" y="921481"/>
            <a:ext cx="10440000" cy="190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536" y="1477882"/>
            <a:ext cx="1440000" cy="792000"/>
          </a:xfrm>
          <a:prstGeom prst="rect">
            <a:avLst/>
          </a:prstGeom>
          <a:solidFill>
            <a:srgbClr val="128C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7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5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3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16536" y="1477882"/>
            <a:ext cx="10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Spare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1687" y="3231568"/>
            <a:ext cx="9720000" cy="2016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11154" y="3456705"/>
            <a:ext cx="144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51154" y="3456705"/>
            <a:ext cx="19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 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1154" y="3456705"/>
            <a:ext cx="126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</a:t>
            </a:r>
          </a:p>
          <a:p>
            <a:pPr algn="ctr"/>
            <a:r>
              <a:rPr lang="en-US" sz="1600" b="1" dirty="0"/>
              <a:t>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91154" y="3456705"/>
            <a:ext cx="144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31154" y="3456705"/>
            <a:ext cx="198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 Protected</a:t>
            </a:r>
          </a:p>
          <a:p>
            <a:pPr algn="ctr"/>
            <a:r>
              <a:rPr lang="en-US" sz="1600" b="1" dirty="0"/>
              <a:t>User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711154" y="3456705"/>
            <a:ext cx="1260000" cy="792000"/>
          </a:xfrm>
          <a:prstGeom prst="rect">
            <a:avLst/>
          </a:prstGeom>
          <a:solidFill>
            <a:srgbClr val="0095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ECC</a:t>
            </a:r>
          </a:p>
          <a:p>
            <a:pPr algn="ctr"/>
            <a:r>
              <a:rPr lang="en-US" sz="1600" b="1" dirty="0"/>
              <a:t>Data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1155" y="2269882"/>
            <a:ext cx="5054848" cy="96168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26003" y="2269882"/>
            <a:ext cx="2145151" cy="96168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0"/>
          </p:cNvCxnSpPr>
          <p:nvPr/>
        </p:nvCxnSpPr>
        <p:spPr>
          <a:xfrm flipH="1">
            <a:off x="6301687" y="2269882"/>
            <a:ext cx="1454849" cy="96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96536" y="1195974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36536" y="1195974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96536" y="1359795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91250" y="934646"/>
            <a:ext cx="1224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Virtual Main</a:t>
            </a:r>
            <a:br>
              <a:rPr lang="en-US" sz="1400" dirty="0"/>
            </a:br>
            <a:r>
              <a:rPr lang="en-US" sz="1400" dirty="0"/>
              <a:t>Size</a:t>
            </a:r>
            <a:endParaRPr lang="en-GB" sz="1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33147" y="1195973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916536" y="1205210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829111" y="1362011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64536" y="933916"/>
            <a:ext cx="1224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Virtual Spare</a:t>
            </a:r>
            <a:br>
              <a:rPr lang="en-US" sz="1400" dirty="0"/>
            </a:br>
            <a:r>
              <a:rPr lang="en-US" sz="1400" dirty="0"/>
              <a:t>Size</a:t>
            </a:r>
            <a:endParaRPr lang="en-GB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611154" y="4204149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52237" y="4222951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41683" y="4234397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293641" y="475128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731154" y="4204149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711154" y="4240435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21870" y="4342928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Spare </a:t>
            </a:r>
            <a:r>
              <a:rPr lang="en-US" sz="1400" dirty="0" err="1"/>
              <a:t>Codeword</a:t>
            </a:r>
            <a:r>
              <a:rPr lang="en-US" sz="1400" dirty="0"/>
              <a:t> Offset</a:t>
            </a:r>
            <a:endParaRPr lang="en-GB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630709" y="4344852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51152" y="4344852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11152" y="4348588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sz="1400" dirty="0"/>
              <a:t>Spare </a:t>
            </a:r>
            <a:r>
              <a:rPr lang="en-US" sz="1400" dirty="0" err="1"/>
              <a:t>Codeword</a:t>
            </a:r>
            <a:r>
              <a:rPr lang="en-US" sz="1400" dirty="0"/>
              <a:t> Size</a:t>
            </a:r>
            <a:endParaRPr lang="en-GB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41683" y="4811728"/>
            <a:ext cx="126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41687" y="4812203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ECC Data</a:t>
            </a:r>
          </a:p>
          <a:p>
            <a:pPr algn="ctr"/>
            <a:r>
              <a:rPr lang="en-US" sz="1400" dirty="0"/>
              <a:t>Size</a:t>
            </a:r>
            <a:endParaRPr lang="en-GB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041683" y="4344852"/>
            <a:ext cx="27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1685" y="4337483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sz="1400" dirty="0"/>
              <a:t>Spare </a:t>
            </a:r>
            <a:r>
              <a:rPr lang="en-US" sz="1400" dirty="0" err="1"/>
              <a:t>Codeword</a:t>
            </a:r>
            <a:r>
              <a:rPr lang="en-US" sz="1400" dirty="0"/>
              <a:t> Gap</a:t>
            </a:r>
            <a:endParaRPr lang="en-GB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11154" y="4812203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91154" y="4812203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ECC Data</a:t>
            </a:r>
          </a:p>
          <a:p>
            <a:pPr algn="ctr"/>
            <a:r>
              <a:rPr lang="en-US" sz="1400" dirty="0"/>
              <a:t>Offset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301687" y="4812203"/>
            <a:ext cx="34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81687" y="4811728"/>
            <a:ext cx="1260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ECC Data</a:t>
            </a:r>
          </a:p>
          <a:p>
            <a:pPr algn="ctr"/>
            <a:r>
              <a:rPr lang="en-US" sz="1400" dirty="0"/>
              <a:t>Gap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0971154" y="327670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295764" y="327670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611154" y="32621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62403" y="2269882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796536" y="2296374"/>
            <a:ext cx="0" cy="2819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356536" y="2402926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50770" y="2402926"/>
            <a:ext cx="1224000" cy="432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Main </a:t>
            </a:r>
            <a:r>
              <a:rPr lang="en-US" sz="1400" dirty="0" err="1"/>
              <a:t>Codeword</a:t>
            </a:r>
            <a:r>
              <a:rPr lang="en-US" sz="1400" dirty="0"/>
              <a:t> Size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67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E466-8200-45CB-8507-AFD73531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546" y="432262"/>
            <a:ext cx="11155753" cy="5687738"/>
          </a:xfrm>
        </p:spPr>
        <p:txBody>
          <a:bodyPr/>
          <a:lstStyle/>
          <a:p>
            <a:r>
              <a:rPr lang="en-US" dirty="0"/>
              <a:t>EFS Allocation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E4523E-5F88-4046-9364-31B653084FAC}"/>
              </a:ext>
            </a:extLst>
          </p:cNvPr>
          <p:cNvGraphicFramePr>
            <a:graphicFrameLocks noGrp="1"/>
          </p:cNvGraphicFramePr>
          <p:nvPr/>
        </p:nvGraphicFramePr>
        <p:xfrm>
          <a:off x="4752333" y="1272360"/>
          <a:ext cx="2101140" cy="48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40">
                  <a:extLst>
                    <a:ext uri="{9D8B030D-6E8A-4147-A177-3AD203B41FA5}">
                      <a16:colId xmlns:a16="http://schemas.microsoft.com/office/drawing/2014/main" val="3752129278"/>
                    </a:ext>
                  </a:extLst>
                </a:gridCol>
              </a:tblGrid>
              <a:tr h="1439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Block signature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40615778"/>
                  </a:ext>
                </a:extLst>
              </a:tr>
              <a:tr h="14396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Filename 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8843858"/>
                  </a:ext>
                </a:extLst>
              </a:tr>
              <a:tr h="153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 a;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6611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Filename b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7140268"/>
                  </a:ext>
                </a:extLst>
              </a:tr>
              <a:tr h="14486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 b;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13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Alloc. Info File a; Index 1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AFBEB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2614183"/>
                  </a:ext>
                </a:extLst>
              </a:tr>
              <a:tr h="9876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 Space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CDD8E4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1421636"/>
                  </a:ext>
                </a:extLst>
              </a:tr>
              <a:tr h="8175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of File a; Index 1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BABABA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9081456"/>
                  </a:ext>
                </a:extLst>
              </a:tr>
              <a:tr h="57348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of File b;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BB35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3338767"/>
                  </a:ext>
                </a:extLst>
              </a:tr>
              <a:tr h="1483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Filename b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BB35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7573774"/>
                  </a:ext>
                </a:extLst>
              </a:tr>
              <a:tr h="1667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of File a; Index 0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D8D7D7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98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Filename 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D8D7D7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58106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656384-ABBA-4CCB-BB64-8E8E77B5C909}"/>
              </a:ext>
            </a:extLst>
          </p:cNvPr>
          <p:cNvSpPr txBox="1"/>
          <p:nvPr/>
        </p:nvSpPr>
        <p:spPr>
          <a:xfrm>
            <a:off x="5345703" y="964542"/>
            <a:ext cx="914400" cy="24444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Flash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8A10F-C4D0-4C2B-8250-57215791E3D0}"/>
              </a:ext>
            </a:extLst>
          </p:cNvPr>
          <p:cNvSpPr txBox="1"/>
          <p:nvPr/>
        </p:nvSpPr>
        <p:spPr>
          <a:xfrm>
            <a:off x="6847004" y="114795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FFFF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08EF0-C88F-4E0E-947B-577A36EE711C}"/>
              </a:ext>
            </a:extLst>
          </p:cNvPr>
          <p:cNvSpPr txBox="1"/>
          <p:nvPr/>
        </p:nvSpPr>
        <p:spPr>
          <a:xfrm>
            <a:off x="6847004" y="155403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48FF3-B7D2-4CF8-BBEF-2B9F011347C5}"/>
              </a:ext>
            </a:extLst>
          </p:cNvPr>
          <p:cNvSpPr txBox="1"/>
          <p:nvPr/>
        </p:nvSpPr>
        <p:spPr>
          <a:xfrm>
            <a:off x="6847004" y="183153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9D84E-898F-4140-90F0-1CC12293142B}"/>
              </a:ext>
            </a:extLst>
          </p:cNvPr>
          <p:cNvSpPr txBox="1"/>
          <p:nvPr/>
        </p:nvSpPr>
        <p:spPr>
          <a:xfrm>
            <a:off x="6847004" y="2079221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29235-E309-4773-838C-991A3627D354}"/>
              </a:ext>
            </a:extLst>
          </p:cNvPr>
          <p:cNvSpPr txBox="1"/>
          <p:nvPr/>
        </p:nvSpPr>
        <p:spPr>
          <a:xfrm>
            <a:off x="6847004" y="2357424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8F708-DBDC-48D0-B3CC-885C54F94A7D}"/>
              </a:ext>
            </a:extLst>
          </p:cNvPr>
          <p:cNvSpPr txBox="1"/>
          <p:nvPr/>
        </p:nvSpPr>
        <p:spPr>
          <a:xfrm>
            <a:off x="6847004" y="2636331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 n+4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5D5E2-ECAF-4492-A1BE-B46D2C4DA593}"/>
              </a:ext>
            </a:extLst>
          </p:cNvPr>
          <p:cNvSpPr txBox="1"/>
          <p:nvPr/>
        </p:nvSpPr>
        <p:spPr>
          <a:xfrm>
            <a:off x="6847004" y="3797209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0FD80-CDE9-4EB5-B2CE-4AEB9C77C6A0}"/>
              </a:ext>
            </a:extLst>
          </p:cNvPr>
          <p:cNvSpPr txBox="1"/>
          <p:nvPr/>
        </p:nvSpPr>
        <p:spPr>
          <a:xfrm>
            <a:off x="6847004" y="4627575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681F8-2F24-4796-90A6-05A834382A08}"/>
              </a:ext>
            </a:extLst>
          </p:cNvPr>
          <p:cNvSpPr txBox="1"/>
          <p:nvPr/>
        </p:nvSpPr>
        <p:spPr>
          <a:xfrm>
            <a:off x="6847004" y="5202046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14AA1-B402-49E7-8BBF-6014A697C86E}"/>
              </a:ext>
            </a:extLst>
          </p:cNvPr>
          <p:cNvSpPr txBox="1"/>
          <p:nvPr/>
        </p:nvSpPr>
        <p:spPr>
          <a:xfrm>
            <a:off x="6847004" y="5499023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C0A88-2EF5-4803-BB0D-2E5D5D1FAF5F}"/>
              </a:ext>
            </a:extLst>
          </p:cNvPr>
          <p:cNvSpPr txBox="1"/>
          <p:nvPr/>
        </p:nvSpPr>
        <p:spPr>
          <a:xfrm>
            <a:off x="6847004" y="5796000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End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769AC-44EA-4EEC-8521-7AC0342B7AF2}"/>
              </a:ext>
            </a:extLst>
          </p:cNvPr>
          <p:cNvSpPr txBox="1"/>
          <p:nvPr/>
        </p:nvSpPr>
        <p:spPr>
          <a:xfrm>
            <a:off x="6847004" y="6017180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FB1B55D-BAA4-48D7-BBBF-47555412291B}"/>
              </a:ext>
            </a:extLst>
          </p:cNvPr>
          <p:cNvSpPr/>
          <p:nvPr/>
        </p:nvSpPr>
        <p:spPr>
          <a:xfrm>
            <a:off x="4327607" y="1554034"/>
            <a:ext cx="262551" cy="1370235"/>
          </a:xfrm>
          <a:prstGeom prst="leftBrace">
            <a:avLst>
              <a:gd name="adj1" fmla="val 25574"/>
              <a:gd name="adj2" fmla="val 50000"/>
            </a:avLst>
          </a:prstGeom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  <a:gd name="connsiteX7" fmla="*/ 488887 w 488887"/>
                      <a:gd name="connsiteY7" fmla="*/ 1396711 h 1396711"/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8887" h="1396711" stroke="0" extrusionOk="0">
                        <a:moveTo>
                          <a:pt x="488887" y="1396711"/>
                        </a:moveTo>
                        <a:cubicBezTo>
                          <a:pt x="351196" y="1395053"/>
                          <a:pt x="241060" y="1379742"/>
                          <a:pt x="244443" y="1355972"/>
                        </a:cubicBezTo>
                        <a:cubicBezTo>
                          <a:pt x="254739" y="1152514"/>
                          <a:pt x="235519" y="945004"/>
                          <a:pt x="244444" y="739094"/>
                        </a:cubicBezTo>
                        <a:cubicBezTo>
                          <a:pt x="238202" y="722690"/>
                          <a:pt x="131917" y="715415"/>
                          <a:pt x="0" y="698355"/>
                        </a:cubicBezTo>
                        <a:cubicBezTo>
                          <a:pt x="132694" y="697092"/>
                          <a:pt x="248262" y="681940"/>
                          <a:pt x="244444" y="657616"/>
                        </a:cubicBezTo>
                        <a:cubicBezTo>
                          <a:pt x="199487" y="493267"/>
                          <a:pt x="230937" y="177990"/>
                          <a:pt x="244444" y="40739"/>
                        </a:cubicBezTo>
                        <a:cubicBezTo>
                          <a:pt x="229298" y="15920"/>
                          <a:pt x="350617" y="3077"/>
                          <a:pt x="488888" y="0"/>
                        </a:cubicBezTo>
                        <a:cubicBezTo>
                          <a:pt x="484068" y="419600"/>
                          <a:pt x="459750" y="971634"/>
                          <a:pt x="488887" y="1396711"/>
                        </a:cubicBezTo>
                        <a:close/>
                      </a:path>
                      <a:path w="488887" h="1396711" fill="none" extrusionOk="0">
                        <a:moveTo>
                          <a:pt x="488887" y="1396711"/>
                        </a:moveTo>
                        <a:cubicBezTo>
                          <a:pt x="356453" y="1398149"/>
                          <a:pt x="246025" y="1378852"/>
                          <a:pt x="244443" y="1355972"/>
                        </a:cubicBezTo>
                        <a:cubicBezTo>
                          <a:pt x="212541" y="1145186"/>
                          <a:pt x="252416" y="951240"/>
                          <a:pt x="244444" y="739094"/>
                        </a:cubicBezTo>
                        <a:cubicBezTo>
                          <a:pt x="248531" y="722678"/>
                          <a:pt x="135438" y="702864"/>
                          <a:pt x="0" y="698355"/>
                        </a:cubicBezTo>
                        <a:cubicBezTo>
                          <a:pt x="136261" y="700293"/>
                          <a:pt x="245232" y="681081"/>
                          <a:pt x="244444" y="657616"/>
                        </a:cubicBezTo>
                        <a:cubicBezTo>
                          <a:pt x="264890" y="361801"/>
                          <a:pt x="244379" y="298855"/>
                          <a:pt x="244444" y="40739"/>
                        </a:cubicBezTo>
                        <a:cubicBezTo>
                          <a:pt x="240365" y="18909"/>
                          <a:pt x="346790" y="-4895"/>
                          <a:pt x="4888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03B83-E649-45D7-A053-F0213F5A3CCE}"/>
              </a:ext>
            </a:extLst>
          </p:cNvPr>
          <p:cNvSpPr txBox="1"/>
          <p:nvPr/>
        </p:nvSpPr>
        <p:spPr>
          <a:xfrm>
            <a:off x="6847004" y="1365057"/>
            <a:ext cx="1080000" cy="216000"/>
          </a:xfrm>
          <a:prstGeom prst="rect">
            <a:avLst/>
          </a:prstGeom>
        </p:spPr>
        <p:txBody>
          <a:bodyPr vert="horz" wrap="none" lIns="72000" tIns="0" rIns="0" bIns="0" rtlCol="0" anchor="ctr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FFFC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BFC2B-D8F8-405C-8C76-7EB5066FBDDD}"/>
              </a:ext>
            </a:extLst>
          </p:cNvPr>
          <p:cNvSpPr txBox="1"/>
          <p:nvPr/>
        </p:nvSpPr>
        <p:spPr>
          <a:xfrm>
            <a:off x="2753091" y="2028741"/>
            <a:ext cx="1412341" cy="42081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 records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bytes each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752ACCB-9EE7-4EA8-A85B-71B98343552F}"/>
              </a:ext>
            </a:extLst>
          </p:cNvPr>
          <p:cNvSpPr/>
          <p:nvPr/>
        </p:nvSpPr>
        <p:spPr>
          <a:xfrm>
            <a:off x="4327606" y="3905209"/>
            <a:ext cx="262551" cy="2214791"/>
          </a:xfrm>
          <a:prstGeom prst="leftBrace">
            <a:avLst>
              <a:gd name="adj1" fmla="val 25574"/>
              <a:gd name="adj2" fmla="val 50000"/>
            </a:avLst>
          </a:prstGeom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  <a:gd name="connsiteX7" fmla="*/ 488887 w 488887"/>
                      <a:gd name="connsiteY7" fmla="*/ 1396711 h 1396711"/>
                      <a:gd name="connsiteX0" fmla="*/ 488887 w 488887"/>
                      <a:gd name="connsiteY0" fmla="*/ 1396711 h 1396711"/>
                      <a:gd name="connsiteX1" fmla="*/ 244443 w 488887"/>
                      <a:gd name="connsiteY1" fmla="*/ 1355972 h 1396711"/>
                      <a:gd name="connsiteX2" fmla="*/ 244444 w 488887"/>
                      <a:gd name="connsiteY2" fmla="*/ 739094 h 1396711"/>
                      <a:gd name="connsiteX3" fmla="*/ 0 w 488887"/>
                      <a:gd name="connsiteY3" fmla="*/ 698355 h 1396711"/>
                      <a:gd name="connsiteX4" fmla="*/ 244444 w 488887"/>
                      <a:gd name="connsiteY4" fmla="*/ 657616 h 1396711"/>
                      <a:gd name="connsiteX5" fmla="*/ 244444 w 488887"/>
                      <a:gd name="connsiteY5" fmla="*/ 40739 h 1396711"/>
                      <a:gd name="connsiteX6" fmla="*/ 488888 w 488887"/>
                      <a:gd name="connsiteY6" fmla="*/ 0 h 1396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8887" h="1396711" stroke="0" extrusionOk="0">
                        <a:moveTo>
                          <a:pt x="488887" y="1396711"/>
                        </a:moveTo>
                        <a:cubicBezTo>
                          <a:pt x="351196" y="1395053"/>
                          <a:pt x="241060" y="1379742"/>
                          <a:pt x="244443" y="1355972"/>
                        </a:cubicBezTo>
                        <a:cubicBezTo>
                          <a:pt x="254739" y="1152514"/>
                          <a:pt x="235519" y="945004"/>
                          <a:pt x="244444" y="739094"/>
                        </a:cubicBezTo>
                        <a:cubicBezTo>
                          <a:pt x="238202" y="722690"/>
                          <a:pt x="131917" y="715415"/>
                          <a:pt x="0" y="698355"/>
                        </a:cubicBezTo>
                        <a:cubicBezTo>
                          <a:pt x="132694" y="697092"/>
                          <a:pt x="248262" y="681940"/>
                          <a:pt x="244444" y="657616"/>
                        </a:cubicBezTo>
                        <a:cubicBezTo>
                          <a:pt x="199487" y="493267"/>
                          <a:pt x="230937" y="177990"/>
                          <a:pt x="244444" y="40739"/>
                        </a:cubicBezTo>
                        <a:cubicBezTo>
                          <a:pt x="229298" y="15920"/>
                          <a:pt x="350617" y="3077"/>
                          <a:pt x="488888" y="0"/>
                        </a:cubicBezTo>
                        <a:cubicBezTo>
                          <a:pt x="484068" y="419600"/>
                          <a:pt x="459750" y="971634"/>
                          <a:pt x="488887" y="1396711"/>
                        </a:cubicBezTo>
                        <a:close/>
                      </a:path>
                      <a:path w="488887" h="1396711" fill="none" extrusionOk="0">
                        <a:moveTo>
                          <a:pt x="488887" y="1396711"/>
                        </a:moveTo>
                        <a:cubicBezTo>
                          <a:pt x="356453" y="1398149"/>
                          <a:pt x="246025" y="1378852"/>
                          <a:pt x="244443" y="1355972"/>
                        </a:cubicBezTo>
                        <a:cubicBezTo>
                          <a:pt x="212541" y="1145186"/>
                          <a:pt x="252416" y="951240"/>
                          <a:pt x="244444" y="739094"/>
                        </a:cubicBezTo>
                        <a:cubicBezTo>
                          <a:pt x="248531" y="722678"/>
                          <a:pt x="135438" y="702864"/>
                          <a:pt x="0" y="698355"/>
                        </a:cubicBezTo>
                        <a:cubicBezTo>
                          <a:pt x="136261" y="700293"/>
                          <a:pt x="245232" y="681081"/>
                          <a:pt x="244444" y="657616"/>
                        </a:cubicBezTo>
                        <a:cubicBezTo>
                          <a:pt x="264890" y="361801"/>
                          <a:pt x="244379" y="298855"/>
                          <a:pt x="244444" y="40739"/>
                        </a:cubicBezTo>
                        <a:cubicBezTo>
                          <a:pt x="240365" y="18909"/>
                          <a:pt x="346790" y="-4895"/>
                          <a:pt x="48888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423BD8-EB20-4F24-A015-113A7D53E0CA}"/>
              </a:ext>
            </a:extLst>
          </p:cNvPr>
          <p:cNvSpPr txBox="1"/>
          <p:nvPr/>
        </p:nvSpPr>
        <p:spPr>
          <a:xfrm>
            <a:off x="2753091" y="4802194"/>
            <a:ext cx="1412341" cy="42081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File fragments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variable size</a:t>
            </a:r>
          </a:p>
        </p:txBody>
      </p:sp>
    </p:spTree>
    <p:extLst>
      <p:ext uri="{BB962C8B-B14F-4D97-AF65-F5344CB8AC3E}">
        <p14:creationId xmlns:p14="http://schemas.microsoft.com/office/powerpoint/2010/main" val="227381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8549</TotalTime>
  <Words>279</Words>
  <Application>Microsoft Office PowerPoint</Application>
  <PresentationFormat>Custom</PresentationFormat>
  <Paragraphs>115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 MT</vt:lpstr>
      <vt:lpstr>Verdana</vt:lpstr>
      <vt:lpstr>Wingdings</vt:lpstr>
      <vt:lpstr>Wingdings 2</vt:lpstr>
      <vt:lpstr>ARM PPT Template 2014 Public</vt:lpstr>
      <vt:lpstr>File System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Vladimir Marchenko</cp:lastModifiedBy>
  <cp:revision>423</cp:revision>
  <cp:lastPrinted>2014-06-23T13:17:36Z</cp:lastPrinted>
  <dcterms:created xsi:type="dcterms:W3CDTF">2014-02-14T11:44:43Z</dcterms:created>
  <dcterms:modified xsi:type="dcterms:W3CDTF">2024-09-27T10:43:14Z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