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10"/>
  </p:notesMasterIdLst>
  <p:handoutMasterIdLst>
    <p:handoutMasterId r:id="rId11"/>
  </p:handoutMasterIdLst>
  <p:sldIdLst>
    <p:sldId id="330" r:id="rId6"/>
    <p:sldId id="331" r:id="rId7"/>
    <p:sldId id="332" r:id="rId8"/>
    <p:sldId id="333" r:id="rId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861">
          <p15:clr>
            <a:srgbClr val="A4A3A4"/>
          </p15:clr>
        </p15:guide>
        <p15:guide id="3" pos="321">
          <p15:clr>
            <a:srgbClr val="A4A3A4"/>
          </p15:clr>
        </p15:guide>
        <p15:guide id="4" pos="8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DDF"/>
    <a:srgbClr val="00A960"/>
    <a:srgbClr val="00C3DC"/>
    <a:srgbClr val="765597"/>
    <a:srgbClr val="CF364A"/>
    <a:srgbClr val="D77B00"/>
    <a:srgbClr val="4E5584"/>
    <a:srgbClr val="A5004C"/>
    <a:srgbClr val="E05122"/>
    <a:srgbClr val="009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75" autoAdjust="0"/>
    <p:restoredTop sz="84160" autoAdjust="0"/>
  </p:normalViewPr>
  <p:slideViewPr>
    <p:cSldViewPr snapToGrid="0">
      <p:cViewPr varScale="1">
        <p:scale>
          <a:sx n="187" d="100"/>
          <a:sy n="187" d="100"/>
        </p:scale>
        <p:origin x="5768" y="192"/>
      </p:cViewPr>
      <p:guideLst>
        <p:guide orient="horz"/>
        <p:guide pos="6861"/>
        <p:guide pos="321"/>
        <p:guide pos="822"/>
      </p:guideLst>
    </p:cSldViewPr>
  </p:slideViewPr>
  <p:outlineViewPr>
    <p:cViewPr>
      <p:scale>
        <a:sx n="33" d="100"/>
        <a:sy n="33" d="100"/>
      </p:scale>
      <p:origin x="0" y="1998"/>
    </p:cViewPr>
  </p:outlineViewPr>
  <p:notesTextViewPr>
    <p:cViewPr>
      <p:scale>
        <a:sx n="100" d="100"/>
        <a:sy n="100" d="100"/>
      </p:scale>
      <p:origin x="0" y="0"/>
    </p:cViewPr>
  </p:notesTextViewPr>
  <p:sorterViewPr>
    <p:cViewPr>
      <p:scale>
        <a:sx n="100" d="100"/>
        <a:sy n="100" d="100"/>
      </p:scale>
      <p:origin x="0" y="1446"/>
    </p:cViewPr>
  </p:sorterViewPr>
  <p:notesViewPr>
    <p:cSldViewPr snapToGrid="0" snapToObjects="1" showGuides="1">
      <p:cViewPr varScale="1">
        <p:scale>
          <a:sx n="132" d="100"/>
          <a:sy n="132" d="100"/>
        </p:scale>
        <p:origin x="-338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B3E-5009-4417-8AF0-6B763BB0D98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DBEA413-129B-40E3-B059-6F51D93E5429}">
      <dgm:prSet phldrT="[Text]"/>
      <dgm:spPr/>
      <dgm:t>
        <a:bodyPr/>
        <a:lstStyle/>
        <a:p>
          <a:r>
            <a:rPr lang="en-US" b="1" dirty="0"/>
            <a:t>Add Middleware</a:t>
          </a:r>
          <a:endParaRPr lang="en-US" dirty="0"/>
        </a:p>
      </dgm:t>
    </dgm:pt>
    <dgm:pt modelId="{36B84E1C-0339-4151-B73E-0FE3F7666EB9}" type="parTrans" cxnId="{52E18C05-7F0E-4035-9E30-0DE4DD384CFD}">
      <dgm:prSet/>
      <dgm:spPr/>
      <dgm:t>
        <a:bodyPr/>
        <a:lstStyle/>
        <a:p>
          <a:endParaRPr lang="en-US"/>
        </a:p>
      </dgm:t>
    </dgm:pt>
    <dgm:pt modelId="{1585F2CC-A0FE-40D5-AFE8-992A1283108A}" type="sibTrans" cxnId="{52E18C05-7F0E-4035-9E30-0DE4DD384CFD}">
      <dgm:prSet/>
      <dgm:spPr/>
      <dgm:t>
        <a:bodyPr/>
        <a:lstStyle/>
        <a:p>
          <a:endParaRPr lang="en-US"/>
        </a:p>
      </dgm:t>
    </dgm:pt>
    <dgm:pt modelId="{F98F0CF4-3106-4B87-8B0E-BF10266ABF1A}">
      <dgm:prSet phldrT="[Text]"/>
      <dgm:spPr>
        <a:ln>
          <a:solidFill>
            <a:schemeClr val="accent1">
              <a:alpha val="90000"/>
            </a:schemeClr>
          </a:solidFill>
        </a:ln>
      </dgm:spPr>
      <dgm:t>
        <a:bodyPr/>
        <a:lstStyle/>
        <a:p>
          <a:r>
            <a:rPr lang="en-US" dirty="0"/>
            <a:t>Select the required middleware components for your application in the</a:t>
          </a:r>
          <a:br>
            <a:rPr lang="en-US" dirty="0"/>
          </a:br>
          <a:r>
            <a:rPr lang="en-US" dirty="0"/>
            <a:t>Manage Run-Time Environment window</a:t>
          </a:r>
        </a:p>
      </dgm:t>
    </dgm:pt>
    <dgm:pt modelId="{4129F9F7-FBA2-4505-AA1E-6B83C6868664}" type="parTrans" cxnId="{E2AFAEE3-48B5-4813-9DF4-E3F18C3B82DD}">
      <dgm:prSet/>
      <dgm:spPr/>
      <dgm:t>
        <a:bodyPr/>
        <a:lstStyle/>
        <a:p>
          <a:endParaRPr lang="en-US"/>
        </a:p>
      </dgm:t>
    </dgm:pt>
    <dgm:pt modelId="{454406C8-D6B9-4C82-B9C8-16690C412CFA}" type="sibTrans" cxnId="{E2AFAEE3-48B5-4813-9DF4-E3F18C3B82DD}">
      <dgm:prSet/>
      <dgm:spPr/>
      <dgm:t>
        <a:bodyPr/>
        <a:lstStyle/>
        <a:p>
          <a:endParaRPr lang="en-US"/>
        </a:p>
      </dgm:t>
    </dgm:pt>
    <dgm:pt modelId="{54CAA533-A0F6-47A8-829E-DF3719B2FAC3}">
      <dgm:prSet phldrT="[Text]"/>
      <dgm:spPr>
        <a:solidFill>
          <a:srgbClr val="00958B"/>
        </a:solidFill>
      </dgm:spPr>
      <dgm:t>
        <a:bodyPr/>
        <a:lstStyle/>
        <a:p>
          <a:r>
            <a:rPr lang="en-US" b="1" dirty="0"/>
            <a:t>Configure Middleware</a:t>
          </a:r>
          <a:endParaRPr lang="en-US" dirty="0"/>
        </a:p>
      </dgm:t>
    </dgm:pt>
    <dgm:pt modelId="{783A89B8-A347-4E02-A209-A75A13DD9CE2}" type="parTrans" cxnId="{432A6921-406F-4460-A09E-8E66FEBC4E6E}">
      <dgm:prSet/>
      <dgm:spPr/>
      <dgm:t>
        <a:bodyPr/>
        <a:lstStyle/>
        <a:p>
          <a:endParaRPr lang="en-US"/>
        </a:p>
      </dgm:t>
    </dgm:pt>
    <dgm:pt modelId="{2F9DCC80-88BA-43E6-AB54-88E01BECACC1}" type="sibTrans" cxnId="{432A6921-406F-4460-A09E-8E66FEBC4E6E}">
      <dgm:prSet/>
      <dgm:spPr/>
      <dgm:t>
        <a:bodyPr/>
        <a:lstStyle/>
        <a:p>
          <a:endParaRPr lang="en-US"/>
        </a:p>
      </dgm:t>
    </dgm:pt>
    <dgm:pt modelId="{40DA0BD0-F95B-44F9-9B8E-03D0A25A4BBF}">
      <dgm:prSet phldrT="[Text]"/>
      <dgm:spPr>
        <a:ln>
          <a:solidFill>
            <a:srgbClr val="00958B">
              <a:alpha val="90000"/>
            </a:srgbClr>
          </a:solidFill>
        </a:ln>
      </dgm:spPr>
      <dgm:t>
        <a:bodyPr/>
        <a:lstStyle/>
        <a:p>
          <a:r>
            <a:rPr lang="en-GB" dirty="0"/>
            <a:t>Adjust the parameters of the middleware components in their related configuration files</a:t>
          </a:r>
          <a:endParaRPr lang="en-US" dirty="0"/>
        </a:p>
      </dgm:t>
    </dgm:pt>
    <dgm:pt modelId="{F30B5BC4-A5DA-4B5B-B12B-0D7C2CE07882}" type="parTrans" cxnId="{B36E90CE-56EC-4F9B-B083-1DB4DA6AA5C7}">
      <dgm:prSet/>
      <dgm:spPr/>
      <dgm:t>
        <a:bodyPr/>
        <a:lstStyle/>
        <a:p>
          <a:endParaRPr lang="en-US"/>
        </a:p>
      </dgm:t>
    </dgm:pt>
    <dgm:pt modelId="{F3ED9770-223A-42A9-810D-53F6CDBC666A}" type="sibTrans" cxnId="{B36E90CE-56EC-4F9B-B083-1DB4DA6AA5C7}">
      <dgm:prSet/>
      <dgm:spPr/>
      <dgm:t>
        <a:bodyPr/>
        <a:lstStyle/>
        <a:p>
          <a:endParaRPr lang="en-US"/>
        </a:p>
      </dgm:t>
    </dgm:pt>
    <dgm:pt modelId="{187E599B-67FC-467E-82BF-56AB3DD0CFFD}">
      <dgm:prSet phldrT="[Text]"/>
      <dgm:spPr>
        <a:solidFill>
          <a:srgbClr val="E05122"/>
        </a:solidFill>
      </dgm:spPr>
      <dgm:t>
        <a:bodyPr/>
        <a:lstStyle/>
        <a:p>
          <a:r>
            <a:rPr lang="en-US" b="1" dirty="0"/>
            <a:t>Configure Drivers</a:t>
          </a:r>
          <a:endParaRPr lang="en-US" dirty="0"/>
        </a:p>
      </dgm:t>
    </dgm:pt>
    <dgm:pt modelId="{BB8F3043-A54B-4975-8D50-C5A16B1EF8D2}" type="parTrans" cxnId="{9DE520CB-CCD0-4290-A782-F8829D953D00}">
      <dgm:prSet/>
      <dgm:spPr/>
      <dgm:t>
        <a:bodyPr/>
        <a:lstStyle/>
        <a:p>
          <a:endParaRPr lang="en-US"/>
        </a:p>
      </dgm:t>
    </dgm:pt>
    <dgm:pt modelId="{914EB2CA-FCEB-4964-9311-803228D89140}" type="sibTrans" cxnId="{9DE520CB-CCD0-4290-A782-F8829D953D00}">
      <dgm:prSet/>
      <dgm:spPr/>
      <dgm:t>
        <a:bodyPr/>
        <a:lstStyle/>
        <a:p>
          <a:endParaRPr lang="en-US"/>
        </a:p>
      </dgm:t>
    </dgm:pt>
    <dgm:pt modelId="{6A99DE55-FF08-4D11-9E29-DC3E758EDE1D}">
      <dgm:prSet phldrT="[Text]"/>
      <dgm:spPr>
        <a:ln>
          <a:solidFill>
            <a:srgbClr val="E05122">
              <a:alpha val="90000"/>
            </a:srgbClr>
          </a:solidFill>
        </a:ln>
      </dgm:spPr>
      <dgm:t>
        <a:bodyPr/>
        <a:lstStyle/>
        <a:p>
          <a:r>
            <a:rPr lang="en-GB" dirty="0"/>
            <a:t>Configure the peripheral interfaces that connect the middleware components with physical I/O pins of the device</a:t>
          </a:r>
          <a:endParaRPr lang="en-US" dirty="0"/>
        </a:p>
      </dgm:t>
    </dgm:pt>
    <dgm:pt modelId="{FE78A15F-AE4F-4BE2-A49C-D12FBE41F94B}" type="parTrans" cxnId="{98DA123A-CF21-43B2-B89B-77E6F1A8F6C1}">
      <dgm:prSet/>
      <dgm:spPr/>
      <dgm:t>
        <a:bodyPr/>
        <a:lstStyle/>
        <a:p>
          <a:endParaRPr lang="en-US"/>
        </a:p>
      </dgm:t>
    </dgm:pt>
    <dgm:pt modelId="{7C753EF6-381A-4D4E-9882-23E95F9DC532}" type="sibTrans" cxnId="{98DA123A-CF21-43B2-B89B-77E6F1A8F6C1}">
      <dgm:prSet/>
      <dgm:spPr/>
      <dgm:t>
        <a:bodyPr/>
        <a:lstStyle/>
        <a:p>
          <a:endParaRPr lang="en-US"/>
        </a:p>
      </dgm:t>
    </dgm:pt>
    <dgm:pt modelId="{29F654E5-6DA8-4A80-9BDF-500244E93218}">
      <dgm:prSet phldrT="[Text]"/>
      <dgm:spPr>
        <a:solidFill>
          <a:srgbClr val="A5004C"/>
        </a:solidFill>
      </dgm:spPr>
      <dgm:t>
        <a:bodyPr/>
        <a:lstStyle/>
        <a:p>
          <a:r>
            <a:rPr lang="en-US" b="1" dirty="0"/>
            <a:t>Configure System Resources</a:t>
          </a:r>
        </a:p>
      </dgm:t>
    </dgm:pt>
    <dgm:pt modelId="{7ED6F562-5B65-4CE7-9D2A-A2FA10D6AE16}" type="parTrans" cxnId="{FD2A679F-1E65-47D1-93AE-2464B9204FB7}">
      <dgm:prSet/>
      <dgm:spPr/>
      <dgm:t>
        <a:bodyPr/>
        <a:lstStyle/>
        <a:p>
          <a:endParaRPr lang="en-US"/>
        </a:p>
      </dgm:t>
    </dgm:pt>
    <dgm:pt modelId="{58F4A9CA-C4CB-4343-B5A6-86E1A7F69C9A}" type="sibTrans" cxnId="{FD2A679F-1E65-47D1-93AE-2464B9204FB7}">
      <dgm:prSet/>
      <dgm:spPr/>
      <dgm:t>
        <a:bodyPr/>
        <a:lstStyle/>
        <a:p>
          <a:endParaRPr lang="en-US"/>
        </a:p>
      </dgm:t>
    </dgm:pt>
    <dgm:pt modelId="{CA732DC0-2007-474B-B00C-4A1DA91017C3}">
      <dgm:prSet phldrT="[Text]"/>
      <dgm:spPr>
        <a:ln>
          <a:solidFill>
            <a:srgbClr val="A5004C">
              <a:alpha val="90000"/>
            </a:srgbClr>
          </a:solidFill>
        </a:ln>
      </dgm:spPr>
      <dgm:t>
        <a:bodyPr/>
        <a:lstStyle/>
        <a:p>
          <a:r>
            <a:rPr lang="en-GB" dirty="0"/>
            <a:t>Configure RTOS, memory, and stack resources to the requirements of the middleware components</a:t>
          </a:r>
          <a:endParaRPr lang="en-US" dirty="0"/>
        </a:p>
      </dgm:t>
    </dgm:pt>
    <dgm:pt modelId="{23C56FEC-34D8-46C5-9EFD-D4D09D957D51}" type="parTrans" cxnId="{578207F1-0BE5-438E-9F07-37FFE2F35B1B}">
      <dgm:prSet/>
      <dgm:spPr/>
      <dgm:t>
        <a:bodyPr/>
        <a:lstStyle/>
        <a:p>
          <a:endParaRPr lang="en-US"/>
        </a:p>
      </dgm:t>
    </dgm:pt>
    <dgm:pt modelId="{D5649D79-D1F4-4A0C-982E-B7CC1761E992}" type="sibTrans" cxnId="{578207F1-0BE5-438E-9F07-37FFE2F35B1B}">
      <dgm:prSet/>
      <dgm:spPr/>
      <dgm:t>
        <a:bodyPr/>
        <a:lstStyle/>
        <a:p>
          <a:endParaRPr lang="en-US"/>
        </a:p>
      </dgm:t>
    </dgm:pt>
    <dgm:pt modelId="{706DA425-80F1-4604-AA9F-580AC50D85DB}">
      <dgm:prSet phldrT="[Text]"/>
      <dgm:spPr>
        <a:solidFill>
          <a:srgbClr val="4E5584"/>
        </a:solidFill>
      </dgm:spPr>
      <dgm:t>
        <a:bodyPr/>
        <a:lstStyle/>
        <a:p>
          <a:r>
            <a:rPr lang="en-US" b="1" dirty="0"/>
            <a:t>Implement Application Features</a:t>
          </a:r>
        </a:p>
      </dgm:t>
    </dgm:pt>
    <dgm:pt modelId="{B8065BF9-FCB7-4BDC-80DB-6A3CFF01C46D}" type="parTrans" cxnId="{2A6EBC5F-9D5A-4467-A98F-3A2CAE57FA2A}">
      <dgm:prSet/>
      <dgm:spPr/>
      <dgm:t>
        <a:bodyPr/>
        <a:lstStyle/>
        <a:p>
          <a:endParaRPr lang="en-US"/>
        </a:p>
      </dgm:t>
    </dgm:pt>
    <dgm:pt modelId="{C22549DB-612A-4C37-B54E-62F3E8B545E9}" type="sibTrans" cxnId="{2A6EBC5F-9D5A-4467-A98F-3A2CAE57FA2A}">
      <dgm:prSet/>
      <dgm:spPr/>
      <dgm:t>
        <a:bodyPr/>
        <a:lstStyle/>
        <a:p>
          <a:endParaRPr lang="en-US"/>
        </a:p>
      </dgm:t>
    </dgm:pt>
    <dgm:pt modelId="{E78DC0E1-554A-4E32-9EE5-005B3521BE09}">
      <dgm:prSet phldrT="[Text]"/>
      <dgm:spPr>
        <a:ln>
          <a:solidFill>
            <a:srgbClr val="4E5584">
              <a:alpha val="90000"/>
            </a:srgbClr>
          </a:solidFill>
        </a:ln>
      </dgm:spPr>
      <dgm:t>
        <a:bodyPr/>
        <a:lstStyle/>
        <a:p>
          <a:r>
            <a:rPr lang="en-GB" dirty="0"/>
            <a:t>Use the API functions of the middleware components to implement the application specific </a:t>
          </a:r>
          <a:r>
            <a:rPr lang="en-US" noProof="0" dirty="0"/>
            <a:t>behavior</a:t>
          </a:r>
          <a:r>
            <a:rPr lang="en-GB" dirty="0"/>
            <a:t>. Code templates help you create the related source code.</a:t>
          </a:r>
          <a:endParaRPr lang="en-US" dirty="0"/>
        </a:p>
      </dgm:t>
    </dgm:pt>
    <dgm:pt modelId="{6B1BBF2B-24DA-40DB-A0AA-2829F9234E6A}" type="parTrans" cxnId="{9F09F960-8043-42EF-9C82-FED27BFB256D}">
      <dgm:prSet/>
      <dgm:spPr/>
      <dgm:t>
        <a:bodyPr/>
        <a:lstStyle/>
        <a:p>
          <a:endParaRPr lang="en-US"/>
        </a:p>
      </dgm:t>
    </dgm:pt>
    <dgm:pt modelId="{D76807B3-8303-4D26-A594-A3AFEB7381C4}" type="sibTrans" cxnId="{9F09F960-8043-42EF-9C82-FED27BFB256D}">
      <dgm:prSet/>
      <dgm:spPr/>
      <dgm:t>
        <a:bodyPr/>
        <a:lstStyle/>
        <a:p>
          <a:endParaRPr lang="en-US"/>
        </a:p>
      </dgm:t>
    </dgm:pt>
    <dgm:pt modelId="{81CF10AB-EF2C-4D26-9FC8-D1DD856AB030}" type="pres">
      <dgm:prSet presAssocID="{439B1B3E-5009-4417-8AF0-6B763BB0D984}" presName="Name0" presStyleCnt="0">
        <dgm:presLayoutVars>
          <dgm:chPref val="3"/>
          <dgm:dir/>
          <dgm:animLvl val="lvl"/>
          <dgm:resizeHandles/>
        </dgm:presLayoutVars>
      </dgm:prSet>
      <dgm:spPr/>
    </dgm:pt>
    <dgm:pt modelId="{6B7D29B2-9306-43CD-9442-C1A030FF23FE}" type="pres">
      <dgm:prSet presAssocID="{EDBEA413-129B-40E3-B059-6F51D93E5429}" presName="horFlow" presStyleCnt="0"/>
      <dgm:spPr/>
    </dgm:pt>
    <dgm:pt modelId="{6273CEA1-2441-4483-90CE-A1F6C0EDB180}" type="pres">
      <dgm:prSet presAssocID="{EDBEA413-129B-40E3-B059-6F51D93E5429}" presName="bigChev" presStyleLbl="node1" presStyleIdx="0" presStyleCnt="5" custLinFactX="-152926" custLinFactNeighborX="-200000"/>
      <dgm:spPr/>
    </dgm:pt>
    <dgm:pt modelId="{6F536E7F-D57A-4982-8C6F-358AF589CA0E}" type="pres">
      <dgm:prSet presAssocID="{4129F9F7-FBA2-4505-AA1E-6B83C6868664}" presName="parTrans" presStyleCnt="0"/>
      <dgm:spPr/>
    </dgm:pt>
    <dgm:pt modelId="{FA999BE2-393A-41ED-8F3E-F0628098B1F6}" type="pres">
      <dgm:prSet presAssocID="{F98F0CF4-3106-4B87-8B0E-BF10266ABF1A}" presName="node" presStyleLbl="alignAccFollowNode1" presStyleIdx="0" presStyleCnt="5" custScaleX="526747">
        <dgm:presLayoutVars>
          <dgm:bulletEnabled val="1"/>
        </dgm:presLayoutVars>
      </dgm:prSet>
      <dgm:spPr/>
    </dgm:pt>
    <dgm:pt modelId="{A09D3682-934E-4C73-A4E5-73B56067F7E9}" type="pres">
      <dgm:prSet presAssocID="{EDBEA413-129B-40E3-B059-6F51D93E5429}" presName="vSp" presStyleCnt="0"/>
      <dgm:spPr/>
    </dgm:pt>
    <dgm:pt modelId="{BC1931CB-6EE9-4C01-8B35-0D018B85DFA6}" type="pres">
      <dgm:prSet presAssocID="{54CAA533-A0F6-47A8-829E-DF3719B2FAC3}" presName="horFlow" presStyleCnt="0"/>
      <dgm:spPr/>
    </dgm:pt>
    <dgm:pt modelId="{8841CFB1-ECB3-4C84-9509-64E1979A5050}" type="pres">
      <dgm:prSet presAssocID="{54CAA533-A0F6-47A8-829E-DF3719B2FAC3}" presName="bigChev" presStyleLbl="node1" presStyleIdx="1" presStyleCnt="5" custLinFactX="-152926" custLinFactNeighborX="-200000"/>
      <dgm:spPr/>
    </dgm:pt>
    <dgm:pt modelId="{BA9267BC-CA17-41A4-89C7-97D5E19716DE}" type="pres">
      <dgm:prSet presAssocID="{F30B5BC4-A5DA-4B5B-B12B-0D7C2CE07882}" presName="parTrans" presStyleCnt="0"/>
      <dgm:spPr/>
    </dgm:pt>
    <dgm:pt modelId="{59805000-4358-4EAB-9E93-D0F1EF9BFBCB}" type="pres">
      <dgm:prSet presAssocID="{40DA0BD0-F95B-44F9-9B8E-03D0A25A4BBF}" presName="node" presStyleLbl="alignAccFollowNode1" presStyleIdx="1" presStyleCnt="5" custScaleX="526747">
        <dgm:presLayoutVars>
          <dgm:bulletEnabled val="1"/>
        </dgm:presLayoutVars>
      </dgm:prSet>
      <dgm:spPr/>
    </dgm:pt>
    <dgm:pt modelId="{979316E8-6F6E-409A-B8C1-339F25D2F232}" type="pres">
      <dgm:prSet presAssocID="{54CAA533-A0F6-47A8-829E-DF3719B2FAC3}" presName="vSp" presStyleCnt="0"/>
      <dgm:spPr/>
    </dgm:pt>
    <dgm:pt modelId="{E4BE6418-07B5-4BB6-8A50-9BF404D474B1}" type="pres">
      <dgm:prSet presAssocID="{187E599B-67FC-467E-82BF-56AB3DD0CFFD}" presName="horFlow" presStyleCnt="0"/>
      <dgm:spPr/>
    </dgm:pt>
    <dgm:pt modelId="{64A14E95-DC54-4BCA-BFB2-825C5D8B079A}" type="pres">
      <dgm:prSet presAssocID="{187E599B-67FC-467E-82BF-56AB3DD0CFFD}" presName="bigChev" presStyleLbl="node1" presStyleIdx="2" presStyleCnt="5" custLinFactX="-152926" custLinFactNeighborX="-200000"/>
      <dgm:spPr/>
    </dgm:pt>
    <dgm:pt modelId="{ED19C526-D679-4C87-879E-F7AE6331F03D}" type="pres">
      <dgm:prSet presAssocID="{FE78A15F-AE4F-4BE2-A49C-D12FBE41F94B}" presName="parTrans" presStyleCnt="0"/>
      <dgm:spPr/>
    </dgm:pt>
    <dgm:pt modelId="{4F529471-775C-44A8-B6EB-34F75364E010}" type="pres">
      <dgm:prSet presAssocID="{6A99DE55-FF08-4D11-9E29-DC3E758EDE1D}" presName="node" presStyleLbl="alignAccFollowNode1" presStyleIdx="2" presStyleCnt="5" custScaleX="526747">
        <dgm:presLayoutVars>
          <dgm:bulletEnabled val="1"/>
        </dgm:presLayoutVars>
      </dgm:prSet>
      <dgm:spPr/>
    </dgm:pt>
    <dgm:pt modelId="{701D8703-879A-4554-AADC-9E8071E28128}" type="pres">
      <dgm:prSet presAssocID="{187E599B-67FC-467E-82BF-56AB3DD0CFFD}" presName="vSp" presStyleCnt="0"/>
      <dgm:spPr/>
    </dgm:pt>
    <dgm:pt modelId="{1A57FBDC-6675-4CF0-85E5-5A511298BD3B}" type="pres">
      <dgm:prSet presAssocID="{29F654E5-6DA8-4A80-9BDF-500244E93218}" presName="horFlow" presStyleCnt="0"/>
      <dgm:spPr/>
    </dgm:pt>
    <dgm:pt modelId="{6C188C42-2ECB-4093-AE15-8EB8F5DE1DD7}" type="pres">
      <dgm:prSet presAssocID="{29F654E5-6DA8-4A80-9BDF-500244E93218}" presName="bigChev" presStyleLbl="node1" presStyleIdx="3" presStyleCnt="5" custLinFactX="-152926" custLinFactNeighborX="-200000"/>
      <dgm:spPr/>
    </dgm:pt>
    <dgm:pt modelId="{9C91E2AA-B494-46A6-B3FF-C69EE2C03C99}" type="pres">
      <dgm:prSet presAssocID="{23C56FEC-34D8-46C5-9EFD-D4D09D957D51}" presName="parTrans" presStyleCnt="0"/>
      <dgm:spPr/>
    </dgm:pt>
    <dgm:pt modelId="{09976F44-6742-4134-AE90-91276EE03686}" type="pres">
      <dgm:prSet presAssocID="{CA732DC0-2007-474B-B00C-4A1DA91017C3}" presName="node" presStyleLbl="alignAccFollowNode1" presStyleIdx="3" presStyleCnt="5" custScaleX="526747">
        <dgm:presLayoutVars>
          <dgm:bulletEnabled val="1"/>
        </dgm:presLayoutVars>
      </dgm:prSet>
      <dgm:spPr/>
    </dgm:pt>
    <dgm:pt modelId="{F2FB8D41-DBFD-4637-9AE5-CAC54732407E}" type="pres">
      <dgm:prSet presAssocID="{29F654E5-6DA8-4A80-9BDF-500244E93218}" presName="vSp" presStyleCnt="0"/>
      <dgm:spPr/>
    </dgm:pt>
    <dgm:pt modelId="{BB262A02-4F98-4F44-943F-00B5DFF1B44A}" type="pres">
      <dgm:prSet presAssocID="{706DA425-80F1-4604-AA9F-580AC50D85DB}" presName="horFlow" presStyleCnt="0"/>
      <dgm:spPr/>
    </dgm:pt>
    <dgm:pt modelId="{3FC6B6A0-357B-42AB-BBE8-C765BFD392DA}" type="pres">
      <dgm:prSet presAssocID="{706DA425-80F1-4604-AA9F-580AC50D85DB}" presName="bigChev" presStyleLbl="node1" presStyleIdx="4" presStyleCnt="5" custLinFactX="-152926" custLinFactNeighborX="-200000"/>
      <dgm:spPr/>
    </dgm:pt>
    <dgm:pt modelId="{1E29A5C5-898A-49F7-8979-94EE29CC0226}" type="pres">
      <dgm:prSet presAssocID="{6B1BBF2B-24DA-40DB-A0AA-2829F9234E6A}" presName="parTrans" presStyleCnt="0"/>
      <dgm:spPr/>
    </dgm:pt>
    <dgm:pt modelId="{A690D193-F88F-407A-9A50-0784063C92E2}" type="pres">
      <dgm:prSet presAssocID="{E78DC0E1-554A-4E32-9EE5-005B3521BE09}" presName="node" presStyleLbl="alignAccFollowNode1" presStyleIdx="4" presStyleCnt="5" custScaleX="526747">
        <dgm:presLayoutVars>
          <dgm:bulletEnabled val="1"/>
        </dgm:presLayoutVars>
      </dgm:prSet>
      <dgm:spPr/>
    </dgm:pt>
  </dgm:ptLst>
  <dgm:cxnLst>
    <dgm:cxn modelId="{52E18C05-7F0E-4035-9E30-0DE4DD384CFD}" srcId="{439B1B3E-5009-4417-8AF0-6B763BB0D984}" destId="{EDBEA413-129B-40E3-B059-6F51D93E5429}" srcOrd="0" destOrd="0" parTransId="{36B84E1C-0339-4151-B73E-0FE3F7666EB9}" sibTransId="{1585F2CC-A0FE-40D5-AFE8-992A1283108A}"/>
    <dgm:cxn modelId="{24724814-780B-4353-874B-F1EF0C5989BF}" type="presOf" srcId="{F98F0CF4-3106-4B87-8B0E-BF10266ABF1A}" destId="{FA999BE2-393A-41ED-8F3E-F0628098B1F6}" srcOrd="0" destOrd="0" presId="urn:microsoft.com/office/officeart/2005/8/layout/lProcess3"/>
    <dgm:cxn modelId="{CD36CC1C-9A9A-4969-B3E6-960283D796E9}" type="presOf" srcId="{187E599B-67FC-467E-82BF-56AB3DD0CFFD}" destId="{64A14E95-DC54-4BCA-BFB2-825C5D8B079A}" srcOrd="0" destOrd="0" presId="urn:microsoft.com/office/officeart/2005/8/layout/lProcess3"/>
    <dgm:cxn modelId="{432A6921-406F-4460-A09E-8E66FEBC4E6E}" srcId="{439B1B3E-5009-4417-8AF0-6B763BB0D984}" destId="{54CAA533-A0F6-47A8-829E-DF3719B2FAC3}" srcOrd="1" destOrd="0" parTransId="{783A89B8-A347-4E02-A209-A75A13DD9CE2}" sibTransId="{2F9DCC80-88BA-43E6-AB54-88E01BECACC1}"/>
    <dgm:cxn modelId="{98DA123A-CF21-43B2-B89B-77E6F1A8F6C1}" srcId="{187E599B-67FC-467E-82BF-56AB3DD0CFFD}" destId="{6A99DE55-FF08-4D11-9E29-DC3E758EDE1D}" srcOrd="0" destOrd="0" parTransId="{FE78A15F-AE4F-4BE2-A49C-D12FBE41F94B}" sibTransId="{7C753EF6-381A-4D4E-9882-23E95F9DC532}"/>
    <dgm:cxn modelId="{A2FD2C42-2174-43D9-BF47-91A72CD774AC}" type="presOf" srcId="{29F654E5-6DA8-4A80-9BDF-500244E93218}" destId="{6C188C42-2ECB-4093-AE15-8EB8F5DE1DD7}" srcOrd="0" destOrd="0" presId="urn:microsoft.com/office/officeart/2005/8/layout/lProcess3"/>
    <dgm:cxn modelId="{2A6EBC5F-9D5A-4467-A98F-3A2CAE57FA2A}" srcId="{439B1B3E-5009-4417-8AF0-6B763BB0D984}" destId="{706DA425-80F1-4604-AA9F-580AC50D85DB}" srcOrd="4" destOrd="0" parTransId="{B8065BF9-FCB7-4BDC-80DB-6A3CFF01C46D}" sibTransId="{C22549DB-612A-4C37-B54E-62F3E8B545E9}"/>
    <dgm:cxn modelId="{9F09F960-8043-42EF-9C82-FED27BFB256D}" srcId="{706DA425-80F1-4604-AA9F-580AC50D85DB}" destId="{E78DC0E1-554A-4E32-9EE5-005B3521BE09}" srcOrd="0" destOrd="0" parTransId="{6B1BBF2B-24DA-40DB-A0AA-2829F9234E6A}" sibTransId="{D76807B3-8303-4D26-A594-A3AFEB7381C4}"/>
    <dgm:cxn modelId="{E7E3197D-B75B-45BD-9794-B2E81CA6F78C}" type="presOf" srcId="{E78DC0E1-554A-4E32-9EE5-005B3521BE09}" destId="{A690D193-F88F-407A-9A50-0784063C92E2}" srcOrd="0" destOrd="0" presId="urn:microsoft.com/office/officeart/2005/8/layout/lProcess3"/>
    <dgm:cxn modelId="{FDFBAD98-25CF-4CCE-B99B-E4667D22B8A1}" type="presOf" srcId="{54CAA533-A0F6-47A8-829E-DF3719B2FAC3}" destId="{8841CFB1-ECB3-4C84-9509-64E1979A5050}" srcOrd="0" destOrd="0" presId="urn:microsoft.com/office/officeart/2005/8/layout/lProcess3"/>
    <dgm:cxn modelId="{FD2A679F-1E65-47D1-93AE-2464B9204FB7}" srcId="{439B1B3E-5009-4417-8AF0-6B763BB0D984}" destId="{29F654E5-6DA8-4A80-9BDF-500244E93218}" srcOrd="3" destOrd="0" parTransId="{7ED6F562-5B65-4CE7-9D2A-A2FA10D6AE16}" sibTransId="{58F4A9CA-C4CB-4343-B5A6-86E1A7F69C9A}"/>
    <dgm:cxn modelId="{DC1008B2-BE3A-434F-A14D-2A46DCC05224}" type="presOf" srcId="{40DA0BD0-F95B-44F9-9B8E-03D0A25A4BBF}" destId="{59805000-4358-4EAB-9E93-D0F1EF9BFBCB}" srcOrd="0" destOrd="0" presId="urn:microsoft.com/office/officeart/2005/8/layout/lProcess3"/>
    <dgm:cxn modelId="{51A9EBBC-084E-4485-A282-6D623F96CB1F}" type="presOf" srcId="{439B1B3E-5009-4417-8AF0-6B763BB0D984}" destId="{81CF10AB-EF2C-4D26-9FC8-D1DD856AB030}" srcOrd="0" destOrd="0" presId="urn:microsoft.com/office/officeart/2005/8/layout/lProcess3"/>
    <dgm:cxn modelId="{93BDF5C4-9B2C-4014-87D6-6F3079770A92}" type="presOf" srcId="{706DA425-80F1-4604-AA9F-580AC50D85DB}" destId="{3FC6B6A0-357B-42AB-BBE8-C765BFD392DA}" srcOrd="0" destOrd="0" presId="urn:microsoft.com/office/officeart/2005/8/layout/lProcess3"/>
    <dgm:cxn modelId="{9DE520CB-CCD0-4290-A782-F8829D953D00}" srcId="{439B1B3E-5009-4417-8AF0-6B763BB0D984}" destId="{187E599B-67FC-467E-82BF-56AB3DD0CFFD}" srcOrd="2" destOrd="0" parTransId="{BB8F3043-A54B-4975-8D50-C5A16B1EF8D2}" sibTransId="{914EB2CA-FCEB-4964-9311-803228D89140}"/>
    <dgm:cxn modelId="{B36E90CE-56EC-4F9B-B083-1DB4DA6AA5C7}" srcId="{54CAA533-A0F6-47A8-829E-DF3719B2FAC3}" destId="{40DA0BD0-F95B-44F9-9B8E-03D0A25A4BBF}" srcOrd="0" destOrd="0" parTransId="{F30B5BC4-A5DA-4B5B-B12B-0D7C2CE07882}" sibTransId="{F3ED9770-223A-42A9-810D-53F6CDBC666A}"/>
    <dgm:cxn modelId="{406D03D8-5D08-4C27-9D5D-D6B939EF98AE}" type="presOf" srcId="{6A99DE55-FF08-4D11-9E29-DC3E758EDE1D}" destId="{4F529471-775C-44A8-B6EB-34F75364E010}" srcOrd="0" destOrd="0" presId="urn:microsoft.com/office/officeart/2005/8/layout/lProcess3"/>
    <dgm:cxn modelId="{6E0A8ED8-92EA-4375-B48F-95B1B4F446DE}" type="presOf" srcId="{CA732DC0-2007-474B-B00C-4A1DA91017C3}" destId="{09976F44-6742-4134-AE90-91276EE03686}" srcOrd="0" destOrd="0" presId="urn:microsoft.com/office/officeart/2005/8/layout/lProcess3"/>
    <dgm:cxn modelId="{EE8EE4DE-602E-48F6-92B1-DD11AAA20769}" type="presOf" srcId="{EDBEA413-129B-40E3-B059-6F51D93E5429}" destId="{6273CEA1-2441-4483-90CE-A1F6C0EDB180}" srcOrd="0" destOrd="0" presId="urn:microsoft.com/office/officeart/2005/8/layout/lProcess3"/>
    <dgm:cxn modelId="{E2AFAEE3-48B5-4813-9DF4-E3F18C3B82DD}" srcId="{EDBEA413-129B-40E3-B059-6F51D93E5429}" destId="{F98F0CF4-3106-4B87-8B0E-BF10266ABF1A}" srcOrd="0" destOrd="0" parTransId="{4129F9F7-FBA2-4505-AA1E-6B83C6868664}" sibTransId="{454406C8-D6B9-4C82-B9C8-16690C412CFA}"/>
    <dgm:cxn modelId="{578207F1-0BE5-438E-9F07-37FFE2F35B1B}" srcId="{29F654E5-6DA8-4A80-9BDF-500244E93218}" destId="{CA732DC0-2007-474B-B00C-4A1DA91017C3}" srcOrd="0" destOrd="0" parTransId="{23C56FEC-34D8-46C5-9EFD-D4D09D957D51}" sibTransId="{D5649D79-D1F4-4A0C-982E-B7CC1761E992}"/>
    <dgm:cxn modelId="{ACD44F89-77EE-4D8E-81BF-B09BDFCAE069}" type="presParOf" srcId="{81CF10AB-EF2C-4D26-9FC8-D1DD856AB030}" destId="{6B7D29B2-9306-43CD-9442-C1A030FF23FE}" srcOrd="0" destOrd="0" presId="urn:microsoft.com/office/officeart/2005/8/layout/lProcess3"/>
    <dgm:cxn modelId="{D5840E63-4CAB-4662-B7BB-1598C7851326}" type="presParOf" srcId="{6B7D29B2-9306-43CD-9442-C1A030FF23FE}" destId="{6273CEA1-2441-4483-90CE-A1F6C0EDB180}" srcOrd="0" destOrd="0" presId="urn:microsoft.com/office/officeart/2005/8/layout/lProcess3"/>
    <dgm:cxn modelId="{293B1894-101E-47B1-9A5A-DECF30B85E58}" type="presParOf" srcId="{6B7D29B2-9306-43CD-9442-C1A030FF23FE}" destId="{6F536E7F-D57A-4982-8C6F-358AF589CA0E}" srcOrd="1" destOrd="0" presId="urn:microsoft.com/office/officeart/2005/8/layout/lProcess3"/>
    <dgm:cxn modelId="{ED794AD1-E20E-47A2-9D2A-03F7B7291191}" type="presParOf" srcId="{6B7D29B2-9306-43CD-9442-C1A030FF23FE}" destId="{FA999BE2-393A-41ED-8F3E-F0628098B1F6}" srcOrd="2" destOrd="0" presId="urn:microsoft.com/office/officeart/2005/8/layout/lProcess3"/>
    <dgm:cxn modelId="{D051E751-83E2-4A5B-B4AA-6A40CC93915D}" type="presParOf" srcId="{81CF10AB-EF2C-4D26-9FC8-D1DD856AB030}" destId="{A09D3682-934E-4C73-A4E5-73B56067F7E9}" srcOrd="1" destOrd="0" presId="urn:microsoft.com/office/officeart/2005/8/layout/lProcess3"/>
    <dgm:cxn modelId="{CA2FF554-76B7-48BA-AA40-9DC735B6DA7E}" type="presParOf" srcId="{81CF10AB-EF2C-4D26-9FC8-D1DD856AB030}" destId="{BC1931CB-6EE9-4C01-8B35-0D018B85DFA6}" srcOrd="2" destOrd="0" presId="urn:microsoft.com/office/officeart/2005/8/layout/lProcess3"/>
    <dgm:cxn modelId="{015CB530-32DB-4284-A6E0-580CEFA2F93F}" type="presParOf" srcId="{BC1931CB-6EE9-4C01-8B35-0D018B85DFA6}" destId="{8841CFB1-ECB3-4C84-9509-64E1979A5050}" srcOrd="0" destOrd="0" presId="urn:microsoft.com/office/officeart/2005/8/layout/lProcess3"/>
    <dgm:cxn modelId="{9365FB73-030B-4425-8449-40A0BB8578A4}" type="presParOf" srcId="{BC1931CB-6EE9-4C01-8B35-0D018B85DFA6}" destId="{BA9267BC-CA17-41A4-89C7-97D5E19716DE}" srcOrd="1" destOrd="0" presId="urn:microsoft.com/office/officeart/2005/8/layout/lProcess3"/>
    <dgm:cxn modelId="{73E7DE33-53E2-48DA-8237-96127F57CE1A}" type="presParOf" srcId="{BC1931CB-6EE9-4C01-8B35-0D018B85DFA6}" destId="{59805000-4358-4EAB-9E93-D0F1EF9BFBCB}" srcOrd="2" destOrd="0" presId="urn:microsoft.com/office/officeart/2005/8/layout/lProcess3"/>
    <dgm:cxn modelId="{DFCCD984-17AC-4F9D-B966-F09D66B80DC3}" type="presParOf" srcId="{81CF10AB-EF2C-4D26-9FC8-D1DD856AB030}" destId="{979316E8-6F6E-409A-B8C1-339F25D2F232}" srcOrd="3" destOrd="0" presId="urn:microsoft.com/office/officeart/2005/8/layout/lProcess3"/>
    <dgm:cxn modelId="{039E9444-AF3C-473A-ADF7-89B8BEC97EDA}" type="presParOf" srcId="{81CF10AB-EF2C-4D26-9FC8-D1DD856AB030}" destId="{E4BE6418-07B5-4BB6-8A50-9BF404D474B1}" srcOrd="4" destOrd="0" presId="urn:microsoft.com/office/officeart/2005/8/layout/lProcess3"/>
    <dgm:cxn modelId="{9309F1C8-E0C3-4300-93AC-A6D7894FB529}" type="presParOf" srcId="{E4BE6418-07B5-4BB6-8A50-9BF404D474B1}" destId="{64A14E95-DC54-4BCA-BFB2-825C5D8B079A}" srcOrd="0" destOrd="0" presId="urn:microsoft.com/office/officeart/2005/8/layout/lProcess3"/>
    <dgm:cxn modelId="{2264090B-FF13-4F72-B0E4-F91E0AC35C26}" type="presParOf" srcId="{E4BE6418-07B5-4BB6-8A50-9BF404D474B1}" destId="{ED19C526-D679-4C87-879E-F7AE6331F03D}" srcOrd="1" destOrd="0" presId="urn:microsoft.com/office/officeart/2005/8/layout/lProcess3"/>
    <dgm:cxn modelId="{0879AE02-35ED-46E2-98DA-00F1C9481775}" type="presParOf" srcId="{E4BE6418-07B5-4BB6-8A50-9BF404D474B1}" destId="{4F529471-775C-44A8-B6EB-34F75364E010}" srcOrd="2" destOrd="0" presId="urn:microsoft.com/office/officeart/2005/8/layout/lProcess3"/>
    <dgm:cxn modelId="{48174E57-B1CC-49C4-AD72-C396370468BF}" type="presParOf" srcId="{81CF10AB-EF2C-4D26-9FC8-D1DD856AB030}" destId="{701D8703-879A-4554-AADC-9E8071E28128}" srcOrd="5" destOrd="0" presId="urn:microsoft.com/office/officeart/2005/8/layout/lProcess3"/>
    <dgm:cxn modelId="{6A3F3502-5BFB-43B6-A1AE-016E64AF442B}" type="presParOf" srcId="{81CF10AB-EF2C-4D26-9FC8-D1DD856AB030}" destId="{1A57FBDC-6675-4CF0-85E5-5A511298BD3B}" srcOrd="6" destOrd="0" presId="urn:microsoft.com/office/officeart/2005/8/layout/lProcess3"/>
    <dgm:cxn modelId="{532D6901-FAC8-40A9-AAE5-EE78DBA261D3}" type="presParOf" srcId="{1A57FBDC-6675-4CF0-85E5-5A511298BD3B}" destId="{6C188C42-2ECB-4093-AE15-8EB8F5DE1DD7}" srcOrd="0" destOrd="0" presId="urn:microsoft.com/office/officeart/2005/8/layout/lProcess3"/>
    <dgm:cxn modelId="{F0E48E68-C1EF-432D-ABA7-E3483E1C7831}" type="presParOf" srcId="{1A57FBDC-6675-4CF0-85E5-5A511298BD3B}" destId="{9C91E2AA-B494-46A6-B3FF-C69EE2C03C99}" srcOrd="1" destOrd="0" presId="urn:microsoft.com/office/officeart/2005/8/layout/lProcess3"/>
    <dgm:cxn modelId="{3816784D-5842-4FC5-8232-9305B0781939}" type="presParOf" srcId="{1A57FBDC-6675-4CF0-85E5-5A511298BD3B}" destId="{09976F44-6742-4134-AE90-91276EE03686}" srcOrd="2" destOrd="0" presId="urn:microsoft.com/office/officeart/2005/8/layout/lProcess3"/>
    <dgm:cxn modelId="{9401C6D6-6409-4564-874D-94DBD2A571EA}" type="presParOf" srcId="{81CF10AB-EF2C-4D26-9FC8-D1DD856AB030}" destId="{F2FB8D41-DBFD-4637-9AE5-CAC54732407E}" srcOrd="7" destOrd="0" presId="urn:microsoft.com/office/officeart/2005/8/layout/lProcess3"/>
    <dgm:cxn modelId="{4BB9C01D-758F-411A-A9D6-E474FC1109CF}" type="presParOf" srcId="{81CF10AB-EF2C-4D26-9FC8-D1DD856AB030}" destId="{BB262A02-4F98-4F44-943F-00B5DFF1B44A}" srcOrd="8" destOrd="0" presId="urn:microsoft.com/office/officeart/2005/8/layout/lProcess3"/>
    <dgm:cxn modelId="{D2CA5F43-6F1D-40D2-A94B-65575BBD40E4}" type="presParOf" srcId="{BB262A02-4F98-4F44-943F-00B5DFF1B44A}" destId="{3FC6B6A0-357B-42AB-BBE8-C765BFD392DA}" srcOrd="0" destOrd="0" presId="urn:microsoft.com/office/officeart/2005/8/layout/lProcess3"/>
    <dgm:cxn modelId="{FC5A7A6C-6CED-49FB-9038-A729E3AD71DA}" type="presParOf" srcId="{BB262A02-4F98-4F44-943F-00B5DFF1B44A}" destId="{1E29A5C5-898A-49F7-8979-94EE29CC0226}" srcOrd="1" destOrd="0" presId="urn:microsoft.com/office/officeart/2005/8/layout/lProcess3"/>
    <dgm:cxn modelId="{FBAE66A3-DCDA-4BFC-ADB1-7D03A1B77BBD}" type="presParOf" srcId="{BB262A02-4F98-4F44-943F-00B5DFF1B44A}" destId="{A690D193-F88F-407A-9A50-0784063C92E2}"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3CEA1-2441-4483-90CE-A1F6C0EDB180}">
      <dsp:nvSpPr>
        <dsp:cNvPr id="0" name=""/>
        <dsp:cNvSpPr/>
      </dsp:nvSpPr>
      <dsp:spPr>
        <a:xfrm>
          <a:off x="0" y="1635"/>
          <a:ext cx="2102823" cy="841129"/>
        </a:xfrm>
        <a:prstGeom prst="chevron">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Add Middleware</a:t>
          </a:r>
          <a:endParaRPr lang="en-US" sz="1800" kern="1200" dirty="0"/>
        </a:p>
      </dsp:txBody>
      <dsp:txXfrm>
        <a:off x="420565" y="1635"/>
        <a:ext cx="1261694" cy="841129"/>
      </dsp:txXfrm>
    </dsp:sp>
    <dsp:sp modelId="{FA999BE2-393A-41ED-8F3E-F0628098B1F6}">
      <dsp:nvSpPr>
        <dsp:cNvPr id="0" name=""/>
        <dsp:cNvSpPr/>
      </dsp:nvSpPr>
      <dsp:spPr>
        <a:xfrm>
          <a:off x="1896430" y="73131"/>
          <a:ext cx="9193544" cy="698137"/>
        </a:xfrm>
        <a:prstGeom prst="chevron">
          <a:avLst/>
        </a:prstGeom>
        <a:solidFill>
          <a:schemeClr val="accent1">
            <a:alpha val="90000"/>
            <a:tint val="40000"/>
            <a:hueOff val="0"/>
            <a:satOff val="0"/>
            <a:lumOff val="0"/>
            <a:alphaOff val="0"/>
          </a:schemeClr>
        </a:solidFill>
        <a:ln w="42500" cap="flat"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Select the required middleware components for your application in the</a:t>
          </a:r>
          <a:br>
            <a:rPr lang="en-US" sz="1900" kern="1200" dirty="0"/>
          </a:br>
          <a:r>
            <a:rPr lang="en-US" sz="1900" kern="1200" dirty="0"/>
            <a:t>Manage Run-Time Environment window</a:t>
          </a:r>
        </a:p>
      </dsp:txBody>
      <dsp:txXfrm>
        <a:off x="2245499" y="73131"/>
        <a:ext cx="8495407" cy="698137"/>
      </dsp:txXfrm>
    </dsp:sp>
    <dsp:sp modelId="{8841CFB1-ECB3-4C84-9509-64E1979A5050}">
      <dsp:nvSpPr>
        <dsp:cNvPr id="0" name=""/>
        <dsp:cNvSpPr/>
      </dsp:nvSpPr>
      <dsp:spPr>
        <a:xfrm>
          <a:off x="0" y="960522"/>
          <a:ext cx="2102823" cy="841129"/>
        </a:xfrm>
        <a:prstGeom prst="chevron">
          <a:avLst/>
        </a:prstGeom>
        <a:solidFill>
          <a:srgbClr val="00958B"/>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Configure Middleware</a:t>
          </a:r>
          <a:endParaRPr lang="en-US" sz="1800" kern="1200" dirty="0"/>
        </a:p>
      </dsp:txBody>
      <dsp:txXfrm>
        <a:off x="420565" y="960522"/>
        <a:ext cx="1261694" cy="841129"/>
      </dsp:txXfrm>
    </dsp:sp>
    <dsp:sp modelId="{59805000-4358-4EAB-9E93-D0F1EF9BFBCB}">
      <dsp:nvSpPr>
        <dsp:cNvPr id="0" name=""/>
        <dsp:cNvSpPr/>
      </dsp:nvSpPr>
      <dsp:spPr>
        <a:xfrm>
          <a:off x="1896430" y="1032018"/>
          <a:ext cx="9193544" cy="698137"/>
        </a:xfrm>
        <a:prstGeom prst="chevron">
          <a:avLst/>
        </a:prstGeom>
        <a:solidFill>
          <a:schemeClr val="accent1">
            <a:alpha val="90000"/>
            <a:tint val="40000"/>
            <a:hueOff val="0"/>
            <a:satOff val="0"/>
            <a:lumOff val="0"/>
            <a:alphaOff val="0"/>
          </a:schemeClr>
        </a:solidFill>
        <a:ln w="42500" cap="flat" cmpd="sng" algn="ctr">
          <a:solidFill>
            <a:srgbClr val="00958B">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GB" sz="1900" kern="1200" dirty="0"/>
            <a:t>Adjust the parameters of the middleware components in their related configuration files</a:t>
          </a:r>
          <a:endParaRPr lang="en-US" sz="1900" kern="1200" dirty="0"/>
        </a:p>
      </dsp:txBody>
      <dsp:txXfrm>
        <a:off x="2245499" y="1032018"/>
        <a:ext cx="8495407" cy="698137"/>
      </dsp:txXfrm>
    </dsp:sp>
    <dsp:sp modelId="{64A14E95-DC54-4BCA-BFB2-825C5D8B079A}">
      <dsp:nvSpPr>
        <dsp:cNvPr id="0" name=""/>
        <dsp:cNvSpPr/>
      </dsp:nvSpPr>
      <dsp:spPr>
        <a:xfrm>
          <a:off x="0" y="1919410"/>
          <a:ext cx="2102823" cy="841129"/>
        </a:xfrm>
        <a:prstGeom prst="chevron">
          <a:avLst/>
        </a:prstGeom>
        <a:solidFill>
          <a:srgbClr val="E05122"/>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Configure Drivers</a:t>
          </a:r>
          <a:endParaRPr lang="en-US" sz="1800" kern="1200" dirty="0"/>
        </a:p>
      </dsp:txBody>
      <dsp:txXfrm>
        <a:off x="420565" y="1919410"/>
        <a:ext cx="1261694" cy="841129"/>
      </dsp:txXfrm>
    </dsp:sp>
    <dsp:sp modelId="{4F529471-775C-44A8-B6EB-34F75364E010}">
      <dsp:nvSpPr>
        <dsp:cNvPr id="0" name=""/>
        <dsp:cNvSpPr/>
      </dsp:nvSpPr>
      <dsp:spPr>
        <a:xfrm>
          <a:off x="1896430" y="1990906"/>
          <a:ext cx="9193544" cy="698137"/>
        </a:xfrm>
        <a:prstGeom prst="chevron">
          <a:avLst/>
        </a:prstGeom>
        <a:solidFill>
          <a:schemeClr val="accent1">
            <a:alpha val="90000"/>
            <a:tint val="40000"/>
            <a:hueOff val="0"/>
            <a:satOff val="0"/>
            <a:lumOff val="0"/>
            <a:alphaOff val="0"/>
          </a:schemeClr>
        </a:solidFill>
        <a:ln w="42500" cap="flat" cmpd="sng" algn="ctr">
          <a:solidFill>
            <a:srgbClr val="E05122">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GB" sz="1900" kern="1200" dirty="0"/>
            <a:t>Configure the peripheral interfaces that connect the middleware components with physical I/O pins of the device</a:t>
          </a:r>
          <a:endParaRPr lang="en-US" sz="1900" kern="1200" dirty="0"/>
        </a:p>
      </dsp:txBody>
      <dsp:txXfrm>
        <a:off x="2245499" y="1990906"/>
        <a:ext cx="8495407" cy="698137"/>
      </dsp:txXfrm>
    </dsp:sp>
    <dsp:sp modelId="{6C188C42-2ECB-4093-AE15-8EB8F5DE1DD7}">
      <dsp:nvSpPr>
        <dsp:cNvPr id="0" name=""/>
        <dsp:cNvSpPr/>
      </dsp:nvSpPr>
      <dsp:spPr>
        <a:xfrm>
          <a:off x="0" y="2878297"/>
          <a:ext cx="2102823" cy="841129"/>
        </a:xfrm>
        <a:prstGeom prst="chevron">
          <a:avLst/>
        </a:prstGeom>
        <a:solidFill>
          <a:srgbClr val="A5004C"/>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Configure System Resources</a:t>
          </a:r>
        </a:p>
      </dsp:txBody>
      <dsp:txXfrm>
        <a:off x="420565" y="2878297"/>
        <a:ext cx="1261694" cy="841129"/>
      </dsp:txXfrm>
    </dsp:sp>
    <dsp:sp modelId="{09976F44-6742-4134-AE90-91276EE03686}">
      <dsp:nvSpPr>
        <dsp:cNvPr id="0" name=""/>
        <dsp:cNvSpPr/>
      </dsp:nvSpPr>
      <dsp:spPr>
        <a:xfrm>
          <a:off x="1896430" y="2949793"/>
          <a:ext cx="9193544" cy="698137"/>
        </a:xfrm>
        <a:prstGeom prst="chevron">
          <a:avLst/>
        </a:prstGeom>
        <a:solidFill>
          <a:schemeClr val="accent1">
            <a:alpha val="90000"/>
            <a:tint val="40000"/>
            <a:hueOff val="0"/>
            <a:satOff val="0"/>
            <a:lumOff val="0"/>
            <a:alphaOff val="0"/>
          </a:schemeClr>
        </a:solidFill>
        <a:ln w="42500" cap="flat" cmpd="sng" algn="ctr">
          <a:solidFill>
            <a:srgbClr val="A5004C">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GB" sz="1900" kern="1200" dirty="0"/>
            <a:t>Configure RTOS, memory, and stack resources to the requirements of the middleware components</a:t>
          </a:r>
          <a:endParaRPr lang="en-US" sz="1900" kern="1200" dirty="0"/>
        </a:p>
      </dsp:txBody>
      <dsp:txXfrm>
        <a:off x="2245499" y="2949793"/>
        <a:ext cx="8495407" cy="698137"/>
      </dsp:txXfrm>
    </dsp:sp>
    <dsp:sp modelId="{3FC6B6A0-357B-42AB-BBE8-C765BFD392DA}">
      <dsp:nvSpPr>
        <dsp:cNvPr id="0" name=""/>
        <dsp:cNvSpPr/>
      </dsp:nvSpPr>
      <dsp:spPr>
        <a:xfrm>
          <a:off x="0" y="3837185"/>
          <a:ext cx="2102823" cy="841129"/>
        </a:xfrm>
        <a:prstGeom prst="chevron">
          <a:avLst/>
        </a:prstGeom>
        <a:solidFill>
          <a:srgbClr val="4E5584"/>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Implement Application Features</a:t>
          </a:r>
        </a:p>
      </dsp:txBody>
      <dsp:txXfrm>
        <a:off x="420565" y="3837185"/>
        <a:ext cx="1261694" cy="841129"/>
      </dsp:txXfrm>
    </dsp:sp>
    <dsp:sp modelId="{A690D193-F88F-407A-9A50-0784063C92E2}">
      <dsp:nvSpPr>
        <dsp:cNvPr id="0" name=""/>
        <dsp:cNvSpPr/>
      </dsp:nvSpPr>
      <dsp:spPr>
        <a:xfrm>
          <a:off x="1896430" y="3908681"/>
          <a:ext cx="9193544" cy="698137"/>
        </a:xfrm>
        <a:prstGeom prst="chevron">
          <a:avLst/>
        </a:prstGeom>
        <a:solidFill>
          <a:schemeClr val="accent1">
            <a:alpha val="90000"/>
            <a:tint val="40000"/>
            <a:hueOff val="0"/>
            <a:satOff val="0"/>
            <a:lumOff val="0"/>
            <a:alphaOff val="0"/>
          </a:schemeClr>
        </a:solidFill>
        <a:ln w="42500" cap="flat" cmpd="sng" algn="ctr">
          <a:solidFill>
            <a:srgbClr val="4E5584">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GB" sz="1900" kern="1200" dirty="0"/>
            <a:t>Use the API functions of the middleware components to implement the application specific </a:t>
          </a:r>
          <a:r>
            <a:rPr lang="en-US" sz="1900" kern="1200" noProof="0" dirty="0"/>
            <a:t>behavior</a:t>
          </a:r>
          <a:r>
            <a:rPr lang="en-GB" sz="1900" kern="1200" dirty="0"/>
            <a:t>. Code templates help you create the related source code.</a:t>
          </a:r>
          <a:endParaRPr lang="en-US" sz="1900" kern="1200" dirty="0"/>
        </a:p>
      </dsp:txBody>
      <dsp:txXfrm>
        <a:off x="2245499" y="3908681"/>
        <a:ext cx="8495407" cy="69813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2D30EF-8F20-0B47-8B5D-39A8BC29E860}" type="datetimeFigureOut">
              <a:rPr lang="en-US" smtClean="0"/>
              <a:pPr/>
              <a:t>6/13/24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EDD36E-1E02-F241-9611-1F1D9EAAD326}" type="datetimeFigureOut">
              <a:rPr lang="en-US" smtClean="0"/>
              <a:pPr/>
              <a:t>6/13/24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MDK Version 5 relies on Software Packs for a large part of its features. The MDK Core contains the µVision IDE and Debugger, the ARM Compiler and the new Pack Installer. This Pack installer takes care of downloading, installing, updating, and managing the different Software Packs. Device support in MDK Version 5 is supplied using Software Packs that include everything that is required to work with a microcontroller family. CMSIS and MDK Professional middleware is also supplied as a Software Pack. </a:t>
            </a:r>
            <a:r>
              <a:rPr lang="de-DE" sz="1200" kern="1200" baseline="0" dirty="0">
                <a:solidFill>
                  <a:schemeClr val="tx1"/>
                </a:solidFill>
                <a:effectLst/>
                <a:latin typeface="+mn-lt"/>
                <a:ea typeface="+mn-ea"/>
                <a:cs typeface="+mn-cs"/>
              </a:rPr>
              <a:t>A</a:t>
            </a:r>
            <a:r>
              <a:rPr lang="de-DE" baseline="0" dirty="0"/>
              <a:t> series of debug adapters offers unique features such as streaming instruction trace and 100% accurate code coverage on silicon.  Various development boards and starter kits cover a variety of ARM cores and vendors.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7091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11116844"/>
              </p:ext>
            </p:extLst>
          </p:nvPr>
        </p:nvGraphicFramePr>
        <p:xfrm>
          <a:off x="481013" y="1439863"/>
          <a:ext cx="1115695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79587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211219" y="3377664"/>
            <a:ext cx="2052000" cy="2556607"/>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rPr>
              <a:t>CMSIS</a:t>
            </a:r>
            <a:endParaRPr lang="en-GB" sz="2800" b="1" dirty="0">
              <a:solidFill>
                <a:schemeClr val="tx1"/>
              </a:solidFill>
            </a:endParaRPr>
          </a:p>
        </p:txBody>
      </p:sp>
      <p:sp>
        <p:nvSpPr>
          <p:cNvPr id="33" name="Rectangle 32"/>
          <p:cNvSpPr/>
          <p:nvPr/>
        </p:nvSpPr>
        <p:spPr>
          <a:xfrm>
            <a:off x="5454528" y="3377664"/>
            <a:ext cx="3960000" cy="2556607"/>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rPr>
              <a:t>MDK-Professional Middleware</a:t>
            </a:r>
            <a:endParaRPr lang="en-GB" sz="2800" b="1" dirty="0">
              <a:solidFill>
                <a:schemeClr val="tx1"/>
              </a:solidFill>
            </a:endParaRPr>
          </a:p>
        </p:txBody>
      </p:sp>
      <p:sp>
        <p:nvSpPr>
          <p:cNvPr id="42" name="Rectangle 41"/>
          <p:cNvSpPr/>
          <p:nvPr/>
        </p:nvSpPr>
        <p:spPr>
          <a:xfrm>
            <a:off x="964444" y="3377664"/>
            <a:ext cx="2052000" cy="2556607"/>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rPr>
              <a:t>Device</a:t>
            </a:r>
            <a:endParaRPr lang="en-GB" sz="2800" b="1" dirty="0">
              <a:solidFill>
                <a:schemeClr val="tx1"/>
              </a:solidFill>
            </a:endParaRPr>
          </a:p>
        </p:txBody>
      </p:sp>
      <p:sp>
        <p:nvSpPr>
          <p:cNvPr id="58" name="Rectangle 57"/>
          <p:cNvSpPr/>
          <p:nvPr/>
        </p:nvSpPr>
        <p:spPr>
          <a:xfrm>
            <a:off x="383419" y="3229244"/>
            <a:ext cx="9204290" cy="2860773"/>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lstStyle/>
          <a:p>
            <a:pPr algn="ctr"/>
            <a:r>
              <a:rPr lang="en-US" sz="2000" b="1" dirty="0">
                <a:solidFill>
                  <a:schemeClr val="tx1"/>
                </a:solidFill>
              </a:rPr>
              <a:t>Software Packs</a:t>
            </a:r>
            <a:endParaRPr lang="en-GB" sz="3200" b="1" dirty="0">
              <a:solidFill>
                <a:schemeClr val="tx1"/>
              </a:solidFill>
            </a:endParaRPr>
          </a:p>
        </p:txBody>
      </p:sp>
      <p:sp>
        <p:nvSpPr>
          <p:cNvPr id="44" name="Rectangle 43"/>
          <p:cNvSpPr/>
          <p:nvPr/>
        </p:nvSpPr>
        <p:spPr>
          <a:xfrm>
            <a:off x="1108444" y="3864094"/>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bg1"/>
                </a:solidFill>
              </a:rPr>
              <a:t>System/Startup</a:t>
            </a:r>
          </a:p>
        </p:txBody>
      </p:sp>
      <p:sp>
        <p:nvSpPr>
          <p:cNvPr id="45" name="Rectangle 44"/>
          <p:cNvSpPr/>
          <p:nvPr/>
        </p:nvSpPr>
        <p:spPr>
          <a:xfrm>
            <a:off x="1108444" y="4313165"/>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bg1"/>
                </a:solidFill>
              </a:rPr>
              <a:t>Ethernet Driver</a:t>
            </a:r>
          </a:p>
        </p:txBody>
      </p:sp>
      <p:sp>
        <p:nvSpPr>
          <p:cNvPr id="46" name="Rectangle 45"/>
          <p:cNvSpPr/>
          <p:nvPr/>
        </p:nvSpPr>
        <p:spPr>
          <a:xfrm>
            <a:off x="1108444" y="4764726"/>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b="1" dirty="0">
                <a:solidFill>
                  <a:schemeClr val="bg1"/>
                </a:solidFill>
              </a:rPr>
              <a:t>SPI Driver</a:t>
            </a:r>
          </a:p>
        </p:txBody>
      </p:sp>
      <p:sp>
        <p:nvSpPr>
          <p:cNvPr id="47" name="Rectangle 46"/>
          <p:cNvSpPr/>
          <p:nvPr/>
        </p:nvSpPr>
        <p:spPr>
          <a:xfrm>
            <a:off x="1108444" y="5382394"/>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bg1"/>
                </a:solidFill>
              </a:rPr>
              <a:t>USB Driver</a:t>
            </a:r>
          </a:p>
        </p:txBody>
      </p:sp>
      <p:sp>
        <p:nvSpPr>
          <p:cNvPr id="52" name="TextBox 51"/>
          <p:cNvSpPr txBox="1"/>
          <p:nvPr/>
        </p:nvSpPr>
        <p:spPr>
          <a:xfrm>
            <a:off x="1108444" y="4975757"/>
            <a:ext cx="1764000" cy="458537"/>
          </a:xfrm>
          <a:prstGeom prst="rect">
            <a:avLst/>
          </a:prstGeom>
        </p:spPr>
        <p:txBody>
          <a:bodyPr vert="horz" wrap="square" lIns="0" tIns="0" rIns="0" bIns="0" rtlCol="0" anchor="ctr">
            <a:normAutofit/>
          </a:bodyPr>
          <a:lstStyle/>
          <a:p>
            <a:pPr algn="ctr"/>
            <a:r>
              <a:rPr lang="en-US" b="1" dirty="0">
                <a:solidFill>
                  <a:srgbClr val="AE1280"/>
                </a:solidFill>
              </a:rPr>
              <a:t>…</a:t>
            </a:r>
          </a:p>
        </p:txBody>
      </p:sp>
      <p:sp>
        <p:nvSpPr>
          <p:cNvPr id="39" name="Rectangle 38"/>
          <p:cNvSpPr/>
          <p:nvPr/>
        </p:nvSpPr>
        <p:spPr>
          <a:xfrm>
            <a:off x="3355219" y="3864092"/>
            <a:ext cx="1764000" cy="540000"/>
          </a:xfrm>
          <a:prstGeom prst="rect">
            <a:avLst/>
          </a:prstGeom>
          <a:solidFill>
            <a:srgbClr val="4E55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CMSIS-CORE</a:t>
            </a:r>
          </a:p>
        </p:txBody>
      </p:sp>
      <p:sp>
        <p:nvSpPr>
          <p:cNvPr id="40" name="Rectangle 39"/>
          <p:cNvSpPr/>
          <p:nvPr/>
        </p:nvSpPr>
        <p:spPr>
          <a:xfrm>
            <a:off x="3355219" y="4543086"/>
            <a:ext cx="1764000" cy="540000"/>
          </a:xfrm>
          <a:prstGeom prst="rect">
            <a:avLst/>
          </a:prstGeom>
          <a:solidFill>
            <a:srgbClr val="4E55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CMSIS-DSP</a:t>
            </a:r>
          </a:p>
        </p:txBody>
      </p:sp>
      <p:sp>
        <p:nvSpPr>
          <p:cNvPr id="41" name="Rectangle 40"/>
          <p:cNvSpPr/>
          <p:nvPr/>
        </p:nvSpPr>
        <p:spPr>
          <a:xfrm>
            <a:off x="3355219" y="5202393"/>
            <a:ext cx="1764000" cy="540000"/>
          </a:xfrm>
          <a:prstGeom prst="rect">
            <a:avLst/>
          </a:prstGeom>
          <a:solidFill>
            <a:srgbClr val="4E55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CMSIS-RTOS</a:t>
            </a:r>
          </a:p>
        </p:txBody>
      </p:sp>
      <p:sp>
        <p:nvSpPr>
          <p:cNvPr id="34" name="Rectangle 33"/>
          <p:cNvSpPr/>
          <p:nvPr/>
        </p:nvSpPr>
        <p:spPr>
          <a:xfrm>
            <a:off x="5634528" y="3864092"/>
            <a:ext cx="3600000" cy="539999"/>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Network</a:t>
            </a:r>
          </a:p>
        </p:txBody>
      </p:sp>
      <p:sp>
        <p:nvSpPr>
          <p:cNvPr id="35" name="Rectangle 34"/>
          <p:cNvSpPr/>
          <p:nvPr/>
        </p:nvSpPr>
        <p:spPr>
          <a:xfrm>
            <a:off x="5634528" y="5194694"/>
            <a:ext cx="1764000" cy="54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USB Device</a:t>
            </a:r>
          </a:p>
        </p:txBody>
      </p:sp>
      <p:sp>
        <p:nvSpPr>
          <p:cNvPr id="36" name="Rectangle 35"/>
          <p:cNvSpPr/>
          <p:nvPr/>
        </p:nvSpPr>
        <p:spPr>
          <a:xfrm>
            <a:off x="7470528" y="4543086"/>
            <a:ext cx="1764000" cy="540000"/>
          </a:xfrm>
          <a:prstGeom prst="rect">
            <a:avLst/>
          </a:prstGeom>
          <a:solidFill>
            <a:srgbClr val="E051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File System</a:t>
            </a:r>
          </a:p>
        </p:txBody>
      </p:sp>
      <p:sp>
        <p:nvSpPr>
          <p:cNvPr id="37" name="Rectangle 36"/>
          <p:cNvSpPr/>
          <p:nvPr/>
        </p:nvSpPr>
        <p:spPr>
          <a:xfrm>
            <a:off x="7470528" y="5194694"/>
            <a:ext cx="1764000" cy="540000"/>
          </a:xfrm>
          <a:prstGeom prst="rect">
            <a:avLst/>
          </a:prstGeom>
          <a:solidFill>
            <a:srgbClr val="A500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Graphics</a:t>
            </a:r>
          </a:p>
        </p:txBody>
      </p:sp>
      <p:sp>
        <p:nvSpPr>
          <p:cNvPr id="55" name="Rectangle 54"/>
          <p:cNvSpPr/>
          <p:nvPr/>
        </p:nvSpPr>
        <p:spPr>
          <a:xfrm>
            <a:off x="5634528" y="4543086"/>
            <a:ext cx="1764000" cy="54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USB Host</a:t>
            </a:r>
          </a:p>
        </p:txBody>
      </p:sp>
    </p:spTree>
    <p:extLst>
      <p:ext uri="{BB962C8B-B14F-4D97-AF65-F5344CB8AC3E}">
        <p14:creationId xmlns:p14="http://schemas.microsoft.com/office/powerpoint/2010/main" val="20490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CF364A"/>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D77B00"/>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765597"/>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8552974"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30" name="Rounded Rectangle 29"/>
          <p:cNvSpPr/>
          <p:nvPr/>
        </p:nvSpPr>
        <p:spPr bwMode="auto">
          <a:xfrm>
            <a:off x="6609885"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765597"/>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68357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419CA1-AE05-4749-889A-6FF8D45E4D97}"/>
              </a:ext>
            </a:extLst>
          </p:cNvPr>
          <p:cNvSpPr/>
          <p:nvPr/>
        </p:nvSpPr>
        <p:spPr>
          <a:xfrm>
            <a:off x="110465" y="871442"/>
            <a:ext cx="10882808" cy="2798432"/>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
        <p:nvSpPr>
          <p:cNvPr id="6" name="Rounded Rectangle 5">
            <a:extLst>
              <a:ext uri="{FF2B5EF4-FFF2-40B4-BE49-F238E27FC236}">
                <a16:creationId xmlns:a16="http://schemas.microsoft.com/office/drawing/2014/main" id="{777600BF-EEDF-030A-37FC-77BC2726C4AC}"/>
              </a:ext>
            </a:extLst>
          </p:cNvPr>
          <p:cNvSpPr/>
          <p:nvPr/>
        </p:nvSpPr>
        <p:spPr bwMode="auto">
          <a:xfrm>
            <a:off x="2377093"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7" name="Rounded Rectangle 6">
            <a:extLst>
              <a:ext uri="{FF2B5EF4-FFF2-40B4-BE49-F238E27FC236}">
                <a16:creationId xmlns:a16="http://schemas.microsoft.com/office/drawing/2014/main" id="{BF004A27-5EB6-24B7-90FF-9359CFA918B4}"/>
              </a:ext>
            </a:extLst>
          </p:cNvPr>
          <p:cNvSpPr/>
          <p:nvPr/>
        </p:nvSpPr>
        <p:spPr bwMode="auto">
          <a:xfrm>
            <a:off x="7790739" y="1429256"/>
            <a:ext cx="2013089" cy="288000"/>
          </a:xfrm>
          <a:prstGeom prst="roundRect">
            <a:avLst>
              <a:gd name="adj" fmla="val 0"/>
            </a:avLst>
          </a:prstGeom>
          <a:solidFill>
            <a:srgbClr val="0091BD"/>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4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8" name="Rounded Rectangle 7">
            <a:extLst>
              <a:ext uri="{FF2B5EF4-FFF2-40B4-BE49-F238E27FC236}">
                <a16:creationId xmlns:a16="http://schemas.microsoft.com/office/drawing/2014/main" id="{DF0922DF-FAAE-226A-80AF-78488C5DBCE7}"/>
              </a:ext>
            </a:extLst>
          </p:cNvPr>
          <p:cNvSpPr/>
          <p:nvPr/>
        </p:nvSpPr>
        <p:spPr bwMode="auto">
          <a:xfrm>
            <a:off x="4372242" y="1429256"/>
            <a:ext cx="3317267"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Networking</a:t>
            </a:r>
          </a:p>
        </p:txBody>
      </p:sp>
      <p:sp>
        <p:nvSpPr>
          <p:cNvPr id="9" name="Rounded Rectangle 8">
            <a:extLst>
              <a:ext uri="{FF2B5EF4-FFF2-40B4-BE49-F238E27FC236}">
                <a16:creationId xmlns:a16="http://schemas.microsoft.com/office/drawing/2014/main" id="{8F42D139-6D00-B5B3-D571-D1E8D68FEBEE}"/>
              </a:ext>
            </a:extLst>
          </p:cNvPr>
          <p:cNvSpPr/>
          <p:nvPr/>
        </p:nvSpPr>
        <p:spPr bwMode="auto">
          <a:xfrm>
            <a:off x="3371011"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 name="Rounded Rectangle 9">
            <a:extLst>
              <a:ext uri="{FF2B5EF4-FFF2-40B4-BE49-F238E27FC236}">
                <a16:creationId xmlns:a16="http://schemas.microsoft.com/office/drawing/2014/main" id="{19D2A17E-1556-FB9A-6FEE-0FD3E50ACB3F}"/>
              </a:ext>
            </a:extLst>
          </p:cNvPr>
          <p:cNvSpPr/>
          <p:nvPr/>
        </p:nvSpPr>
        <p:spPr bwMode="auto">
          <a:xfrm>
            <a:off x="1383826"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err="1">
                <a:solidFill>
                  <a:sysClr val="window" lastClr="FFFFFF"/>
                </a:solidFill>
                <a:latin typeface="Calibri" panose="020F0502020204030204" pitchFamily="34" charset="0"/>
                <a:ea typeface="ＭＳ Ｐゴシック" pitchFamily="34" charset="-128"/>
                <a:cs typeface="Calibri" panose="020F0502020204030204" pitchFamily="34" charset="0"/>
              </a:rPr>
              <a:t>Generic</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 name="Rectangle 11">
            <a:extLst>
              <a:ext uri="{FF2B5EF4-FFF2-40B4-BE49-F238E27FC236}">
                <a16:creationId xmlns:a16="http://schemas.microsoft.com/office/drawing/2014/main" id="{08F7026F-F00E-A02C-3823-15775B0CF098}"/>
              </a:ext>
            </a:extLst>
          </p:cNvPr>
          <p:cNvSpPr/>
          <p:nvPr/>
        </p:nvSpPr>
        <p:spPr bwMode="auto">
          <a:xfrm>
            <a:off x="847158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MCI0</a:t>
            </a:r>
            <a:endParaRPr lang="en-GB" sz="1100" dirty="0">
              <a:solidFill>
                <a:schemeClr val="tx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637C9B7B-9525-4371-974C-F236D13E4A0C}"/>
              </a:ext>
            </a:extLst>
          </p:cNvPr>
          <p:cNvSpPr/>
          <p:nvPr/>
        </p:nvSpPr>
        <p:spPr bwMode="auto">
          <a:xfrm>
            <a:off x="916535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NAND0</a:t>
            </a:r>
            <a:endParaRPr lang="en-GB" sz="1100" dirty="0">
              <a:solidFill>
                <a:schemeClr val="tx1"/>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4877EC00-9E50-9F03-20C9-DC241EE7DC78}"/>
              </a:ext>
            </a:extLst>
          </p:cNvPr>
          <p:cNvSpPr/>
          <p:nvPr/>
        </p:nvSpPr>
        <p:spPr bwMode="auto">
          <a:xfrm>
            <a:off x="2382530"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USBD0</a:t>
            </a:r>
            <a:endParaRPr lang="en-GB" sz="1100" dirty="0">
              <a:solidFill>
                <a:schemeClr val="tx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137AFD21-8F8E-D5C7-EB5F-664EA565C05C}"/>
              </a:ext>
            </a:extLst>
          </p:cNvPr>
          <p:cNvSpPr/>
          <p:nvPr/>
        </p:nvSpPr>
        <p:spPr bwMode="auto">
          <a:xfrm>
            <a:off x="3376448"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USBH0</a:t>
            </a:r>
            <a:endParaRPr lang="en-GB" sz="1100" dirty="0">
              <a:solidFill>
                <a:schemeClr val="tx1"/>
              </a:solidFill>
              <a:latin typeface="Calibri" panose="020F0502020204030204" pitchFamily="34" charset="0"/>
              <a:cs typeface="Calibri" panose="020F0502020204030204" pitchFamily="34" charset="0"/>
            </a:endParaRPr>
          </a:p>
        </p:txBody>
      </p:sp>
      <p:sp>
        <p:nvSpPr>
          <p:cNvPr id="16" name="Rounded Rectangle 15">
            <a:extLst>
              <a:ext uri="{FF2B5EF4-FFF2-40B4-BE49-F238E27FC236}">
                <a16:creationId xmlns:a16="http://schemas.microsoft.com/office/drawing/2014/main" id="{75977942-E116-5942-E2FB-26E6680A3D74}"/>
              </a:ext>
            </a:extLst>
          </p:cNvPr>
          <p:cNvSpPr/>
          <p:nvPr/>
        </p:nvSpPr>
        <p:spPr bwMode="auto">
          <a:xfrm>
            <a:off x="214143" y="1836620"/>
            <a:ext cx="1080000" cy="216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Control Structs</a:t>
            </a:r>
            <a:endParaRPr lang="en-GB" sz="1100" dirty="0">
              <a:solidFill>
                <a:schemeClr val="tx1"/>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2477AB52-02A3-3CEF-5CA1-127D535DCB2E}"/>
              </a:ext>
            </a:extLst>
          </p:cNvPr>
          <p:cNvSpPr/>
          <p:nvPr/>
        </p:nvSpPr>
        <p:spPr bwMode="auto">
          <a:xfrm>
            <a:off x="9918217"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CAN0</a:t>
            </a:r>
            <a:endParaRPr lang="en-GB" sz="1100"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D4B91A6A-98C3-3152-37ED-CC4FBE11A6E6}"/>
              </a:ext>
            </a:extLst>
          </p:cNvPr>
          <p:cNvSpPr/>
          <p:nvPr/>
        </p:nvSpPr>
        <p:spPr bwMode="auto">
          <a:xfrm>
            <a:off x="7777814" y="1836620"/>
            <a:ext cx="648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100" dirty="0">
                <a:solidFill>
                  <a:schemeClr val="tx1"/>
                </a:solidFill>
                <a:latin typeface="Calibri" panose="020F0502020204030204" pitchFamily="34" charset="0"/>
                <a:cs typeface="Calibri" panose="020F0502020204030204" pitchFamily="34" charset="0"/>
              </a:rPr>
              <a:t>SPI1</a:t>
            </a:r>
          </a:p>
        </p:txBody>
      </p:sp>
      <p:sp>
        <p:nvSpPr>
          <p:cNvPr id="19" name="Rectangle 18">
            <a:extLst>
              <a:ext uri="{FF2B5EF4-FFF2-40B4-BE49-F238E27FC236}">
                <a16:creationId xmlns:a16="http://schemas.microsoft.com/office/drawing/2014/main" id="{C33B761D-3787-8B82-B1D6-B6F9E10F6FA9}"/>
              </a:ext>
            </a:extLst>
          </p:cNvPr>
          <p:cNvSpPr/>
          <p:nvPr/>
        </p:nvSpPr>
        <p:spPr bwMode="auto">
          <a:xfrm>
            <a:off x="4361419"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ETH_PHY0</a:t>
            </a:r>
            <a:endParaRPr lang="en-GB" sz="1100" dirty="0">
              <a:solidFill>
                <a:schemeClr val="tx1"/>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F927A839-5384-79F3-1D15-E0D1F58A7D5E}"/>
              </a:ext>
            </a:extLst>
          </p:cNvPr>
          <p:cNvSpPr/>
          <p:nvPr/>
        </p:nvSpPr>
        <p:spPr bwMode="auto">
          <a:xfrm>
            <a:off x="5316334"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ETH_MAC0</a:t>
            </a:r>
            <a:endParaRPr lang="en-GB" sz="1100" dirty="0">
              <a:solidFill>
                <a:schemeClr val="tx1"/>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A24092BC-F0FC-21C2-6C3B-672563638F41}"/>
              </a:ext>
            </a:extLst>
          </p:cNvPr>
          <p:cNvSpPr/>
          <p:nvPr/>
        </p:nvSpPr>
        <p:spPr bwMode="auto">
          <a:xfrm>
            <a:off x="6271249"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USART0</a:t>
            </a:r>
            <a:endParaRPr lang="en-GB" sz="1100" dirty="0">
              <a:solidFill>
                <a:schemeClr val="tx1"/>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9C2D578E-1CBF-5F90-913D-622F9DD9D665}"/>
              </a:ext>
            </a:extLst>
          </p:cNvPr>
          <p:cNvSpPr/>
          <p:nvPr/>
        </p:nvSpPr>
        <p:spPr bwMode="auto">
          <a:xfrm>
            <a:off x="7010164" y="1836620"/>
            <a:ext cx="684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WIFI0</a:t>
            </a:r>
            <a:endParaRPr lang="en-GB" sz="1100" dirty="0">
              <a:solidFill>
                <a:schemeClr val="tx1"/>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113FA9E7-6E2B-9A1A-209E-28342A874FAC}"/>
              </a:ext>
            </a:extLst>
          </p:cNvPr>
          <p:cNvSpPr/>
          <p:nvPr/>
        </p:nvSpPr>
        <p:spPr bwMode="auto">
          <a:xfrm>
            <a:off x="1389263" y="1836620"/>
            <a:ext cx="900000" cy="216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alibri" panose="020F0502020204030204" pitchFamily="34" charset="0"/>
                <a:cs typeface="Calibri" panose="020F0502020204030204" pitchFamily="34" charset="0"/>
              </a:rPr>
              <a:t>GPIO0</a:t>
            </a:r>
            <a:endParaRPr lang="en-GB" sz="1100" dirty="0">
              <a:solidFill>
                <a:schemeClr val="tx1"/>
              </a:solidFill>
              <a:latin typeface="Calibri" panose="020F0502020204030204" pitchFamily="34" charset="0"/>
              <a:cs typeface="Calibri" panose="020F0502020204030204" pitchFamily="34" charset="0"/>
            </a:endParaRPr>
          </a:p>
        </p:txBody>
      </p:sp>
      <p:sp>
        <p:nvSpPr>
          <p:cNvPr id="24" name="Rounded Rectangle 23">
            <a:extLst>
              <a:ext uri="{FF2B5EF4-FFF2-40B4-BE49-F238E27FC236}">
                <a16:creationId xmlns:a16="http://schemas.microsoft.com/office/drawing/2014/main" id="{EB39DBD6-7EB0-B3E4-8AAC-E4E717957A2E}"/>
              </a:ext>
            </a:extLst>
          </p:cNvPr>
          <p:cNvSpPr/>
          <p:nvPr/>
        </p:nvSpPr>
        <p:spPr bwMode="auto">
          <a:xfrm>
            <a:off x="9918217" y="1429256"/>
            <a:ext cx="900000" cy="288000"/>
          </a:xfrm>
          <a:prstGeom prst="roundRect">
            <a:avLst>
              <a:gd name="adj" fmla="val 0"/>
            </a:avLst>
          </a:prstGeom>
          <a:solidFill>
            <a:srgbClr val="0091BD"/>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endParaRPr lang="en-GB"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26" name="Rounded Rectangle 25">
            <a:extLst>
              <a:ext uri="{FF2B5EF4-FFF2-40B4-BE49-F238E27FC236}">
                <a16:creationId xmlns:a16="http://schemas.microsoft.com/office/drawing/2014/main" id="{5F813F10-1B86-061E-4DA1-351B79DBCC15}"/>
              </a:ext>
            </a:extLst>
          </p:cNvPr>
          <p:cNvSpPr/>
          <p:nvPr/>
        </p:nvSpPr>
        <p:spPr bwMode="auto">
          <a:xfrm>
            <a:off x="847158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a:t>
            </a:r>
          </a:p>
        </p:txBody>
      </p:sp>
      <p:sp>
        <p:nvSpPr>
          <p:cNvPr id="27" name="Rounded Rectangle 26">
            <a:extLst>
              <a:ext uri="{FF2B5EF4-FFF2-40B4-BE49-F238E27FC236}">
                <a16:creationId xmlns:a16="http://schemas.microsoft.com/office/drawing/2014/main" id="{9EA877CD-140B-FB65-ED29-4A178353AE99}"/>
              </a:ext>
            </a:extLst>
          </p:cNvPr>
          <p:cNvSpPr/>
          <p:nvPr/>
        </p:nvSpPr>
        <p:spPr bwMode="auto">
          <a:xfrm>
            <a:off x="916535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a:t>
            </a:r>
          </a:p>
        </p:txBody>
      </p:sp>
      <p:sp>
        <p:nvSpPr>
          <p:cNvPr id="28" name="Rounded Rectangle 27">
            <a:extLst>
              <a:ext uri="{FF2B5EF4-FFF2-40B4-BE49-F238E27FC236}">
                <a16:creationId xmlns:a16="http://schemas.microsoft.com/office/drawing/2014/main" id="{415071CC-7E4F-67FE-6CDE-E1DA19B61DC8}"/>
              </a:ext>
            </a:extLst>
          </p:cNvPr>
          <p:cNvSpPr/>
          <p:nvPr/>
        </p:nvSpPr>
        <p:spPr bwMode="auto">
          <a:xfrm>
            <a:off x="2382530"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p>
        </p:txBody>
      </p:sp>
      <p:sp>
        <p:nvSpPr>
          <p:cNvPr id="29" name="Rounded Rectangle 28">
            <a:extLst>
              <a:ext uri="{FF2B5EF4-FFF2-40B4-BE49-F238E27FC236}">
                <a16:creationId xmlns:a16="http://schemas.microsoft.com/office/drawing/2014/main" id="{957AEFC3-636A-4E89-4218-AC25D9D25C67}"/>
              </a:ext>
            </a:extLst>
          </p:cNvPr>
          <p:cNvSpPr/>
          <p:nvPr/>
        </p:nvSpPr>
        <p:spPr bwMode="auto">
          <a:xfrm>
            <a:off x="3376448"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p>
        </p:txBody>
      </p:sp>
      <p:sp>
        <p:nvSpPr>
          <p:cNvPr id="30" name="Rounded Rectangle 29">
            <a:extLst>
              <a:ext uri="{FF2B5EF4-FFF2-40B4-BE49-F238E27FC236}">
                <a16:creationId xmlns:a16="http://schemas.microsoft.com/office/drawing/2014/main" id="{8DEF1530-8E23-CAE8-3B70-00E6C0E1F7F7}"/>
              </a:ext>
            </a:extLst>
          </p:cNvPr>
          <p:cNvSpPr/>
          <p:nvPr/>
        </p:nvSpPr>
        <p:spPr bwMode="auto">
          <a:xfrm>
            <a:off x="4361419"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 PHY</a:t>
            </a:r>
          </a:p>
        </p:txBody>
      </p:sp>
      <p:sp>
        <p:nvSpPr>
          <p:cNvPr id="31" name="Rounded Rectangle 30">
            <a:extLst>
              <a:ext uri="{FF2B5EF4-FFF2-40B4-BE49-F238E27FC236}">
                <a16:creationId xmlns:a16="http://schemas.microsoft.com/office/drawing/2014/main" id="{7987B9E8-D227-3548-C8D2-1BBCDA2F677F}"/>
              </a:ext>
            </a:extLst>
          </p:cNvPr>
          <p:cNvSpPr/>
          <p:nvPr/>
        </p:nvSpPr>
        <p:spPr bwMode="auto">
          <a:xfrm>
            <a:off x="5316334" y="2169442"/>
            <a:ext cx="900000" cy="288000"/>
          </a:xfrm>
          <a:prstGeom prst="roundRect">
            <a:avLst>
              <a:gd name="adj" fmla="val 0"/>
            </a:avLst>
          </a:prstGeom>
          <a:solidFill>
            <a:srgbClr val="00C1DE"/>
          </a:solidFill>
          <a:ln w="19050" algn="ctr">
            <a:noFill/>
            <a:round/>
            <a:headEnd/>
            <a:tailEnd/>
          </a:ln>
        </p:spPr>
        <p:txBody>
          <a:bodyPr wrap="square" lIns="36000" tIns="60972" rIns="36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 MAC</a:t>
            </a:r>
          </a:p>
        </p:txBody>
      </p:sp>
      <p:sp>
        <p:nvSpPr>
          <p:cNvPr id="32" name="Rounded Rectangle 31">
            <a:extLst>
              <a:ext uri="{FF2B5EF4-FFF2-40B4-BE49-F238E27FC236}">
                <a16:creationId xmlns:a16="http://schemas.microsoft.com/office/drawing/2014/main" id="{A742A76C-B719-B691-427D-C9102A9DB083}"/>
              </a:ext>
            </a:extLst>
          </p:cNvPr>
          <p:cNvSpPr/>
          <p:nvPr/>
        </p:nvSpPr>
        <p:spPr bwMode="auto">
          <a:xfrm>
            <a:off x="6271249" y="2169442"/>
            <a:ext cx="68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33" name="Rounded Rectangle 32">
            <a:extLst>
              <a:ext uri="{FF2B5EF4-FFF2-40B4-BE49-F238E27FC236}">
                <a16:creationId xmlns:a16="http://schemas.microsoft.com/office/drawing/2014/main" id="{1FE8AB15-EE3C-7F89-91D6-4F32FA69CBCB}"/>
              </a:ext>
            </a:extLst>
          </p:cNvPr>
          <p:cNvSpPr/>
          <p:nvPr/>
        </p:nvSpPr>
        <p:spPr bwMode="auto">
          <a:xfrm>
            <a:off x="9918217" y="2169442"/>
            <a:ext cx="900000" cy="288000"/>
          </a:xfrm>
          <a:prstGeom prst="roundRect">
            <a:avLst>
              <a:gd name="adj" fmla="val 0"/>
            </a:avLst>
          </a:prstGeom>
          <a:solidFill>
            <a:srgbClr val="00C1DE"/>
          </a:solidFill>
          <a:ln w="19050" algn="ctr">
            <a:noFill/>
            <a:round/>
            <a:headEnd/>
            <a:tailEnd/>
          </a:ln>
        </p:spPr>
        <p:txBody>
          <a:bodyPr wrap="square" lIns="121944" tIns="60972" rIns="121944"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34" name="Rounded Rectangle 33">
            <a:extLst>
              <a:ext uri="{FF2B5EF4-FFF2-40B4-BE49-F238E27FC236}">
                <a16:creationId xmlns:a16="http://schemas.microsoft.com/office/drawing/2014/main" id="{CD462FF9-B53E-B970-EE5D-583ADD89EA6E}"/>
              </a:ext>
            </a:extLst>
          </p:cNvPr>
          <p:cNvSpPr/>
          <p:nvPr/>
        </p:nvSpPr>
        <p:spPr bwMode="auto">
          <a:xfrm>
            <a:off x="7777814" y="2169442"/>
            <a:ext cx="648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a:t>
            </a:r>
          </a:p>
        </p:txBody>
      </p:sp>
      <p:sp>
        <p:nvSpPr>
          <p:cNvPr id="35" name="Rounded Rectangle 95">
            <a:extLst>
              <a:ext uri="{FF2B5EF4-FFF2-40B4-BE49-F238E27FC236}">
                <a16:creationId xmlns:a16="http://schemas.microsoft.com/office/drawing/2014/main" id="{FDD8E2EA-8A6D-95FD-C013-99F3BFF6CA59}"/>
              </a:ext>
            </a:extLst>
          </p:cNvPr>
          <p:cNvSpPr/>
          <p:nvPr/>
        </p:nvSpPr>
        <p:spPr bwMode="auto">
          <a:xfrm>
            <a:off x="7005510" y="2169442"/>
            <a:ext cx="684000" cy="288000"/>
          </a:xfrm>
          <a:prstGeom prst="roundRect">
            <a:avLst>
              <a:gd name="adj" fmla="val 0"/>
            </a:avLst>
          </a:prstGeom>
          <a:solidFill>
            <a:srgbClr val="00C1DE"/>
          </a:solidFill>
          <a:ln w="19050" algn="ctr">
            <a:noFill/>
            <a:round/>
            <a:headEnd/>
            <a:tailEnd/>
          </a:ln>
        </p:spPr>
        <p:txBody>
          <a:bodyPr wrap="square" lIns="72000" tIns="60972" rIns="7200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36" name="Rounded Rectangle 35">
            <a:extLst>
              <a:ext uri="{FF2B5EF4-FFF2-40B4-BE49-F238E27FC236}">
                <a16:creationId xmlns:a16="http://schemas.microsoft.com/office/drawing/2014/main" id="{3A9654B7-EF0D-5A6C-4806-C0FBB41F1CF8}"/>
              </a:ext>
            </a:extLst>
          </p:cNvPr>
          <p:cNvSpPr/>
          <p:nvPr/>
        </p:nvSpPr>
        <p:spPr bwMode="auto">
          <a:xfrm>
            <a:off x="1389263" y="2169442"/>
            <a:ext cx="900000" cy="288000"/>
          </a:xfrm>
          <a:prstGeom prst="roundRect">
            <a:avLst>
              <a:gd name="adj" fmla="val 0"/>
            </a:avLst>
          </a:prstGeom>
          <a:solidFill>
            <a:srgbClr val="00C1DE"/>
          </a:solidFill>
          <a:ln w="19050" algn="ctr">
            <a:noFill/>
            <a:round/>
            <a:headEnd/>
            <a:tailEnd/>
          </a:ln>
        </p:spPr>
        <p:txBody>
          <a:bodyPr wrap="square" lIns="0" tIns="60972" rIns="0" bIns="60972" anchor="ctr">
            <a:noAutofit/>
          </a:bodyP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GPIO</a:t>
            </a:r>
          </a:p>
        </p:txBody>
      </p:sp>
      <p:sp>
        <p:nvSpPr>
          <p:cNvPr id="38" name="TextBox 37">
            <a:extLst>
              <a:ext uri="{FF2B5EF4-FFF2-40B4-BE49-F238E27FC236}">
                <a16:creationId xmlns:a16="http://schemas.microsoft.com/office/drawing/2014/main" id="{C11A5264-0C62-25F5-D6BD-9AE6867F6282}"/>
              </a:ext>
            </a:extLst>
          </p:cNvPr>
          <p:cNvSpPr txBox="1"/>
          <p:nvPr/>
        </p:nvSpPr>
        <p:spPr bwMode="auto">
          <a:xfrm>
            <a:off x="7777814" y="2575377"/>
            <a:ext cx="648000" cy="430887"/>
          </a:xfrm>
          <a:prstGeom prst="rect">
            <a:avLst/>
          </a:prstGeom>
          <a:solidFill>
            <a:srgbClr val="E5ECEB"/>
          </a:solidFill>
          <a:ln>
            <a:noFill/>
          </a:ln>
        </p:spPr>
        <p:txBody>
          <a:bodyPr wrap="square" lIns="36000" rIns="36000">
            <a:spAutoFit/>
          </a:bodyPr>
          <a:lstStyle/>
          <a:p>
            <a:pPr algn="ctr">
              <a:defRPr/>
            </a:pPr>
            <a:r>
              <a:rPr lang="en-US" sz="1400" dirty="0">
                <a:latin typeface="Calibri" panose="020F0502020204030204" pitchFamily="34" charset="0"/>
                <a:cs typeface="Calibri" panose="020F0502020204030204" pitchFamily="34" charset="0"/>
              </a:rPr>
              <a:t>SPI</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8473AFDD-B429-5723-9FBA-943C8CA6DCF4}"/>
              </a:ext>
            </a:extLst>
          </p:cNvPr>
          <p:cNvSpPr txBox="1"/>
          <p:nvPr/>
        </p:nvSpPr>
        <p:spPr bwMode="auto">
          <a:xfrm>
            <a:off x="3376448"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USB </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01D8B511-9BA7-CD24-B402-CB2A511A4655}"/>
              </a:ext>
            </a:extLst>
          </p:cNvPr>
          <p:cNvSpPr txBox="1"/>
          <p:nvPr/>
        </p:nvSpPr>
        <p:spPr bwMode="auto">
          <a:xfrm>
            <a:off x="2382530"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USB </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82B3C7D4-197F-77C2-EFB1-0ABD6C30A27E}"/>
              </a:ext>
            </a:extLst>
          </p:cNvPr>
          <p:cNvSpPr txBox="1"/>
          <p:nvPr/>
        </p:nvSpPr>
        <p:spPr bwMode="auto">
          <a:xfrm>
            <a:off x="4361419" y="2574820"/>
            <a:ext cx="900000" cy="432000"/>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Ethernet</a:t>
            </a:r>
          </a:p>
          <a:p>
            <a:pPr algn="ctr">
              <a:defRPr/>
            </a:pPr>
            <a:r>
              <a:rPr lang="en-US" sz="800" dirty="0">
                <a:latin typeface="Calibri" panose="020F0502020204030204" pitchFamily="34" charset="0"/>
                <a:cs typeface="Calibri" panose="020F0502020204030204" pitchFamily="34" charset="0"/>
              </a:rPr>
              <a:t>PHY</a:t>
            </a:r>
            <a:endParaRPr lang="en-GB" sz="800" dirty="0">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FEAA10C7-D47D-E2A2-34C9-8C10BE6FFE33}"/>
              </a:ext>
            </a:extLst>
          </p:cNvPr>
          <p:cNvSpPr txBox="1"/>
          <p:nvPr/>
        </p:nvSpPr>
        <p:spPr bwMode="auto">
          <a:xfrm>
            <a:off x="8471584" y="2574820"/>
            <a:ext cx="648000" cy="432000"/>
          </a:xfrm>
          <a:prstGeom prst="rect">
            <a:avLst/>
          </a:prstGeom>
          <a:solidFill>
            <a:srgbClr val="E5ECEB"/>
          </a:solidFill>
          <a:ln>
            <a:noFill/>
          </a:ln>
        </p:spPr>
        <p:txBody>
          <a:bodyPr lIns="144000" rIns="144000" anchor="ctr">
            <a:spAutoFit/>
          </a:bodyPr>
          <a:lstStyle/>
          <a:p>
            <a:pPr algn="ct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FAFD9D03-93A0-7BC9-435C-033FF6FCF375}"/>
              </a:ext>
            </a:extLst>
          </p:cNvPr>
          <p:cNvSpPr txBox="1"/>
          <p:nvPr/>
        </p:nvSpPr>
        <p:spPr bwMode="auto">
          <a:xfrm>
            <a:off x="9165354" y="2575377"/>
            <a:ext cx="648000" cy="430887"/>
          </a:xfrm>
          <a:prstGeom prst="rect">
            <a:avLst/>
          </a:prstGeom>
          <a:solidFill>
            <a:srgbClr val="E5ECEB"/>
          </a:solidFill>
          <a:ln>
            <a:noFill/>
          </a:ln>
        </p:spPr>
        <p:txBody>
          <a:bodyPr lIns="0" rIns="0">
            <a:spAutoFit/>
          </a:bodyPr>
          <a:lstStyle/>
          <a:p>
            <a:pPr algn="ctr">
              <a:defRPr/>
            </a:pPr>
            <a:r>
              <a:rPr lang="en-US" sz="1400" dirty="0">
                <a:latin typeface="Calibri" panose="020F0502020204030204" pitchFamily="34" charset="0"/>
                <a:cs typeface="Calibri" panose="020F0502020204030204" pitchFamily="34" charset="0"/>
              </a:rPr>
              <a:t>Memory</a:t>
            </a: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E6FE93C6-EFFB-7D2F-E877-00F256781F8F}"/>
              </a:ext>
            </a:extLst>
          </p:cNvPr>
          <p:cNvSpPr txBox="1"/>
          <p:nvPr/>
        </p:nvSpPr>
        <p:spPr bwMode="auto">
          <a:xfrm>
            <a:off x="5316334" y="2574820"/>
            <a:ext cx="900000" cy="432000"/>
          </a:xfrm>
          <a:prstGeom prst="rect">
            <a:avLst/>
          </a:prstGeom>
          <a:solidFill>
            <a:srgbClr val="E5ECEB"/>
          </a:solidFill>
          <a:ln>
            <a:noFill/>
          </a:ln>
        </p:spPr>
        <p:txBody>
          <a:bodyPr wrap="square" rIns="144000">
            <a:spAutoFit/>
          </a:bodyPr>
          <a:lstStyle/>
          <a:p>
            <a:pPr algn="ctr">
              <a:defRPr/>
            </a:pPr>
            <a:r>
              <a:rPr lang="en-US" sz="1400" dirty="0">
                <a:latin typeface="Calibri" panose="020F0502020204030204" pitchFamily="34" charset="0"/>
                <a:cs typeface="Calibri" panose="020F0502020204030204" pitchFamily="34" charset="0"/>
              </a:rPr>
              <a:t>Ethernet </a:t>
            </a:r>
          </a:p>
          <a:p>
            <a:pPr algn="ctr">
              <a:defRPr/>
            </a:pPr>
            <a:r>
              <a:rPr lang="en-US" sz="800" dirty="0">
                <a:latin typeface="Calibri" panose="020F0502020204030204" pitchFamily="34" charset="0"/>
                <a:cs typeface="Calibri" panose="020F0502020204030204" pitchFamily="34" charset="0"/>
              </a:rPr>
              <a:t>MAC</a:t>
            </a:r>
            <a:endParaRPr lang="en-GB" sz="8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88F629ED-CDB0-8FBA-BDFC-6083F9E7E1A8}"/>
              </a:ext>
            </a:extLst>
          </p:cNvPr>
          <p:cNvSpPr txBox="1"/>
          <p:nvPr/>
        </p:nvSpPr>
        <p:spPr bwMode="auto">
          <a:xfrm>
            <a:off x="6271249" y="2574820"/>
            <a:ext cx="684000" cy="432000"/>
          </a:xfrm>
          <a:prstGeom prst="rect">
            <a:avLst/>
          </a:prstGeom>
          <a:solidFill>
            <a:srgbClr val="E5ECEB"/>
          </a:solidFill>
          <a:ln>
            <a:noFill/>
          </a:ln>
        </p:spPr>
        <p:txBody>
          <a:bodyPr wrap="square" lIns="0" rIns="0" anchor="ctr">
            <a:noAutofit/>
          </a:bodyPr>
          <a:lstStyle/>
          <a:p>
            <a:pPr algn="ctr">
              <a:defRPr/>
            </a:pPr>
            <a:r>
              <a:rPr lang="en-US" sz="1400" dirty="0">
                <a:latin typeface="Calibri" panose="020F0502020204030204" pitchFamily="34" charset="0"/>
                <a:cs typeface="Calibri" panose="020F0502020204030204" pitchFamily="34" charset="0"/>
              </a:rPr>
              <a:t>USART</a:t>
            </a:r>
            <a:endParaRPr lang="en-GB" sz="1400" dirty="0">
              <a:latin typeface="Calibri" panose="020F0502020204030204" pitchFamily="34" charset="0"/>
              <a:ea typeface="Segoe UI" panose="020B0502040204020203" pitchFamily="34" charset="0"/>
              <a:cs typeface="Calibri" panose="020F0502020204030204" pitchFamily="34" charset="0"/>
            </a:endParaRPr>
          </a:p>
        </p:txBody>
      </p:sp>
      <p:sp>
        <p:nvSpPr>
          <p:cNvPr id="46" name="TextBox 45">
            <a:extLst>
              <a:ext uri="{FF2B5EF4-FFF2-40B4-BE49-F238E27FC236}">
                <a16:creationId xmlns:a16="http://schemas.microsoft.com/office/drawing/2014/main" id="{B859272C-75DD-0DB6-F3A9-0C539A93D7A1}"/>
              </a:ext>
            </a:extLst>
          </p:cNvPr>
          <p:cNvSpPr txBox="1"/>
          <p:nvPr/>
        </p:nvSpPr>
        <p:spPr bwMode="auto">
          <a:xfrm>
            <a:off x="9918217" y="2575377"/>
            <a:ext cx="900000" cy="430887"/>
          </a:xfrm>
          <a:prstGeom prst="rect">
            <a:avLst/>
          </a:prstGeom>
          <a:solidFill>
            <a:srgbClr val="E5ECEB"/>
          </a:solidFill>
          <a:ln>
            <a:noFill/>
          </a:ln>
        </p:spPr>
        <p:txBody>
          <a:bodyPr rIns="144000">
            <a:spAutoFit/>
          </a:bodyPr>
          <a:lstStyle/>
          <a:p>
            <a:pPr algn="ctr">
              <a:defRPr/>
            </a:pPr>
            <a:r>
              <a:rPr lang="en-US" sz="1400" dirty="0">
                <a:latin typeface="Calibri" panose="020F0502020204030204" pitchFamily="34" charset="0"/>
                <a:cs typeface="Calibri" panose="020F0502020204030204" pitchFamily="34" charset="0"/>
              </a:rPr>
              <a:t>CAN</a:t>
            </a:r>
            <a:endParaRPr lang="en-US" sz="1200" dirty="0">
              <a:latin typeface="Calibri" panose="020F0502020204030204" pitchFamily="34" charset="0"/>
              <a:cs typeface="Calibri" panose="020F0502020204030204" pitchFamily="34" charset="0"/>
            </a:endParaRPr>
          </a:p>
          <a:p>
            <a:pPr algn="ctr">
              <a:defRPr/>
            </a:pPr>
            <a:r>
              <a:rPr lang="en-US" sz="800" dirty="0">
                <a:latin typeface="Calibri" panose="020F0502020204030204" pitchFamily="34" charset="0"/>
                <a:cs typeface="Calibri" panose="020F0502020204030204" pitchFamily="34" charset="0"/>
              </a:rPr>
              <a:t>Controller</a:t>
            </a:r>
            <a:endParaRPr lang="en-GB" sz="800"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0E98EB2E-C458-2B6E-1F9F-4CCBB585CB11}"/>
              </a:ext>
            </a:extLst>
          </p:cNvPr>
          <p:cNvSpPr txBox="1"/>
          <p:nvPr/>
        </p:nvSpPr>
        <p:spPr bwMode="auto">
          <a:xfrm>
            <a:off x="1383826" y="2574820"/>
            <a:ext cx="900000" cy="432000"/>
          </a:xfrm>
          <a:prstGeom prst="rect">
            <a:avLst/>
          </a:prstGeom>
          <a:solidFill>
            <a:srgbClr val="E5ECEB"/>
          </a:solidFill>
          <a:ln>
            <a:noFill/>
          </a:ln>
        </p:spPr>
        <p:txBody>
          <a:bodyPr wrap="square" lIns="144000" rIns="144000" anchor="ctr">
            <a:noAutofit/>
          </a:bodyPr>
          <a:lstStyle/>
          <a:p>
            <a:pPr algn="ctr">
              <a:defRPr/>
            </a:pPr>
            <a:r>
              <a:rPr lang="en-US" sz="1200" dirty="0">
                <a:latin typeface="Calibri" panose="020F0502020204030204" pitchFamily="34" charset="0"/>
                <a:cs typeface="Calibri" panose="020F0502020204030204" pitchFamily="34" charset="0"/>
              </a:rPr>
              <a:t>GPIO</a:t>
            </a:r>
            <a:endParaRPr lang="en-GB" sz="12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1E43F0B-62E4-8820-35DA-6533EB521857}"/>
              </a:ext>
            </a:extLst>
          </p:cNvPr>
          <p:cNvSpPr txBox="1"/>
          <p:nvPr/>
        </p:nvSpPr>
        <p:spPr bwMode="auto">
          <a:xfrm>
            <a:off x="4372243" y="3222459"/>
            <a:ext cx="889173"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49" name="Group 48">
            <a:extLst>
              <a:ext uri="{FF2B5EF4-FFF2-40B4-BE49-F238E27FC236}">
                <a16:creationId xmlns:a16="http://schemas.microsoft.com/office/drawing/2014/main" id="{3EDE04A7-1D40-C429-614E-C13E86BF9E77}"/>
              </a:ext>
            </a:extLst>
          </p:cNvPr>
          <p:cNvGrpSpPr/>
          <p:nvPr/>
        </p:nvGrpSpPr>
        <p:grpSpPr>
          <a:xfrm rot="16200000">
            <a:off x="2760299" y="3007478"/>
            <a:ext cx="144462" cy="258762"/>
            <a:chOff x="4487395" y="5226823"/>
            <a:chExt cx="144462" cy="258762"/>
          </a:xfrm>
        </p:grpSpPr>
        <p:sp>
          <p:nvSpPr>
            <p:cNvPr id="50" name="Rectangle 49">
              <a:extLst>
                <a:ext uri="{FF2B5EF4-FFF2-40B4-BE49-F238E27FC236}">
                  <a16:creationId xmlns:a16="http://schemas.microsoft.com/office/drawing/2014/main" id="{FC4689D0-DC91-2C14-09E0-7645D0D0D2D5}"/>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1" name="Straight Connector 50">
              <a:extLst>
                <a:ext uri="{FF2B5EF4-FFF2-40B4-BE49-F238E27FC236}">
                  <a16:creationId xmlns:a16="http://schemas.microsoft.com/office/drawing/2014/main" id="{3959EF53-26B3-46CC-A9E3-EDD148861DCE}"/>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B8F6F8F-5513-A367-8B82-34ED9D311F32}"/>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7D86574-8869-9D7C-F3B3-7DC9F092E38F}"/>
              </a:ext>
            </a:extLst>
          </p:cNvPr>
          <p:cNvGrpSpPr/>
          <p:nvPr/>
        </p:nvGrpSpPr>
        <p:grpSpPr>
          <a:xfrm rot="16200000">
            <a:off x="1761915" y="3007477"/>
            <a:ext cx="144462" cy="258762"/>
            <a:chOff x="4487395" y="5226823"/>
            <a:chExt cx="144462" cy="258762"/>
          </a:xfrm>
        </p:grpSpPr>
        <p:sp>
          <p:nvSpPr>
            <p:cNvPr id="54" name="Rectangle 53">
              <a:extLst>
                <a:ext uri="{FF2B5EF4-FFF2-40B4-BE49-F238E27FC236}">
                  <a16:creationId xmlns:a16="http://schemas.microsoft.com/office/drawing/2014/main" id="{306B8B09-B978-29CF-CF31-3A915FF99CDE}"/>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5" name="Straight Connector 54">
              <a:extLst>
                <a:ext uri="{FF2B5EF4-FFF2-40B4-BE49-F238E27FC236}">
                  <a16:creationId xmlns:a16="http://schemas.microsoft.com/office/drawing/2014/main" id="{3CBAECD1-600B-FECD-BCAF-A2CFEE17A4FB}"/>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1FD70AE-C641-D1A6-3083-A1229D9697C3}"/>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BECE346D-232A-C989-FA57-5800E5634E22}"/>
              </a:ext>
            </a:extLst>
          </p:cNvPr>
          <p:cNvGrpSpPr/>
          <p:nvPr/>
        </p:nvGrpSpPr>
        <p:grpSpPr>
          <a:xfrm rot="16200000">
            <a:off x="3750438" y="3007478"/>
            <a:ext cx="144462" cy="258762"/>
            <a:chOff x="4487395" y="5226823"/>
            <a:chExt cx="144462" cy="258762"/>
          </a:xfrm>
        </p:grpSpPr>
        <p:sp>
          <p:nvSpPr>
            <p:cNvPr id="58" name="Rectangle 57">
              <a:extLst>
                <a:ext uri="{FF2B5EF4-FFF2-40B4-BE49-F238E27FC236}">
                  <a16:creationId xmlns:a16="http://schemas.microsoft.com/office/drawing/2014/main" id="{34860334-EBAF-D101-BE04-9B1E30C5B35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9" name="Straight Connector 58">
              <a:extLst>
                <a:ext uri="{FF2B5EF4-FFF2-40B4-BE49-F238E27FC236}">
                  <a16:creationId xmlns:a16="http://schemas.microsoft.com/office/drawing/2014/main" id="{2DA4AE7D-5527-F9DE-D8B1-3F85B8EE602C}"/>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CA21309-6EDD-148C-FC32-807B6C94C582}"/>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EC96AA78-5390-4FFB-5277-E455796BC6EB}"/>
              </a:ext>
            </a:extLst>
          </p:cNvPr>
          <p:cNvGrpSpPr/>
          <p:nvPr/>
        </p:nvGrpSpPr>
        <p:grpSpPr>
          <a:xfrm rot="16200000">
            <a:off x="4739188" y="3007477"/>
            <a:ext cx="144462" cy="258762"/>
            <a:chOff x="4487395" y="5226823"/>
            <a:chExt cx="144462" cy="258762"/>
          </a:xfrm>
        </p:grpSpPr>
        <p:sp>
          <p:nvSpPr>
            <p:cNvPr id="62" name="Rectangle 61">
              <a:extLst>
                <a:ext uri="{FF2B5EF4-FFF2-40B4-BE49-F238E27FC236}">
                  <a16:creationId xmlns:a16="http://schemas.microsoft.com/office/drawing/2014/main" id="{7BE698F5-3AE3-9DD5-F1E9-9BACEB08691D}"/>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3" name="Straight Connector 62">
              <a:extLst>
                <a:ext uri="{FF2B5EF4-FFF2-40B4-BE49-F238E27FC236}">
                  <a16:creationId xmlns:a16="http://schemas.microsoft.com/office/drawing/2014/main" id="{E6543188-9E3D-141F-A83F-9235AA9617CC}"/>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6C9E1EB-738B-E901-D323-D6A69B828AD9}"/>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CC45F4A0-0234-2256-4938-48FB981056BA}"/>
              </a:ext>
            </a:extLst>
          </p:cNvPr>
          <p:cNvGrpSpPr/>
          <p:nvPr/>
        </p:nvGrpSpPr>
        <p:grpSpPr>
          <a:xfrm rot="16200000">
            <a:off x="6541018" y="3007478"/>
            <a:ext cx="144462" cy="258762"/>
            <a:chOff x="4487395" y="5226823"/>
            <a:chExt cx="144462" cy="258762"/>
          </a:xfrm>
        </p:grpSpPr>
        <p:sp>
          <p:nvSpPr>
            <p:cNvPr id="66" name="Rectangle 65">
              <a:extLst>
                <a:ext uri="{FF2B5EF4-FFF2-40B4-BE49-F238E27FC236}">
                  <a16:creationId xmlns:a16="http://schemas.microsoft.com/office/drawing/2014/main" id="{0274323A-180A-FA38-5DCB-E9660FF8F644}"/>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7" name="Straight Connector 66">
              <a:extLst>
                <a:ext uri="{FF2B5EF4-FFF2-40B4-BE49-F238E27FC236}">
                  <a16:creationId xmlns:a16="http://schemas.microsoft.com/office/drawing/2014/main" id="{C01D5F6D-FB8C-9785-54E3-AAC29F4DEE4A}"/>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56B16C-0C0C-586C-9AA0-4B7B0172406F}"/>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66DC7342-24F4-64C4-721A-958586BE9662}"/>
              </a:ext>
            </a:extLst>
          </p:cNvPr>
          <p:cNvGrpSpPr/>
          <p:nvPr/>
        </p:nvGrpSpPr>
        <p:grpSpPr>
          <a:xfrm rot="16200000">
            <a:off x="8029583" y="3007478"/>
            <a:ext cx="144462" cy="258762"/>
            <a:chOff x="4487395" y="5226823"/>
            <a:chExt cx="144462" cy="258762"/>
          </a:xfrm>
        </p:grpSpPr>
        <p:sp>
          <p:nvSpPr>
            <p:cNvPr id="70" name="Rectangle 69">
              <a:extLst>
                <a:ext uri="{FF2B5EF4-FFF2-40B4-BE49-F238E27FC236}">
                  <a16:creationId xmlns:a16="http://schemas.microsoft.com/office/drawing/2014/main" id="{A0B3B0EF-8F27-C07B-D574-186ADBF99F28}"/>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1" name="Straight Connector 70">
              <a:extLst>
                <a:ext uri="{FF2B5EF4-FFF2-40B4-BE49-F238E27FC236}">
                  <a16:creationId xmlns:a16="http://schemas.microsoft.com/office/drawing/2014/main" id="{306D0612-0939-C44B-B7B8-9A74F60B09D1}"/>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A335403-ACC1-97E7-988E-D84282F5E5F9}"/>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1107D760-DF0E-EA61-1DA9-995C1927C7D9}"/>
              </a:ext>
            </a:extLst>
          </p:cNvPr>
          <p:cNvGrpSpPr/>
          <p:nvPr/>
        </p:nvGrpSpPr>
        <p:grpSpPr>
          <a:xfrm rot="16200000">
            <a:off x="8723352" y="3007477"/>
            <a:ext cx="144462" cy="258762"/>
            <a:chOff x="4487395" y="5226823"/>
            <a:chExt cx="144462" cy="258762"/>
          </a:xfrm>
        </p:grpSpPr>
        <p:sp>
          <p:nvSpPr>
            <p:cNvPr id="74" name="Rectangle 73">
              <a:extLst>
                <a:ext uri="{FF2B5EF4-FFF2-40B4-BE49-F238E27FC236}">
                  <a16:creationId xmlns:a16="http://schemas.microsoft.com/office/drawing/2014/main" id="{6658EEA5-5542-CA65-44EB-659EA588C582}"/>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5" name="Straight Connector 74">
              <a:extLst>
                <a:ext uri="{FF2B5EF4-FFF2-40B4-BE49-F238E27FC236}">
                  <a16:creationId xmlns:a16="http://schemas.microsoft.com/office/drawing/2014/main" id="{AD660E7C-5F6C-B3F3-5904-FD9C007B7D0B}"/>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CCE0327-E47C-4A4D-D2E5-8625728993D5}"/>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BD0B5BC5-7D07-2CC3-9F3A-57F21F9B30E9}"/>
              </a:ext>
            </a:extLst>
          </p:cNvPr>
          <p:cNvGrpSpPr/>
          <p:nvPr/>
        </p:nvGrpSpPr>
        <p:grpSpPr>
          <a:xfrm rot="16200000">
            <a:off x="9417123" y="3007477"/>
            <a:ext cx="144462" cy="258762"/>
            <a:chOff x="4487395" y="5226823"/>
            <a:chExt cx="144462" cy="258762"/>
          </a:xfrm>
        </p:grpSpPr>
        <p:sp>
          <p:nvSpPr>
            <p:cNvPr id="78" name="Rectangle 77">
              <a:extLst>
                <a:ext uri="{FF2B5EF4-FFF2-40B4-BE49-F238E27FC236}">
                  <a16:creationId xmlns:a16="http://schemas.microsoft.com/office/drawing/2014/main" id="{3E50E73F-E082-A265-C82A-B84CBE2DBF34}"/>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9" name="Straight Connector 78">
              <a:extLst>
                <a:ext uri="{FF2B5EF4-FFF2-40B4-BE49-F238E27FC236}">
                  <a16:creationId xmlns:a16="http://schemas.microsoft.com/office/drawing/2014/main" id="{E69159E5-F3FA-6C4D-5631-301C0AF0F7FC}"/>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E045D37-3C23-623A-BC6B-AB01B48FE458}"/>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F931151A-FC0F-B327-A030-9E9412B488CF}"/>
              </a:ext>
            </a:extLst>
          </p:cNvPr>
          <p:cNvGrpSpPr/>
          <p:nvPr/>
        </p:nvGrpSpPr>
        <p:grpSpPr>
          <a:xfrm rot="16200000">
            <a:off x="10295986" y="3007477"/>
            <a:ext cx="144462" cy="258762"/>
            <a:chOff x="4487395" y="5226823"/>
            <a:chExt cx="144462" cy="258762"/>
          </a:xfrm>
        </p:grpSpPr>
        <p:sp>
          <p:nvSpPr>
            <p:cNvPr id="86" name="Rectangle 85">
              <a:extLst>
                <a:ext uri="{FF2B5EF4-FFF2-40B4-BE49-F238E27FC236}">
                  <a16:creationId xmlns:a16="http://schemas.microsoft.com/office/drawing/2014/main" id="{642AB837-7808-5C2D-82CC-4AFB67DAC2CA}"/>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87" name="Straight Connector 86">
              <a:extLst>
                <a:ext uri="{FF2B5EF4-FFF2-40B4-BE49-F238E27FC236}">
                  <a16:creationId xmlns:a16="http://schemas.microsoft.com/office/drawing/2014/main" id="{397935F1-0515-D054-0B88-E503B849935C}"/>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5062E2A-8BD6-0990-3317-E7424889D82B}"/>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244E83D3-E376-C531-4B26-020B653A8768}"/>
              </a:ext>
            </a:extLst>
          </p:cNvPr>
          <p:cNvSpPr txBox="1"/>
          <p:nvPr/>
        </p:nvSpPr>
        <p:spPr bwMode="auto">
          <a:xfrm>
            <a:off x="6271250"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97E65C42-8D3F-C656-318A-4FA7441B68A1}"/>
              </a:ext>
            </a:extLst>
          </p:cNvPr>
          <p:cNvSpPr txBox="1"/>
          <p:nvPr/>
        </p:nvSpPr>
        <p:spPr bwMode="auto">
          <a:xfrm>
            <a:off x="10026217" y="3222459"/>
            <a:ext cx="684000"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F58F042A-AC46-88A9-1A3D-D5DD9A4A34FC}"/>
              </a:ext>
            </a:extLst>
          </p:cNvPr>
          <p:cNvSpPr txBox="1"/>
          <p:nvPr/>
        </p:nvSpPr>
        <p:spPr bwMode="auto">
          <a:xfrm>
            <a:off x="1394653" y="3222459"/>
            <a:ext cx="889173"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GPIO</a:t>
            </a:r>
            <a:endParaRPr lang="en-GB" sz="1200" dirty="0">
              <a:latin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32A67FB0-2770-1724-B8E4-4F6A5C364559}"/>
              </a:ext>
            </a:extLst>
          </p:cNvPr>
          <p:cNvSpPr txBox="1"/>
          <p:nvPr/>
        </p:nvSpPr>
        <p:spPr bwMode="auto">
          <a:xfrm>
            <a:off x="2382530" y="3222459"/>
            <a:ext cx="899999"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USBD0</a:t>
            </a:r>
            <a:endParaRPr lang="en-GB" sz="1200" dirty="0">
              <a:latin typeface="Calibri" panose="020F0502020204030204" pitchFamily="34" charset="0"/>
              <a:cs typeface="Calibri" panose="020F0502020204030204" pitchFamily="34" charset="0"/>
            </a:endParaRPr>
          </a:p>
        </p:txBody>
      </p:sp>
      <p:sp>
        <p:nvSpPr>
          <p:cNvPr id="93" name="TextBox 92">
            <a:extLst>
              <a:ext uri="{FF2B5EF4-FFF2-40B4-BE49-F238E27FC236}">
                <a16:creationId xmlns:a16="http://schemas.microsoft.com/office/drawing/2014/main" id="{50D06D70-FB47-820E-E287-E8E1B9B35317}"/>
              </a:ext>
            </a:extLst>
          </p:cNvPr>
          <p:cNvSpPr txBox="1"/>
          <p:nvPr/>
        </p:nvSpPr>
        <p:spPr bwMode="auto">
          <a:xfrm>
            <a:off x="3376448" y="3222459"/>
            <a:ext cx="899999"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USBH0</a:t>
            </a:r>
            <a:endParaRPr lang="en-GB" sz="1200" dirty="0">
              <a:latin typeface="Calibri" panose="020F0502020204030204" pitchFamily="34" charset="0"/>
              <a:cs typeface="Calibri" panose="020F0502020204030204" pitchFamily="34" charset="0"/>
            </a:endParaRPr>
          </a:p>
        </p:txBody>
      </p:sp>
      <p:sp>
        <p:nvSpPr>
          <p:cNvPr id="94" name="TextBox 93">
            <a:extLst>
              <a:ext uri="{FF2B5EF4-FFF2-40B4-BE49-F238E27FC236}">
                <a16:creationId xmlns:a16="http://schemas.microsoft.com/office/drawing/2014/main" id="{ABDE127F-E39D-C54D-5E98-8FEFCDE1D450}"/>
              </a:ext>
            </a:extLst>
          </p:cNvPr>
          <p:cNvSpPr txBox="1"/>
          <p:nvPr/>
        </p:nvSpPr>
        <p:spPr bwMode="auto">
          <a:xfrm>
            <a:off x="7781196"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B1F092B5-6332-89BB-48CC-00EB2296B4AD}"/>
              </a:ext>
            </a:extLst>
          </p:cNvPr>
          <p:cNvSpPr txBox="1"/>
          <p:nvPr/>
        </p:nvSpPr>
        <p:spPr bwMode="auto">
          <a:xfrm>
            <a:off x="8471584"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96" name="TextBox 95">
            <a:extLst>
              <a:ext uri="{FF2B5EF4-FFF2-40B4-BE49-F238E27FC236}">
                <a16:creationId xmlns:a16="http://schemas.microsoft.com/office/drawing/2014/main" id="{855B61F1-F7F8-8799-D851-36CFB85FBCFA}"/>
              </a:ext>
            </a:extLst>
          </p:cNvPr>
          <p:cNvSpPr txBox="1"/>
          <p:nvPr/>
        </p:nvSpPr>
        <p:spPr bwMode="auto">
          <a:xfrm>
            <a:off x="9168736" y="3222459"/>
            <a:ext cx="644618" cy="276999"/>
          </a:xfrm>
          <a:prstGeom prst="rect">
            <a:avLst/>
          </a:prstGeom>
          <a:noFill/>
          <a:ln>
            <a:noFill/>
          </a:ln>
        </p:spPr>
        <p:txBody>
          <a:bodyPr wrap="square" lIns="72000" rIns="72000">
            <a:spAutoFit/>
          </a:bodyPr>
          <a:lstStyle/>
          <a:p>
            <a:pPr algn="ct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98" name="Rounded Rectangle 97">
            <a:extLst>
              <a:ext uri="{FF2B5EF4-FFF2-40B4-BE49-F238E27FC236}">
                <a16:creationId xmlns:a16="http://schemas.microsoft.com/office/drawing/2014/main" id="{108C11A3-5C23-BB8D-7607-1DBE0E336747}"/>
              </a:ext>
            </a:extLst>
          </p:cNvPr>
          <p:cNvSpPr/>
          <p:nvPr/>
        </p:nvSpPr>
        <p:spPr bwMode="auto">
          <a:xfrm>
            <a:off x="1383826" y="1033159"/>
            <a:ext cx="9434392" cy="288000"/>
          </a:xfrm>
          <a:prstGeom prst="roundRect">
            <a:avLst>
              <a:gd name="adj" fmla="val 0"/>
            </a:avLst>
          </a:prstGeom>
          <a:solidFill>
            <a:srgbClr val="002B49"/>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User </a:t>
            </a:r>
            <a:r>
              <a:rPr lang="en-US" sz="14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Application</a:t>
            </a:r>
          </a:p>
        </p:txBody>
      </p:sp>
      <p:sp>
        <p:nvSpPr>
          <p:cNvPr id="99" name="Rounded Rectangle 98">
            <a:extLst>
              <a:ext uri="{FF2B5EF4-FFF2-40B4-BE49-F238E27FC236}">
                <a16:creationId xmlns:a16="http://schemas.microsoft.com/office/drawing/2014/main" id="{99CFAEC9-797A-8924-9114-1F1A728462E9}"/>
              </a:ext>
            </a:extLst>
          </p:cNvPr>
          <p:cNvSpPr/>
          <p:nvPr/>
        </p:nvSpPr>
        <p:spPr bwMode="auto">
          <a:xfrm>
            <a:off x="214143" y="1429256"/>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Middleware</a:t>
            </a:r>
            <a:endParaRPr lang="en-GB" sz="1100" dirty="0">
              <a:solidFill>
                <a:schemeClr val="tx1"/>
              </a:solidFill>
              <a:latin typeface="Calibri" panose="020F0502020204030204" pitchFamily="34" charset="0"/>
              <a:cs typeface="Calibri" panose="020F0502020204030204" pitchFamily="34" charset="0"/>
            </a:endParaRPr>
          </a:p>
        </p:txBody>
      </p:sp>
      <p:sp>
        <p:nvSpPr>
          <p:cNvPr id="100" name="Rounded Rectangle 99">
            <a:extLst>
              <a:ext uri="{FF2B5EF4-FFF2-40B4-BE49-F238E27FC236}">
                <a16:creationId xmlns:a16="http://schemas.microsoft.com/office/drawing/2014/main" id="{E983DD11-F99B-8175-512D-565A2094B6B3}"/>
              </a:ext>
            </a:extLst>
          </p:cNvPr>
          <p:cNvSpPr/>
          <p:nvPr/>
        </p:nvSpPr>
        <p:spPr bwMode="auto">
          <a:xfrm>
            <a:off x="214143" y="1033159"/>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Application</a:t>
            </a:r>
            <a:endParaRPr lang="en-GB" sz="1100" dirty="0">
              <a:solidFill>
                <a:schemeClr val="tx1"/>
              </a:solidFill>
              <a:latin typeface="Calibri" panose="020F0502020204030204" pitchFamily="34" charset="0"/>
              <a:cs typeface="Calibri" panose="020F0502020204030204" pitchFamily="34" charset="0"/>
            </a:endParaRPr>
          </a:p>
        </p:txBody>
      </p:sp>
      <p:sp>
        <p:nvSpPr>
          <p:cNvPr id="101" name="Rounded Rectangle 100">
            <a:extLst>
              <a:ext uri="{FF2B5EF4-FFF2-40B4-BE49-F238E27FC236}">
                <a16:creationId xmlns:a16="http://schemas.microsoft.com/office/drawing/2014/main" id="{777C7DAB-5BA5-FC60-47F2-0429DF176314}"/>
              </a:ext>
            </a:extLst>
          </p:cNvPr>
          <p:cNvSpPr/>
          <p:nvPr/>
        </p:nvSpPr>
        <p:spPr bwMode="auto">
          <a:xfrm>
            <a:off x="214143" y="2169442"/>
            <a:ext cx="1080000" cy="288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CMSIS-Driver</a:t>
            </a:r>
            <a:endParaRPr lang="en-GB" sz="1100" dirty="0">
              <a:solidFill>
                <a:schemeClr val="tx1"/>
              </a:solidFill>
              <a:latin typeface="Calibri" panose="020F0502020204030204" pitchFamily="34" charset="0"/>
              <a:cs typeface="Calibri" panose="020F0502020204030204" pitchFamily="34" charset="0"/>
            </a:endParaRPr>
          </a:p>
        </p:txBody>
      </p:sp>
      <p:sp>
        <p:nvSpPr>
          <p:cNvPr id="102" name="Rounded Rectangle 101">
            <a:extLst>
              <a:ext uri="{FF2B5EF4-FFF2-40B4-BE49-F238E27FC236}">
                <a16:creationId xmlns:a16="http://schemas.microsoft.com/office/drawing/2014/main" id="{22EA6356-B8BD-2815-8D14-67D12D0741DB}"/>
              </a:ext>
            </a:extLst>
          </p:cNvPr>
          <p:cNvSpPr/>
          <p:nvPr/>
        </p:nvSpPr>
        <p:spPr bwMode="auto">
          <a:xfrm>
            <a:off x="214143" y="2574264"/>
            <a:ext cx="1080000" cy="432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Device</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Peripheral</a:t>
            </a:r>
            <a:endParaRPr lang="en-GB" sz="1100" dirty="0">
              <a:solidFill>
                <a:schemeClr val="tx1"/>
              </a:solidFill>
              <a:latin typeface="Calibri" panose="020F0502020204030204" pitchFamily="34" charset="0"/>
              <a:cs typeface="Calibri" panose="020F0502020204030204" pitchFamily="34" charset="0"/>
            </a:endParaRPr>
          </a:p>
        </p:txBody>
      </p:sp>
      <p:sp>
        <p:nvSpPr>
          <p:cNvPr id="103" name="Rounded Rectangle 102">
            <a:extLst>
              <a:ext uri="{FF2B5EF4-FFF2-40B4-BE49-F238E27FC236}">
                <a16:creationId xmlns:a16="http://schemas.microsoft.com/office/drawing/2014/main" id="{69848D86-2690-85F8-685E-BA7610996B76}"/>
              </a:ext>
            </a:extLst>
          </p:cNvPr>
          <p:cNvSpPr/>
          <p:nvPr/>
        </p:nvSpPr>
        <p:spPr bwMode="auto">
          <a:xfrm>
            <a:off x="214143" y="3067458"/>
            <a:ext cx="1080000" cy="4320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1"/>
                </a:solidFill>
                <a:latin typeface="Calibri" panose="020F0502020204030204" pitchFamily="34" charset="0"/>
                <a:cs typeface="Calibri" panose="020F0502020204030204" pitchFamily="34" charset="0"/>
              </a:rPr>
              <a:t>Device</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Pins</a:t>
            </a:r>
            <a:endParaRPr lang="en-GB" sz="11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1318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3.xml><?xml version="1.0" encoding="utf-8"?>
<ds:datastoreItem xmlns:ds="http://schemas.openxmlformats.org/officeDocument/2006/customXml" ds:itemID="{AE6E82D6-7FB8-4D99-A7B6-3C5BB1D894B9}">
  <ds:schemaRefs>
    <ds:schemaRef ds:uri="http://schemas.microsoft.com/office/2006/documentManagement/types"/>
    <ds:schemaRef ds:uri="http://purl.org/dc/terms/"/>
    <ds:schemaRef ds:uri="http://www.w3.org/XML/1998/namespace"/>
    <ds:schemaRef ds:uri="http://schemas.microsoft.com/sharepoint/v3"/>
    <ds:schemaRef ds:uri="http://purl.org/dc/dcmitype/"/>
    <ds:schemaRef ds:uri="http://schemas.openxmlformats.org/package/2006/metadata/core-properties"/>
    <ds:schemaRef ds:uri="f2ad5090-61a8-4b8c-ab70-68f4ff4d1933"/>
    <ds:schemaRef ds:uri="http://schemas.microsoft.com/office/2006/metadata/properties"/>
    <ds:schemaRef ds:uri="http://purl.org/dc/elements/1.1/"/>
    <ds:schemaRef ds:uri="http://schemas.microsoft.com/office/infopath/2007/PartnerControls"/>
  </ds:schemaRefs>
</ds:datastoreItem>
</file>

<file path=customXml/itemProps4.xml><?xml version="1.0" encoding="utf-8"?>
<ds:datastoreItem xmlns:ds="http://schemas.openxmlformats.org/officeDocument/2006/customXml" ds:itemID="{9C777C69-0744-4BF3-8514-FB149EBD2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7175</TotalTime>
  <Words>527</Words>
  <Application>Microsoft Macintosh PowerPoint</Application>
  <PresentationFormat>Custom</PresentationFormat>
  <Paragraphs>148</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Courier New</vt:lpstr>
      <vt:lpstr>Gill Sans MT</vt:lpstr>
      <vt:lpstr>Segoe UI</vt:lpstr>
      <vt:lpstr>Verdana</vt:lpstr>
      <vt:lpstr>Wingdings</vt:lpstr>
      <vt:lpstr>Wingdings 2</vt:lpstr>
      <vt:lpstr>ARM PPT Template 2014 Public</vt:lpstr>
      <vt:lpstr>PowerPoint Presentation</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DFP</dc:title>
  <dc:creator>Christopher.Seidl@arm.com</dc:creator>
  <cp:keywords>MDK Cortex-M0</cp:keywords>
  <cp:lastModifiedBy>Christopher Seidl</cp:lastModifiedBy>
  <cp:revision>233</cp:revision>
  <dcterms:created xsi:type="dcterms:W3CDTF">2014-02-17T07:45:55Z</dcterms:created>
  <dcterms:modified xsi:type="dcterms:W3CDTF">2024-06-13T14:06:13Z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